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4" r:id="rId5"/>
    <p:sldId id="258" r:id="rId6"/>
    <p:sldId id="259" r:id="rId7"/>
    <p:sldId id="297" r:id="rId8"/>
    <p:sldId id="261" r:id="rId9"/>
    <p:sldId id="260" r:id="rId10"/>
    <p:sldId id="293" r:id="rId11"/>
    <p:sldId id="298" r:id="rId12"/>
    <p:sldId id="263" r:id="rId13"/>
    <p:sldId id="264" r:id="rId14"/>
    <p:sldId id="267" r:id="rId15"/>
    <p:sldId id="271" r:id="rId16"/>
    <p:sldId id="296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27" autoAdjust="0"/>
    <p:restoredTop sz="94781" autoAdjust="0"/>
  </p:normalViewPr>
  <p:slideViewPr>
    <p:cSldViewPr snapToGrid="0">
      <p:cViewPr varScale="1">
        <p:scale>
          <a:sx n="109" d="100"/>
          <a:sy n="109" d="100"/>
        </p:scale>
        <p:origin x="-390" y="-78"/>
      </p:cViewPr>
      <p:guideLst>
        <p:guide orient="horz" pos="228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4E810-ADB0-49DD-9B26-3C7F4F859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A0847-D61D-486E-9A21-B9FD771B0B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舒洪凡：</a:t>
            </a:r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vue</a:t>
            </a:r>
            <a:r>
              <a:rPr lang="zh-CN" altLang="en-US"/>
              <a:t>项目搭建：首先使用</a:t>
            </a:r>
            <a:r>
              <a:rPr lang="en-US" altLang="zh-CN"/>
              <a:t>vue ui</a:t>
            </a:r>
            <a:r>
              <a:rPr lang="zh-CN" altLang="en-US"/>
              <a:t>命令打开</a:t>
            </a:r>
            <a:r>
              <a:rPr lang="en-US" altLang="zh-CN"/>
              <a:t>vuecli</a:t>
            </a:r>
            <a:r>
              <a:rPr lang="zh-CN" altLang="en-US"/>
              <a:t>的项目仪表盘安装并配置</a:t>
            </a:r>
            <a:r>
              <a:rPr lang="en-US" altLang="zh-CN"/>
              <a:t>vue-router</a:t>
            </a:r>
            <a:r>
              <a:rPr lang="zh-CN" altLang="en-US"/>
              <a:t>、</a:t>
            </a:r>
            <a:r>
              <a:rPr lang="en-US" altLang="zh-CN"/>
              <a:t>vuex</a:t>
            </a:r>
            <a:r>
              <a:rPr lang="zh-CN" altLang="en-US"/>
              <a:t>、</a:t>
            </a:r>
            <a:r>
              <a:rPr lang="en-US" altLang="zh-CN"/>
              <a:t>axios</a:t>
            </a:r>
            <a:r>
              <a:rPr lang="zh-CN" altLang="en-US"/>
              <a:t>、</a:t>
            </a:r>
            <a:r>
              <a:rPr lang="en-US" altLang="zh-CN"/>
              <a:t>element-ui</a:t>
            </a:r>
            <a:r>
              <a:rPr lang="zh-CN" altLang="en-US"/>
              <a:t>、</a:t>
            </a:r>
            <a:r>
              <a:rPr lang="en-US" altLang="zh-CN"/>
              <a:t>normalize</a:t>
            </a:r>
            <a:r>
              <a:rPr lang="zh-CN" altLang="en-US"/>
              <a:t>、</a:t>
            </a:r>
            <a:r>
              <a:rPr lang="en-US" altLang="zh-CN"/>
              <a:t>nprogress</a:t>
            </a:r>
            <a:endParaRPr lang="en-US" altLang="zh-CN"/>
          </a:p>
          <a:p>
            <a:r>
              <a:rPr lang="zh-CN" altLang="en-US"/>
              <a:t>②配置</a:t>
            </a:r>
            <a:r>
              <a:rPr lang="en-US" altLang="zh-CN"/>
              <a:t>axios</a:t>
            </a:r>
            <a:r>
              <a:rPr lang="zh-CN" altLang="en-US"/>
              <a:t>响应拦截器，当用户登录成功，使用</a:t>
            </a:r>
            <a:r>
              <a:rPr lang="en-US" altLang="zh-CN"/>
              <a:t>localStorage</a:t>
            </a:r>
            <a:r>
              <a:rPr lang="zh-CN" altLang="en-US"/>
              <a:t>给浏览器设置</a:t>
            </a:r>
            <a:r>
              <a:rPr lang="en-US" altLang="zh-CN"/>
              <a:t>token</a:t>
            </a:r>
            <a:r>
              <a:rPr lang="zh-CN" altLang="en-US"/>
              <a:t>，并在每次请求的请求头中自动带上一个</a:t>
            </a:r>
            <a:r>
              <a:rPr lang="en-US" altLang="zh-CN"/>
              <a:t>token</a:t>
            </a:r>
            <a:r>
              <a:rPr lang="zh-CN" altLang="en-US"/>
              <a:t>字段</a:t>
            </a:r>
            <a:r>
              <a:rPr lang="en-US" altLang="zh-CN"/>
              <a:t>(</a:t>
            </a:r>
            <a:r>
              <a:rPr lang="zh-CN" altLang="en-US"/>
              <a:t>除了用户登录和注册页面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③</a:t>
            </a:r>
            <a:r>
              <a:rPr lang="en-US" altLang="zh-CN"/>
              <a:t>vue-router</a:t>
            </a:r>
            <a:r>
              <a:rPr lang="zh-CN" altLang="en-US"/>
              <a:t>使用</a:t>
            </a:r>
            <a:r>
              <a:rPr lang="en-US" altLang="zh-CN"/>
              <a:t>hash</a:t>
            </a:r>
            <a:r>
              <a:rPr lang="zh-CN" altLang="en-US"/>
              <a:t>模式路由，引入组件，设置</a:t>
            </a:r>
            <a:r>
              <a:rPr lang="en-US" altLang="zh-CN"/>
              <a:t>router-view</a:t>
            </a:r>
            <a:r>
              <a:rPr lang="zh-CN" altLang="en-US"/>
              <a:t>和</a:t>
            </a:r>
            <a:r>
              <a:rPr lang="en-US" altLang="zh-CN"/>
              <a:t>router-link</a:t>
            </a:r>
            <a:endParaRPr lang="en-US" altLang="zh-CN"/>
          </a:p>
          <a:p>
            <a:r>
              <a:rPr lang="zh-CN" altLang="en-US"/>
              <a:t>④</a:t>
            </a:r>
            <a:r>
              <a:rPr lang="en-US" altLang="zh-CN"/>
              <a:t>vuex </a:t>
            </a:r>
            <a:r>
              <a:rPr lang="zh-CN" altLang="en-US"/>
              <a:t>创建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state</a:t>
            </a:r>
            <a:r>
              <a:rPr lang="zh-CN" altLang="en-US"/>
              <a:t>分别为 </a:t>
            </a:r>
            <a:r>
              <a:rPr lang="en-US" altLang="zh-CN"/>
              <a:t>userID</a:t>
            </a:r>
            <a:r>
              <a:rPr lang="zh-CN" altLang="en-US"/>
              <a:t>和</a:t>
            </a:r>
            <a:r>
              <a:rPr lang="en-US" altLang="zh-CN"/>
              <a:t>userInfo</a:t>
            </a:r>
            <a:r>
              <a:rPr lang="zh-CN" altLang="en-US"/>
              <a:t>，创建</a:t>
            </a:r>
            <a:r>
              <a:rPr lang="en-US" altLang="zh-CN"/>
              <a:t>2</a:t>
            </a:r>
            <a:r>
              <a:rPr lang="zh-CN" altLang="en-US"/>
              <a:t>个更改</a:t>
            </a:r>
            <a:r>
              <a:rPr lang="en-US" altLang="zh-CN"/>
              <a:t>state</a:t>
            </a:r>
            <a:r>
              <a:rPr lang="zh-CN" altLang="en-US"/>
              <a:t>值的</a:t>
            </a:r>
            <a:r>
              <a:rPr lang="en-US" altLang="zh-CN"/>
              <a:t>mutations</a:t>
            </a:r>
            <a:r>
              <a:rPr lang="zh-CN" altLang="en-US"/>
              <a:t>方法分别为</a:t>
            </a:r>
            <a:r>
              <a:rPr lang="en-US" altLang="zh-CN"/>
              <a:t>setUserId</a:t>
            </a:r>
            <a:r>
              <a:rPr lang="zh-CN" altLang="en-US"/>
              <a:t>和</a:t>
            </a:r>
            <a:r>
              <a:rPr lang="en-US" altLang="zh-CN"/>
              <a:t>setUserInfo</a:t>
            </a:r>
            <a:r>
              <a:rPr lang="zh-CN" altLang="en-US"/>
              <a:t>，并在其他组件中引入</a:t>
            </a:r>
            <a:endParaRPr lang="zh-CN" altLang="en-US"/>
          </a:p>
          <a:p>
            <a:r>
              <a:rPr lang="zh-CN" altLang="en-US"/>
              <a:t>⑤后端</a:t>
            </a:r>
            <a:r>
              <a:rPr lang="en-US" altLang="zh-CN"/>
              <a:t>API</a:t>
            </a:r>
            <a:r>
              <a:rPr lang="zh-CN" altLang="en-US"/>
              <a:t>接口根据</a:t>
            </a:r>
            <a:r>
              <a:rPr lang="en-US" altLang="zh-CN"/>
              <a:t>node.js</a:t>
            </a:r>
            <a:r>
              <a:rPr lang="zh-CN" altLang="en-US"/>
              <a:t>的框架</a:t>
            </a:r>
            <a:r>
              <a:rPr lang="en-US" altLang="zh-CN"/>
              <a:t>express</a:t>
            </a:r>
            <a:r>
              <a:rPr lang="zh-CN" altLang="en-US"/>
              <a:t>进行搭建，由于</a:t>
            </a:r>
            <a:r>
              <a:rPr lang="en-US" altLang="zh-CN"/>
              <a:t>vuecli</a:t>
            </a:r>
            <a:r>
              <a:rPr lang="zh-CN" altLang="en-US"/>
              <a:t>运行在</a:t>
            </a:r>
            <a:r>
              <a:rPr lang="en-US" altLang="zh-CN"/>
              <a:t>8080</a:t>
            </a:r>
            <a:r>
              <a:rPr lang="zh-CN" altLang="en-US"/>
              <a:t>端口而</a:t>
            </a:r>
            <a:r>
              <a:rPr lang="en-US" altLang="zh-CN"/>
              <a:t>express</a:t>
            </a:r>
            <a:r>
              <a:rPr lang="zh-CN" altLang="en-US"/>
              <a:t>运行在</a:t>
            </a:r>
            <a:r>
              <a:rPr lang="en-US" altLang="zh-CN"/>
              <a:t>3000</a:t>
            </a:r>
            <a:r>
              <a:rPr lang="zh-CN" altLang="en-US"/>
              <a:t>端口，所有存在一个跨域的问题，我们选择服务端跨域，</a:t>
            </a:r>
            <a:endParaRPr lang="zh-CN" altLang="en-US"/>
          </a:p>
          <a:p>
            <a:r>
              <a:rPr lang="zh-CN" altLang="en-US"/>
              <a:t>⑥在</a:t>
            </a:r>
            <a:r>
              <a:rPr lang="en-US" altLang="zh-CN"/>
              <a:t>express</a:t>
            </a:r>
            <a:r>
              <a:rPr lang="zh-CN" altLang="en-US"/>
              <a:t>还需要对客户端返回一个</a:t>
            </a:r>
            <a:r>
              <a:rPr lang="en-US" altLang="zh-CN"/>
              <a:t>token</a:t>
            </a:r>
            <a:r>
              <a:rPr lang="zh-CN" altLang="en-US"/>
              <a:t>，我使用的是jsonwebtoken，客户端登录请求过后，服务器认证以后，生成一个 JSON 对象，发回给客户端，客户端除了登录和注册页面不用使用</a:t>
            </a:r>
            <a:r>
              <a:rPr lang="en-US" altLang="zh-CN"/>
              <a:t>token</a:t>
            </a:r>
            <a:r>
              <a:rPr lang="zh-CN" altLang="en-US"/>
              <a:t>以外，其余的</a:t>
            </a:r>
            <a:r>
              <a:rPr lang="en-US" altLang="zh-CN"/>
              <a:t>API</a:t>
            </a:r>
            <a:r>
              <a:rPr lang="zh-CN" altLang="en-US"/>
              <a:t>接口请求都必须在请求头中带上</a:t>
            </a:r>
            <a:r>
              <a:rPr lang="en-US" altLang="zh-CN"/>
              <a:t>token</a:t>
            </a:r>
            <a:r>
              <a:rPr lang="zh-CN" altLang="en-US"/>
              <a:t>，为了方便测试我设置</a:t>
            </a:r>
            <a:r>
              <a:rPr lang="en-US" altLang="zh-CN"/>
              <a:t>token</a:t>
            </a:r>
            <a:r>
              <a:rPr lang="zh-CN" altLang="en-US"/>
              <a:t>的有效时长为</a:t>
            </a:r>
            <a:r>
              <a:rPr lang="en-US" altLang="zh-CN"/>
              <a:t>1</a:t>
            </a:r>
            <a:r>
              <a:rPr lang="zh-CN" altLang="en-US"/>
              <a:t>个小时</a:t>
            </a:r>
            <a:r>
              <a:rPr lang="zh-CN" altLang="en-US"/>
              <a:t>，如果没有</a:t>
            </a:r>
            <a:r>
              <a:rPr lang="en-US" altLang="zh-CN"/>
              <a:t>token</a:t>
            </a:r>
            <a:r>
              <a:rPr lang="zh-CN" altLang="en-US"/>
              <a:t>或者</a:t>
            </a:r>
            <a:r>
              <a:rPr lang="en-US" altLang="zh-CN"/>
              <a:t>token</a:t>
            </a:r>
            <a:r>
              <a:rPr lang="zh-CN" altLang="en-US"/>
              <a:t>过期无效，直接返回</a:t>
            </a:r>
            <a:r>
              <a:rPr lang="en-US" altLang="zh-CN"/>
              <a:t>500</a:t>
            </a:r>
            <a:r>
              <a:rPr lang="zh-CN" altLang="en-US"/>
              <a:t>错误，前端显示为未登录</a:t>
            </a:r>
            <a:endParaRPr lang="zh-CN" altLang="en-US"/>
          </a:p>
          <a:p>
            <a:r>
              <a:rPr lang="zh-CN" altLang="en-US"/>
              <a:t>⑦</a:t>
            </a:r>
            <a:r>
              <a:rPr lang="en-US" altLang="zh-CN"/>
              <a:t>API</a:t>
            </a:r>
            <a:r>
              <a:rPr lang="zh-CN" altLang="en-US"/>
              <a:t>接口全部都是</a:t>
            </a:r>
            <a:r>
              <a:rPr lang="en-US" altLang="zh-CN"/>
              <a:t>post</a:t>
            </a:r>
            <a:r>
              <a:rPr lang="zh-CN" altLang="en-US"/>
              <a:t>请求，我们有用户登录、用户注册、获取所有用户、查询单个用户、添加用户、修改用户、删除用户和获取食品地址</a:t>
            </a:r>
            <a:r>
              <a:rPr lang="en-US" altLang="zh-CN"/>
              <a:t>8</a:t>
            </a:r>
            <a:r>
              <a:rPr lang="zh-CN" altLang="en-US"/>
              <a:t>个接口</a:t>
            </a:r>
            <a:endParaRPr lang="zh-CN" altLang="en-US"/>
          </a:p>
          <a:p>
            <a:r>
              <a:rPr lang="zh-CN" altLang="en-US"/>
              <a:t>⑧在用户注册登录</a:t>
            </a:r>
            <a:r>
              <a:rPr lang="en-US" altLang="zh-CN"/>
              <a:t>API</a:t>
            </a:r>
            <a:r>
              <a:rPr lang="zh-CN" altLang="en-US"/>
              <a:t>模块，用户传来的明文密码会被用</a:t>
            </a:r>
            <a:r>
              <a:rPr lang="en-US" altLang="zh-CN"/>
              <a:t>MD5</a:t>
            </a:r>
            <a:r>
              <a:rPr lang="zh-CN" altLang="en-US"/>
              <a:t>进行加密，数据库中存储的也是</a:t>
            </a:r>
            <a:r>
              <a:rPr lang="en-US" altLang="zh-CN"/>
              <a:t>MD5</a:t>
            </a:r>
            <a:r>
              <a:rPr lang="zh-CN" altLang="en-US"/>
              <a:t>加密过后的密码，两个</a:t>
            </a:r>
            <a:r>
              <a:rPr lang="en-US" altLang="zh-CN"/>
              <a:t>MD5</a:t>
            </a:r>
            <a:r>
              <a:rPr lang="zh-CN" altLang="en-US"/>
              <a:t>密码相同即密码正确，不管密码正确与否都会返回一个对象，对象里面有</a:t>
            </a:r>
            <a:r>
              <a:rPr lang="en-US" altLang="zh-CN"/>
              <a:t>code(</a:t>
            </a:r>
            <a:r>
              <a:rPr lang="zh-CN" altLang="en-US"/>
              <a:t>成功</a:t>
            </a:r>
            <a:r>
              <a:rPr lang="en-US" altLang="zh-CN"/>
              <a:t>200 </a:t>
            </a:r>
            <a:r>
              <a:rPr lang="zh-CN" altLang="en-US"/>
              <a:t>失败</a:t>
            </a:r>
            <a:r>
              <a:rPr lang="en-US" altLang="zh-CN"/>
              <a:t>500),msg(</a:t>
            </a:r>
            <a:r>
              <a:rPr lang="zh-CN" altLang="en-US"/>
              <a:t>正确或错误信息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林思璇：</a:t>
            </a:r>
            <a:r>
              <a:rPr lang="en-US" altLang="zh-CN"/>
              <a:t>MySQL</a:t>
            </a:r>
            <a:r>
              <a:rPr lang="zh-CN" altLang="en-US"/>
              <a:t>数据库模拟，使用</a:t>
            </a:r>
            <a:r>
              <a:rPr lang="en-US" altLang="zh-CN"/>
              <a:t>PHPstudy</a:t>
            </a:r>
            <a:r>
              <a:rPr lang="zh-CN" altLang="en-US"/>
              <a:t>开启</a:t>
            </a:r>
            <a:r>
              <a:rPr lang="en-US" altLang="zh-CN"/>
              <a:t>MySQL</a:t>
            </a:r>
            <a:r>
              <a:rPr lang="zh-CN" altLang="en-US"/>
              <a:t>服务，使用Navicat 创建</a:t>
            </a:r>
            <a:r>
              <a:rPr lang="en-US" altLang="zh-CN"/>
              <a:t>vueadmin</a:t>
            </a:r>
            <a:r>
              <a:rPr lang="zh-CN" altLang="en-US"/>
              <a:t>数据库，并同时创建</a:t>
            </a:r>
            <a:r>
              <a:rPr lang="en-US" altLang="zh-CN"/>
              <a:t>2</a:t>
            </a:r>
            <a:r>
              <a:rPr lang="zh-CN" altLang="en-US"/>
              <a:t>张数据表，分别是</a:t>
            </a:r>
            <a:r>
              <a:rPr lang="en-US" altLang="zh-CN"/>
              <a:t>user</a:t>
            </a:r>
            <a:r>
              <a:rPr lang="zh-CN" altLang="en-US"/>
              <a:t>表和</a:t>
            </a:r>
            <a:r>
              <a:rPr lang="en-US" altLang="zh-CN"/>
              <a:t>video</a:t>
            </a:r>
            <a:r>
              <a:rPr lang="zh-CN" altLang="en-US"/>
              <a:t>表。</a:t>
            </a:r>
            <a:r>
              <a:rPr lang="en-US" altLang="zh-CN"/>
              <a:t>user</a:t>
            </a:r>
            <a:r>
              <a:rPr lang="zh-CN" altLang="en-US"/>
              <a:t>表中有学生的个人基本信息（比如：姓名，性别，手机，邮箱）和学生登录时的账号密码。</a:t>
            </a:r>
            <a:r>
              <a:rPr lang="en-US" altLang="zh-CN"/>
              <a:t>video</a:t>
            </a:r>
            <a:r>
              <a:rPr lang="zh-CN" altLang="en-US"/>
              <a:t>表中有在线课程第一集的地址和全集的下载地址以及相关信息。</a:t>
            </a:r>
            <a:endParaRPr lang="zh-CN" altLang="en-US"/>
          </a:p>
          <a:p>
            <a:endParaRPr lang="zh-CN" altLang="en-US"/>
          </a:p>
          <a:p>
            <a:r>
              <a:rPr 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曹萌萌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Login.vue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Register.vue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）：登录注册页面，整体使用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flex弹性盒模型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布局，左侧使用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桌面端组件库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 Carousel（走马灯）组件进行图片轮播，右侧使用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中的Form （表单）进行前端验证，使用rules自定义校验规则，如不合法表单无法正常提交。使用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请求，携带用户名、密码进行登录、注册。注册成功后跳转到登录页面。登录成功后从后端获取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存储到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中，并调用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获取用户信息并放到vuex中，跳转到学校信息管理页面。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李坤（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Info.vue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）：学生信息管理页面，使用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组件库中的Table 表格组件和Pagination 分页组件。第一步使用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从后台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接口中获取所用学生信息，赋值给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属性，并使用el-table-column标签中的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prop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属性设置每列的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组件自动循环出表格，给表格设置sortable属性使得表格可以排序。第二步使用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Pagination组件进行分页，把数据总条数传给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otal属性，并使用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slice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非变异方法根据当前页码和每页条数自动计算获得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slice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的start和,end值。第三步修改学生信息，触发弹出MessageBox 弹框，并从后端请求当前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的个人信息，使用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v-model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数据双向绑定到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表单中，再次进行表单验证，合法后调用后端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接口保存修改的数据。第四步，添加用户和修改用户差不多，就是调用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接口的时候不需要向后端添加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字段，其余相同。第五步，删除用户，点击删除触发弹框，点击确认，发送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ajax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请求携带用户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，删除成功后刷新页面。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汪正崟：在线课程页面，首先，使用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发送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请求从后台拿在线课程的相关数据，使用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中的Card（卡片）创建基本布局，并使用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v-for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循环遍历出所有课程及其信息，并可点击链接跳转到百度网盘下载完整视频资料。其次，使用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vuecli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安装vue-video-player插件，引入到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v-for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循环中，使用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父子组件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传值，给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vue-video-player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，实现在线视频在线播放功能。最后全局自定义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过滤器，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增加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moment.js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实现时间格式化。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彭华瑞：使用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elementUI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组件库创建页面头部，使用NavMenu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导航菜单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创建导航，左侧有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logo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和具体功能页面，右侧为登录注册和退出登录，登录和退出登录二者只会显示一个，通过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中的用户数据进行判断，如果有数据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显示当前登录的用户名和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显示退出登录，如果没有则显示登录。由于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请求除了登录和注册页面都需要携带服务器返回给客户端的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，所以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退出用户登录只需要清除localStorage中的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和当前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中的用户数据，并跳转到登录页面，如果没有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点击其他路由链接会自动跳转到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login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页面，并提示未登录。页面尾部使用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less</a:t>
            </a:r>
            <a:r>
              <a:rPr lang="zh-CN" alt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进行构建。</a:t>
            </a:r>
            <a:endParaRPr lang="zh-CN" altLang="en-US" dirty="0">
              <a:solidFill>
                <a:schemeClr val="bg1"/>
              </a:solidFill>
              <a:latin typeface="+mj-lt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PPT模板网-WWW.1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297"/>
            <a:ext cx="12217443" cy="68582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35370" y="2456626"/>
            <a:ext cx="958361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r>
              <a:rPr lang="en-US" altLang="zh-CN" sz="60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	   </a:t>
            </a:r>
            <a:r>
              <a:rPr lang="zh-CN" altLang="en-US" sz="60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学生信息管理系统</a:t>
            </a:r>
            <a:endParaRPr lang="zh-CN" altLang="en-US" sz="6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0406" y="3838015"/>
            <a:ext cx="643118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前端高级班：舒洪凡  林思璇   曹萌萌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  <a:sym typeface="+mn-ea"/>
              </a:rPr>
              <a:t>                    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彭华瑞  李   坤    汪正崟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组员介绍</a:t>
            </a:r>
            <a:endParaRPr lang="zh-CN" altLang="en-US" sz="9600" b="1" dirty="0" smtClean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two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7" name="椭圆 36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文本框 29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组员介绍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74953" y="1324334"/>
            <a:ext cx="2082986" cy="4001588"/>
            <a:chOff x="4644" y="2184"/>
            <a:chExt cx="3280" cy="6302"/>
          </a:xfrm>
        </p:grpSpPr>
        <p:grpSp>
          <p:nvGrpSpPr>
            <p:cNvPr id="11" name="组合 10"/>
            <p:cNvGrpSpPr/>
            <p:nvPr/>
          </p:nvGrpSpPr>
          <p:grpSpPr>
            <a:xfrm>
              <a:off x="4644" y="2184"/>
              <a:ext cx="3280" cy="6302"/>
              <a:chOff x="2760971" y="2005633"/>
              <a:chExt cx="2082986" cy="4001588"/>
            </a:xfrm>
          </p:grpSpPr>
          <p:sp>
            <p:nvSpPr>
              <p:cNvPr id="13" name="TextBox 58"/>
              <p:cNvSpPr txBox="1"/>
              <p:nvPr/>
            </p:nvSpPr>
            <p:spPr>
              <a:xfrm>
                <a:off x="3224782" y="200563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林思璇</a:t>
                </a:r>
                <a:endParaRPr lang="zh-CN" altLang="en-US" sz="2000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64"/>
              <p:cNvSpPr txBox="1"/>
              <p:nvPr/>
            </p:nvSpPr>
            <p:spPr>
              <a:xfrm>
                <a:off x="2760971" y="567003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MySQL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模拟数据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524" y="3075"/>
              <a:ext cx="1520" cy="4588"/>
              <a:chOff x="7438" y="3497"/>
              <a:chExt cx="1520" cy="4588"/>
            </a:xfrm>
          </p:grpSpPr>
          <p:sp>
            <p:nvSpPr>
              <p:cNvPr id="2" name="Freeform 74"/>
              <p:cNvSpPr/>
              <p:nvPr/>
            </p:nvSpPr>
            <p:spPr bwMode="auto">
              <a:xfrm>
                <a:off x="7438" y="3497"/>
                <a:ext cx="1521" cy="4588"/>
              </a:xfrm>
              <a:custGeom>
                <a:avLst/>
                <a:gdLst>
                  <a:gd name="T0" fmla="*/ 173 w 498"/>
                  <a:gd name="T1" fmla="*/ 7 h 1608"/>
                  <a:gd name="T2" fmla="*/ 112 w 498"/>
                  <a:gd name="T3" fmla="*/ 10 h 1608"/>
                  <a:gd name="T4" fmla="*/ 55 w 498"/>
                  <a:gd name="T5" fmla="*/ 143 h 1608"/>
                  <a:gd name="T6" fmla="*/ 39 w 498"/>
                  <a:gd name="T7" fmla="*/ 213 h 1608"/>
                  <a:gd name="T8" fmla="*/ 50 w 498"/>
                  <a:gd name="T9" fmla="*/ 217 h 1608"/>
                  <a:gd name="T10" fmla="*/ 54 w 498"/>
                  <a:gd name="T11" fmla="*/ 234 h 1608"/>
                  <a:gd name="T12" fmla="*/ 63 w 498"/>
                  <a:gd name="T13" fmla="*/ 240 h 1608"/>
                  <a:gd name="T14" fmla="*/ 35 w 498"/>
                  <a:gd name="T15" fmla="*/ 265 h 1608"/>
                  <a:gd name="T16" fmla="*/ 4 w 498"/>
                  <a:gd name="T17" fmla="*/ 325 h 1608"/>
                  <a:gd name="T18" fmla="*/ 10 w 498"/>
                  <a:gd name="T19" fmla="*/ 358 h 1608"/>
                  <a:gd name="T20" fmla="*/ 22 w 498"/>
                  <a:gd name="T21" fmla="*/ 436 h 1608"/>
                  <a:gd name="T22" fmla="*/ 50 w 498"/>
                  <a:gd name="T23" fmla="*/ 502 h 1608"/>
                  <a:gd name="T24" fmla="*/ 72 w 498"/>
                  <a:gd name="T25" fmla="*/ 538 h 1608"/>
                  <a:gd name="T26" fmla="*/ 39 w 498"/>
                  <a:gd name="T27" fmla="*/ 709 h 1608"/>
                  <a:gd name="T28" fmla="*/ 44 w 498"/>
                  <a:gd name="T29" fmla="*/ 736 h 1608"/>
                  <a:gd name="T30" fmla="*/ 61 w 498"/>
                  <a:gd name="T31" fmla="*/ 882 h 1608"/>
                  <a:gd name="T32" fmla="*/ 74 w 498"/>
                  <a:gd name="T33" fmla="*/ 951 h 1608"/>
                  <a:gd name="T34" fmla="*/ 92 w 498"/>
                  <a:gd name="T35" fmla="*/ 1085 h 1608"/>
                  <a:gd name="T36" fmla="*/ 109 w 498"/>
                  <a:gd name="T37" fmla="*/ 1289 h 1608"/>
                  <a:gd name="T38" fmla="*/ 142 w 498"/>
                  <a:gd name="T39" fmla="*/ 1491 h 1608"/>
                  <a:gd name="T40" fmla="*/ 177 w 498"/>
                  <a:gd name="T41" fmla="*/ 1559 h 1608"/>
                  <a:gd name="T42" fmla="*/ 210 w 498"/>
                  <a:gd name="T43" fmla="*/ 1493 h 1608"/>
                  <a:gd name="T44" fmla="*/ 225 w 498"/>
                  <a:gd name="T45" fmla="*/ 1361 h 1608"/>
                  <a:gd name="T46" fmla="*/ 200 w 498"/>
                  <a:gd name="T47" fmla="*/ 1130 h 1608"/>
                  <a:gd name="T48" fmla="*/ 214 w 498"/>
                  <a:gd name="T49" fmla="*/ 916 h 1608"/>
                  <a:gd name="T50" fmla="*/ 255 w 498"/>
                  <a:gd name="T51" fmla="*/ 925 h 1608"/>
                  <a:gd name="T52" fmla="*/ 284 w 498"/>
                  <a:gd name="T53" fmla="*/ 1052 h 1608"/>
                  <a:gd name="T54" fmla="*/ 285 w 498"/>
                  <a:gd name="T55" fmla="*/ 1421 h 1608"/>
                  <a:gd name="T56" fmla="*/ 312 w 498"/>
                  <a:gd name="T57" fmla="*/ 1526 h 1608"/>
                  <a:gd name="T58" fmla="*/ 320 w 498"/>
                  <a:gd name="T59" fmla="*/ 1570 h 1608"/>
                  <a:gd name="T60" fmla="*/ 353 w 498"/>
                  <a:gd name="T61" fmla="*/ 1537 h 1608"/>
                  <a:gd name="T62" fmla="*/ 449 w 498"/>
                  <a:gd name="T63" fmla="*/ 1605 h 1608"/>
                  <a:gd name="T64" fmla="*/ 441 w 498"/>
                  <a:gd name="T65" fmla="*/ 1554 h 1608"/>
                  <a:gd name="T66" fmla="*/ 414 w 498"/>
                  <a:gd name="T67" fmla="*/ 1425 h 1608"/>
                  <a:gd name="T68" fmla="*/ 412 w 498"/>
                  <a:gd name="T69" fmla="*/ 1139 h 1608"/>
                  <a:gd name="T70" fmla="*/ 391 w 498"/>
                  <a:gd name="T71" fmla="*/ 848 h 1608"/>
                  <a:gd name="T72" fmla="*/ 379 w 498"/>
                  <a:gd name="T73" fmla="*/ 760 h 1608"/>
                  <a:gd name="T74" fmla="*/ 387 w 498"/>
                  <a:gd name="T75" fmla="*/ 728 h 1608"/>
                  <a:gd name="T76" fmla="*/ 342 w 498"/>
                  <a:gd name="T77" fmla="*/ 549 h 1608"/>
                  <a:gd name="T78" fmla="*/ 412 w 498"/>
                  <a:gd name="T79" fmla="*/ 502 h 1608"/>
                  <a:gd name="T80" fmla="*/ 353 w 498"/>
                  <a:gd name="T81" fmla="*/ 259 h 1608"/>
                  <a:gd name="T82" fmla="*/ 303 w 498"/>
                  <a:gd name="T83" fmla="*/ 247 h 1608"/>
                  <a:gd name="T84" fmla="*/ 306 w 498"/>
                  <a:gd name="T85" fmla="*/ 214 h 1608"/>
                  <a:gd name="T86" fmla="*/ 287 w 498"/>
                  <a:gd name="T87" fmla="*/ 242 h 1608"/>
                  <a:gd name="T88" fmla="*/ 265 w 498"/>
                  <a:gd name="T89" fmla="*/ 180 h 1608"/>
                  <a:gd name="T90" fmla="*/ 257 w 498"/>
                  <a:gd name="T91" fmla="*/ 95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8" h="1608">
                    <a:moveTo>
                      <a:pt x="219" y="35"/>
                    </a:moveTo>
                    <a:cubicBezTo>
                      <a:pt x="201" y="19"/>
                      <a:pt x="188" y="9"/>
                      <a:pt x="173" y="7"/>
                    </a:cubicBezTo>
                    <a:cubicBezTo>
                      <a:pt x="159" y="6"/>
                      <a:pt x="150" y="10"/>
                      <a:pt x="150" y="10"/>
                    </a:cubicBezTo>
                    <a:cubicBezTo>
                      <a:pt x="150" y="10"/>
                      <a:pt x="137" y="0"/>
                      <a:pt x="112" y="10"/>
                    </a:cubicBezTo>
                    <a:cubicBezTo>
                      <a:pt x="87" y="20"/>
                      <a:pt x="67" y="66"/>
                      <a:pt x="60" y="86"/>
                    </a:cubicBezTo>
                    <a:cubicBezTo>
                      <a:pt x="53" y="106"/>
                      <a:pt x="48" y="131"/>
                      <a:pt x="55" y="143"/>
                    </a:cubicBezTo>
                    <a:cubicBezTo>
                      <a:pt x="63" y="154"/>
                      <a:pt x="73" y="169"/>
                      <a:pt x="64" y="188"/>
                    </a:cubicBezTo>
                    <a:cubicBezTo>
                      <a:pt x="55" y="207"/>
                      <a:pt x="50" y="213"/>
                      <a:pt x="39" y="213"/>
                    </a:cubicBezTo>
                    <a:cubicBezTo>
                      <a:pt x="29" y="213"/>
                      <a:pt x="19" y="213"/>
                      <a:pt x="19" y="213"/>
                    </a:cubicBezTo>
                    <a:cubicBezTo>
                      <a:pt x="19" y="213"/>
                      <a:pt x="31" y="217"/>
                      <a:pt x="50" y="217"/>
                    </a:cubicBezTo>
                    <a:cubicBezTo>
                      <a:pt x="69" y="217"/>
                      <a:pt x="69" y="217"/>
                      <a:pt x="69" y="217"/>
                    </a:cubicBezTo>
                    <a:cubicBezTo>
                      <a:pt x="69" y="217"/>
                      <a:pt x="76" y="232"/>
                      <a:pt x="54" y="234"/>
                    </a:cubicBezTo>
                    <a:cubicBezTo>
                      <a:pt x="32" y="237"/>
                      <a:pt x="23" y="239"/>
                      <a:pt x="23" y="239"/>
                    </a:cubicBezTo>
                    <a:cubicBezTo>
                      <a:pt x="63" y="240"/>
                      <a:pt x="63" y="240"/>
                      <a:pt x="63" y="240"/>
                    </a:cubicBezTo>
                    <a:cubicBezTo>
                      <a:pt x="63" y="240"/>
                      <a:pt x="67" y="248"/>
                      <a:pt x="58" y="252"/>
                    </a:cubicBezTo>
                    <a:cubicBezTo>
                      <a:pt x="50" y="256"/>
                      <a:pt x="35" y="265"/>
                      <a:pt x="35" y="265"/>
                    </a:cubicBezTo>
                    <a:cubicBezTo>
                      <a:pt x="35" y="265"/>
                      <a:pt x="7" y="272"/>
                      <a:pt x="7" y="293"/>
                    </a:cubicBezTo>
                    <a:cubicBezTo>
                      <a:pt x="7" y="313"/>
                      <a:pt x="0" y="319"/>
                      <a:pt x="4" y="325"/>
                    </a:cubicBezTo>
                    <a:cubicBezTo>
                      <a:pt x="8" y="330"/>
                      <a:pt x="11" y="336"/>
                      <a:pt x="10" y="341"/>
                    </a:cubicBezTo>
                    <a:cubicBezTo>
                      <a:pt x="8" y="345"/>
                      <a:pt x="6" y="352"/>
                      <a:pt x="10" y="358"/>
                    </a:cubicBezTo>
                    <a:cubicBezTo>
                      <a:pt x="13" y="363"/>
                      <a:pt x="14" y="373"/>
                      <a:pt x="13" y="381"/>
                    </a:cubicBezTo>
                    <a:cubicBezTo>
                      <a:pt x="12" y="390"/>
                      <a:pt x="17" y="418"/>
                      <a:pt x="22" y="436"/>
                    </a:cubicBezTo>
                    <a:cubicBezTo>
                      <a:pt x="28" y="454"/>
                      <a:pt x="40" y="485"/>
                      <a:pt x="40" y="485"/>
                    </a:cubicBezTo>
                    <a:cubicBezTo>
                      <a:pt x="50" y="502"/>
                      <a:pt x="50" y="502"/>
                      <a:pt x="50" y="502"/>
                    </a:cubicBezTo>
                    <a:cubicBezTo>
                      <a:pt x="50" y="502"/>
                      <a:pt x="48" y="512"/>
                      <a:pt x="53" y="521"/>
                    </a:cubicBezTo>
                    <a:cubicBezTo>
                      <a:pt x="58" y="529"/>
                      <a:pt x="72" y="538"/>
                      <a:pt x="72" y="538"/>
                    </a:cubicBezTo>
                    <a:cubicBezTo>
                      <a:pt x="72" y="538"/>
                      <a:pt x="59" y="579"/>
                      <a:pt x="51" y="603"/>
                    </a:cubicBezTo>
                    <a:cubicBezTo>
                      <a:pt x="44" y="627"/>
                      <a:pt x="39" y="695"/>
                      <a:pt x="39" y="709"/>
                    </a:cubicBezTo>
                    <a:cubicBezTo>
                      <a:pt x="39" y="722"/>
                      <a:pt x="39" y="729"/>
                      <a:pt x="39" y="729"/>
                    </a:cubicBezTo>
                    <a:cubicBezTo>
                      <a:pt x="44" y="736"/>
                      <a:pt x="44" y="736"/>
                      <a:pt x="44" y="736"/>
                    </a:cubicBezTo>
                    <a:cubicBezTo>
                      <a:pt x="44" y="736"/>
                      <a:pt x="40" y="801"/>
                      <a:pt x="49" y="832"/>
                    </a:cubicBezTo>
                    <a:cubicBezTo>
                      <a:pt x="57" y="864"/>
                      <a:pt x="61" y="871"/>
                      <a:pt x="61" y="882"/>
                    </a:cubicBezTo>
                    <a:cubicBezTo>
                      <a:pt x="61" y="893"/>
                      <a:pt x="63" y="898"/>
                      <a:pt x="67" y="909"/>
                    </a:cubicBezTo>
                    <a:cubicBezTo>
                      <a:pt x="72" y="921"/>
                      <a:pt x="70" y="939"/>
                      <a:pt x="74" y="951"/>
                    </a:cubicBezTo>
                    <a:cubicBezTo>
                      <a:pt x="78" y="963"/>
                      <a:pt x="86" y="975"/>
                      <a:pt x="87" y="991"/>
                    </a:cubicBezTo>
                    <a:cubicBezTo>
                      <a:pt x="88" y="1007"/>
                      <a:pt x="91" y="1074"/>
                      <a:pt x="92" y="1085"/>
                    </a:cubicBezTo>
                    <a:cubicBezTo>
                      <a:pt x="93" y="1095"/>
                      <a:pt x="100" y="1128"/>
                      <a:pt x="100" y="1160"/>
                    </a:cubicBezTo>
                    <a:cubicBezTo>
                      <a:pt x="100" y="1192"/>
                      <a:pt x="106" y="1254"/>
                      <a:pt x="109" y="1289"/>
                    </a:cubicBezTo>
                    <a:cubicBezTo>
                      <a:pt x="111" y="1325"/>
                      <a:pt x="117" y="1370"/>
                      <a:pt x="127" y="1417"/>
                    </a:cubicBezTo>
                    <a:cubicBezTo>
                      <a:pt x="138" y="1465"/>
                      <a:pt x="145" y="1477"/>
                      <a:pt x="142" y="1491"/>
                    </a:cubicBezTo>
                    <a:cubicBezTo>
                      <a:pt x="138" y="1504"/>
                      <a:pt x="131" y="1517"/>
                      <a:pt x="135" y="1532"/>
                    </a:cubicBezTo>
                    <a:cubicBezTo>
                      <a:pt x="139" y="1548"/>
                      <a:pt x="151" y="1561"/>
                      <a:pt x="177" y="1559"/>
                    </a:cubicBezTo>
                    <a:cubicBezTo>
                      <a:pt x="202" y="1558"/>
                      <a:pt x="210" y="1546"/>
                      <a:pt x="211" y="1528"/>
                    </a:cubicBezTo>
                    <a:cubicBezTo>
                      <a:pt x="213" y="1510"/>
                      <a:pt x="210" y="1493"/>
                      <a:pt x="210" y="1493"/>
                    </a:cubicBezTo>
                    <a:cubicBezTo>
                      <a:pt x="210" y="1493"/>
                      <a:pt x="229" y="1449"/>
                      <a:pt x="230" y="1437"/>
                    </a:cubicBezTo>
                    <a:cubicBezTo>
                      <a:pt x="231" y="1424"/>
                      <a:pt x="226" y="1373"/>
                      <a:pt x="225" y="1361"/>
                    </a:cubicBezTo>
                    <a:cubicBezTo>
                      <a:pt x="223" y="1348"/>
                      <a:pt x="207" y="1267"/>
                      <a:pt x="206" y="1226"/>
                    </a:cubicBezTo>
                    <a:cubicBezTo>
                      <a:pt x="205" y="1184"/>
                      <a:pt x="198" y="1157"/>
                      <a:pt x="200" y="1130"/>
                    </a:cubicBezTo>
                    <a:cubicBezTo>
                      <a:pt x="203" y="1103"/>
                      <a:pt x="204" y="1026"/>
                      <a:pt x="204" y="1008"/>
                    </a:cubicBezTo>
                    <a:cubicBezTo>
                      <a:pt x="205" y="989"/>
                      <a:pt x="213" y="933"/>
                      <a:pt x="214" y="916"/>
                    </a:cubicBezTo>
                    <a:cubicBezTo>
                      <a:pt x="215" y="899"/>
                      <a:pt x="226" y="844"/>
                      <a:pt x="226" y="844"/>
                    </a:cubicBezTo>
                    <a:cubicBezTo>
                      <a:pt x="226" y="844"/>
                      <a:pt x="250" y="900"/>
                      <a:pt x="255" y="925"/>
                    </a:cubicBezTo>
                    <a:cubicBezTo>
                      <a:pt x="260" y="951"/>
                      <a:pt x="260" y="986"/>
                      <a:pt x="270" y="1009"/>
                    </a:cubicBezTo>
                    <a:cubicBezTo>
                      <a:pt x="281" y="1033"/>
                      <a:pt x="284" y="1052"/>
                      <a:pt x="284" y="1052"/>
                    </a:cubicBezTo>
                    <a:cubicBezTo>
                      <a:pt x="284" y="1052"/>
                      <a:pt x="288" y="1189"/>
                      <a:pt x="287" y="1223"/>
                    </a:cubicBezTo>
                    <a:cubicBezTo>
                      <a:pt x="285" y="1256"/>
                      <a:pt x="285" y="1358"/>
                      <a:pt x="285" y="1421"/>
                    </a:cubicBezTo>
                    <a:cubicBezTo>
                      <a:pt x="285" y="1483"/>
                      <a:pt x="285" y="1517"/>
                      <a:pt x="285" y="1517"/>
                    </a:cubicBezTo>
                    <a:cubicBezTo>
                      <a:pt x="312" y="1526"/>
                      <a:pt x="312" y="1526"/>
                      <a:pt x="312" y="1526"/>
                    </a:cubicBezTo>
                    <a:cubicBezTo>
                      <a:pt x="311" y="1569"/>
                      <a:pt x="311" y="1569"/>
                      <a:pt x="311" y="1569"/>
                    </a:cubicBezTo>
                    <a:cubicBezTo>
                      <a:pt x="320" y="1570"/>
                      <a:pt x="320" y="1570"/>
                      <a:pt x="320" y="1570"/>
                    </a:cubicBezTo>
                    <a:cubicBezTo>
                      <a:pt x="319" y="1529"/>
                      <a:pt x="319" y="1529"/>
                      <a:pt x="319" y="1529"/>
                    </a:cubicBezTo>
                    <a:cubicBezTo>
                      <a:pt x="319" y="1529"/>
                      <a:pt x="347" y="1530"/>
                      <a:pt x="353" y="1537"/>
                    </a:cubicBezTo>
                    <a:cubicBezTo>
                      <a:pt x="360" y="1543"/>
                      <a:pt x="379" y="1577"/>
                      <a:pt x="383" y="1587"/>
                    </a:cubicBezTo>
                    <a:cubicBezTo>
                      <a:pt x="387" y="1598"/>
                      <a:pt x="405" y="1608"/>
                      <a:pt x="449" y="1605"/>
                    </a:cubicBezTo>
                    <a:cubicBezTo>
                      <a:pt x="493" y="1603"/>
                      <a:pt x="498" y="1583"/>
                      <a:pt x="481" y="1575"/>
                    </a:cubicBezTo>
                    <a:cubicBezTo>
                      <a:pt x="464" y="1566"/>
                      <a:pt x="452" y="1559"/>
                      <a:pt x="441" y="1554"/>
                    </a:cubicBezTo>
                    <a:cubicBezTo>
                      <a:pt x="430" y="1548"/>
                      <a:pt x="419" y="1539"/>
                      <a:pt x="419" y="1525"/>
                    </a:cubicBezTo>
                    <a:cubicBezTo>
                      <a:pt x="418" y="1510"/>
                      <a:pt x="415" y="1449"/>
                      <a:pt x="414" y="1425"/>
                    </a:cubicBezTo>
                    <a:cubicBezTo>
                      <a:pt x="414" y="1401"/>
                      <a:pt x="408" y="1361"/>
                      <a:pt x="406" y="1317"/>
                    </a:cubicBezTo>
                    <a:cubicBezTo>
                      <a:pt x="403" y="1272"/>
                      <a:pt x="412" y="1183"/>
                      <a:pt x="412" y="1139"/>
                    </a:cubicBezTo>
                    <a:cubicBezTo>
                      <a:pt x="412" y="1095"/>
                      <a:pt x="408" y="1036"/>
                      <a:pt x="403" y="993"/>
                    </a:cubicBezTo>
                    <a:cubicBezTo>
                      <a:pt x="398" y="950"/>
                      <a:pt x="401" y="887"/>
                      <a:pt x="391" y="848"/>
                    </a:cubicBezTo>
                    <a:cubicBezTo>
                      <a:pt x="382" y="809"/>
                      <a:pt x="380" y="784"/>
                      <a:pt x="383" y="774"/>
                    </a:cubicBezTo>
                    <a:cubicBezTo>
                      <a:pt x="386" y="764"/>
                      <a:pt x="384" y="771"/>
                      <a:pt x="379" y="760"/>
                    </a:cubicBezTo>
                    <a:cubicBezTo>
                      <a:pt x="374" y="748"/>
                      <a:pt x="373" y="730"/>
                      <a:pt x="373" y="730"/>
                    </a:cubicBezTo>
                    <a:cubicBezTo>
                      <a:pt x="387" y="728"/>
                      <a:pt x="387" y="728"/>
                      <a:pt x="387" y="728"/>
                    </a:cubicBezTo>
                    <a:cubicBezTo>
                      <a:pt x="387" y="728"/>
                      <a:pt x="376" y="657"/>
                      <a:pt x="368" y="623"/>
                    </a:cubicBezTo>
                    <a:cubicBezTo>
                      <a:pt x="359" y="589"/>
                      <a:pt x="342" y="549"/>
                      <a:pt x="342" y="549"/>
                    </a:cubicBezTo>
                    <a:cubicBezTo>
                      <a:pt x="342" y="549"/>
                      <a:pt x="373" y="546"/>
                      <a:pt x="389" y="544"/>
                    </a:cubicBezTo>
                    <a:cubicBezTo>
                      <a:pt x="405" y="541"/>
                      <a:pt x="412" y="525"/>
                      <a:pt x="412" y="502"/>
                    </a:cubicBezTo>
                    <a:cubicBezTo>
                      <a:pt x="412" y="479"/>
                      <a:pt x="405" y="370"/>
                      <a:pt x="386" y="322"/>
                    </a:cubicBezTo>
                    <a:cubicBezTo>
                      <a:pt x="368" y="274"/>
                      <a:pt x="373" y="264"/>
                      <a:pt x="353" y="259"/>
                    </a:cubicBezTo>
                    <a:cubicBezTo>
                      <a:pt x="332" y="254"/>
                      <a:pt x="337" y="253"/>
                      <a:pt x="321" y="252"/>
                    </a:cubicBezTo>
                    <a:cubicBezTo>
                      <a:pt x="305" y="251"/>
                      <a:pt x="303" y="247"/>
                      <a:pt x="303" y="247"/>
                    </a:cubicBezTo>
                    <a:cubicBezTo>
                      <a:pt x="303" y="247"/>
                      <a:pt x="309" y="243"/>
                      <a:pt x="310" y="231"/>
                    </a:cubicBezTo>
                    <a:cubicBezTo>
                      <a:pt x="311" y="218"/>
                      <a:pt x="306" y="214"/>
                      <a:pt x="306" y="214"/>
                    </a:cubicBezTo>
                    <a:cubicBezTo>
                      <a:pt x="306" y="214"/>
                      <a:pt x="310" y="225"/>
                      <a:pt x="305" y="231"/>
                    </a:cubicBezTo>
                    <a:cubicBezTo>
                      <a:pt x="300" y="238"/>
                      <a:pt x="302" y="245"/>
                      <a:pt x="287" y="242"/>
                    </a:cubicBezTo>
                    <a:cubicBezTo>
                      <a:pt x="273" y="240"/>
                      <a:pt x="271" y="228"/>
                      <a:pt x="268" y="215"/>
                    </a:cubicBezTo>
                    <a:cubicBezTo>
                      <a:pt x="265" y="203"/>
                      <a:pt x="265" y="193"/>
                      <a:pt x="265" y="180"/>
                    </a:cubicBezTo>
                    <a:cubicBezTo>
                      <a:pt x="265" y="166"/>
                      <a:pt x="270" y="177"/>
                      <a:pt x="265" y="159"/>
                    </a:cubicBezTo>
                    <a:cubicBezTo>
                      <a:pt x="259" y="142"/>
                      <a:pt x="270" y="128"/>
                      <a:pt x="257" y="95"/>
                    </a:cubicBezTo>
                    <a:cubicBezTo>
                      <a:pt x="244" y="62"/>
                      <a:pt x="219" y="35"/>
                      <a:pt x="219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" name="Freeform 75"/>
              <p:cNvSpPr>
                <a:spLocks noEditPoints="1"/>
              </p:cNvSpPr>
              <p:nvPr/>
            </p:nvSpPr>
            <p:spPr bwMode="auto">
              <a:xfrm>
                <a:off x="7585" y="3594"/>
                <a:ext cx="657" cy="1533"/>
              </a:xfrm>
              <a:custGeom>
                <a:avLst/>
                <a:gdLst>
                  <a:gd name="T0" fmla="*/ 92 w 215"/>
                  <a:gd name="T1" fmla="*/ 4 h 537"/>
                  <a:gd name="T2" fmla="*/ 82 w 215"/>
                  <a:gd name="T3" fmla="*/ 68 h 537"/>
                  <a:gd name="T4" fmla="*/ 82 w 215"/>
                  <a:gd name="T5" fmla="*/ 109 h 537"/>
                  <a:gd name="T6" fmla="*/ 95 w 215"/>
                  <a:gd name="T7" fmla="*/ 120 h 537"/>
                  <a:gd name="T8" fmla="*/ 113 w 215"/>
                  <a:gd name="T9" fmla="*/ 121 h 537"/>
                  <a:gd name="T10" fmla="*/ 107 w 215"/>
                  <a:gd name="T11" fmla="*/ 140 h 537"/>
                  <a:gd name="T12" fmla="*/ 155 w 215"/>
                  <a:gd name="T13" fmla="*/ 174 h 537"/>
                  <a:gd name="T14" fmla="*/ 194 w 215"/>
                  <a:gd name="T15" fmla="*/ 78 h 537"/>
                  <a:gd name="T16" fmla="*/ 140 w 215"/>
                  <a:gd name="T17" fmla="*/ 15 h 537"/>
                  <a:gd name="T18" fmla="*/ 92 w 215"/>
                  <a:gd name="T19" fmla="*/ 4 h 537"/>
                  <a:gd name="T20" fmla="*/ 104 w 215"/>
                  <a:gd name="T21" fmla="*/ 144 h 537"/>
                  <a:gd name="T22" fmla="*/ 152 w 215"/>
                  <a:gd name="T23" fmla="*/ 179 h 537"/>
                  <a:gd name="T24" fmla="*/ 182 w 215"/>
                  <a:gd name="T25" fmla="*/ 168 h 537"/>
                  <a:gd name="T26" fmla="*/ 184 w 215"/>
                  <a:gd name="T27" fmla="*/ 169 h 537"/>
                  <a:gd name="T28" fmla="*/ 188 w 215"/>
                  <a:gd name="T29" fmla="*/ 177 h 537"/>
                  <a:gd name="T30" fmla="*/ 189 w 215"/>
                  <a:gd name="T31" fmla="*/ 186 h 537"/>
                  <a:gd name="T32" fmla="*/ 174 w 215"/>
                  <a:gd name="T33" fmla="*/ 220 h 537"/>
                  <a:gd name="T34" fmla="*/ 170 w 215"/>
                  <a:gd name="T35" fmla="*/ 249 h 537"/>
                  <a:gd name="T36" fmla="*/ 151 w 215"/>
                  <a:gd name="T37" fmla="*/ 270 h 537"/>
                  <a:gd name="T38" fmla="*/ 123 w 215"/>
                  <a:gd name="T39" fmla="*/ 249 h 537"/>
                  <a:gd name="T40" fmla="*/ 119 w 215"/>
                  <a:gd name="T41" fmla="*/ 208 h 537"/>
                  <a:gd name="T42" fmla="*/ 103 w 215"/>
                  <a:gd name="T43" fmla="*/ 165 h 537"/>
                  <a:gd name="T44" fmla="*/ 103 w 215"/>
                  <a:gd name="T45" fmla="*/ 145 h 537"/>
                  <a:gd name="T46" fmla="*/ 104 w 215"/>
                  <a:gd name="T47" fmla="*/ 144 h 537"/>
                  <a:gd name="T48" fmla="*/ 68 w 215"/>
                  <a:gd name="T49" fmla="*/ 105 h 537"/>
                  <a:gd name="T50" fmla="*/ 76 w 215"/>
                  <a:gd name="T51" fmla="*/ 103 h 537"/>
                  <a:gd name="T52" fmla="*/ 79 w 215"/>
                  <a:gd name="T53" fmla="*/ 123 h 537"/>
                  <a:gd name="T54" fmla="*/ 74 w 215"/>
                  <a:gd name="T55" fmla="*/ 151 h 537"/>
                  <a:gd name="T56" fmla="*/ 78 w 215"/>
                  <a:gd name="T57" fmla="*/ 164 h 537"/>
                  <a:gd name="T58" fmla="*/ 84 w 215"/>
                  <a:gd name="T59" fmla="*/ 133 h 537"/>
                  <a:gd name="T60" fmla="*/ 104 w 215"/>
                  <a:gd name="T61" fmla="*/ 123 h 537"/>
                  <a:gd name="T62" fmla="*/ 107 w 215"/>
                  <a:gd name="T63" fmla="*/ 131 h 537"/>
                  <a:gd name="T64" fmla="*/ 98 w 215"/>
                  <a:gd name="T65" fmla="*/ 154 h 537"/>
                  <a:gd name="T66" fmla="*/ 108 w 215"/>
                  <a:gd name="T67" fmla="*/ 197 h 537"/>
                  <a:gd name="T68" fmla="*/ 119 w 215"/>
                  <a:gd name="T69" fmla="*/ 251 h 537"/>
                  <a:gd name="T70" fmla="*/ 94 w 215"/>
                  <a:gd name="T71" fmla="*/ 245 h 537"/>
                  <a:gd name="T72" fmla="*/ 70 w 215"/>
                  <a:gd name="T73" fmla="*/ 245 h 537"/>
                  <a:gd name="T74" fmla="*/ 49 w 215"/>
                  <a:gd name="T75" fmla="*/ 202 h 537"/>
                  <a:gd name="T76" fmla="*/ 49 w 215"/>
                  <a:gd name="T77" fmla="*/ 171 h 537"/>
                  <a:gd name="T78" fmla="*/ 54 w 215"/>
                  <a:gd name="T79" fmla="*/ 136 h 537"/>
                  <a:gd name="T80" fmla="*/ 68 w 215"/>
                  <a:gd name="T81" fmla="*/ 105 h 537"/>
                  <a:gd name="T82" fmla="*/ 6 w 215"/>
                  <a:gd name="T83" fmla="*/ 470 h 537"/>
                  <a:gd name="T84" fmla="*/ 11 w 215"/>
                  <a:gd name="T85" fmla="*/ 489 h 537"/>
                  <a:gd name="T86" fmla="*/ 34 w 215"/>
                  <a:gd name="T87" fmla="*/ 510 h 537"/>
                  <a:gd name="T88" fmla="*/ 56 w 215"/>
                  <a:gd name="T89" fmla="*/ 533 h 537"/>
                  <a:gd name="T90" fmla="*/ 81 w 215"/>
                  <a:gd name="T91" fmla="*/ 526 h 537"/>
                  <a:gd name="T92" fmla="*/ 104 w 215"/>
                  <a:gd name="T93" fmla="*/ 514 h 537"/>
                  <a:gd name="T94" fmla="*/ 107 w 215"/>
                  <a:gd name="T95" fmla="*/ 483 h 537"/>
                  <a:gd name="T96" fmla="*/ 94 w 215"/>
                  <a:gd name="T97" fmla="*/ 453 h 537"/>
                  <a:gd name="T98" fmla="*/ 69 w 215"/>
                  <a:gd name="T99" fmla="*/ 445 h 537"/>
                  <a:gd name="T100" fmla="*/ 51 w 215"/>
                  <a:gd name="T101" fmla="*/ 440 h 537"/>
                  <a:gd name="T102" fmla="*/ 30 w 215"/>
                  <a:gd name="T103" fmla="*/ 451 h 537"/>
                  <a:gd name="T104" fmla="*/ 29 w 215"/>
                  <a:gd name="T105" fmla="*/ 466 h 537"/>
                  <a:gd name="T106" fmla="*/ 56 w 215"/>
                  <a:gd name="T107" fmla="*/ 466 h 537"/>
                  <a:gd name="T108" fmla="*/ 58 w 215"/>
                  <a:gd name="T109" fmla="*/ 479 h 537"/>
                  <a:gd name="T110" fmla="*/ 31 w 215"/>
                  <a:gd name="T111" fmla="*/ 482 h 537"/>
                  <a:gd name="T112" fmla="*/ 15 w 215"/>
                  <a:gd name="T113" fmla="*/ 475 h 537"/>
                  <a:gd name="T114" fmla="*/ 8 w 215"/>
                  <a:gd name="T115" fmla="*/ 469 h 537"/>
                  <a:gd name="T116" fmla="*/ 6 w 215"/>
                  <a:gd name="T117" fmla="*/ 47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5" h="537">
                    <a:moveTo>
                      <a:pt x="92" y="4"/>
                    </a:moveTo>
                    <a:cubicBezTo>
                      <a:pt x="92" y="4"/>
                      <a:pt x="83" y="54"/>
                      <a:pt x="82" y="68"/>
                    </a:cubicBezTo>
                    <a:cubicBezTo>
                      <a:pt x="81" y="81"/>
                      <a:pt x="82" y="109"/>
                      <a:pt x="82" y="109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5" y="120"/>
                      <a:pt x="107" y="114"/>
                      <a:pt x="113" y="121"/>
                    </a:cubicBezTo>
                    <a:cubicBezTo>
                      <a:pt x="118" y="126"/>
                      <a:pt x="112" y="135"/>
                      <a:pt x="107" y="140"/>
                    </a:cubicBezTo>
                    <a:cubicBezTo>
                      <a:pt x="114" y="152"/>
                      <a:pt x="135" y="177"/>
                      <a:pt x="155" y="174"/>
                    </a:cubicBezTo>
                    <a:cubicBezTo>
                      <a:pt x="205" y="168"/>
                      <a:pt x="215" y="120"/>
                      <a:pt x="194" y="78"/>
                    </a:cubicBezTo>
                    <a:cubicBezTo>
                      <a:pt x="187" y="65"/>
                      <a:pt x="167" y="31"/>
                      <a:pt x="140" y="15"/>
                    </a:cubicBezTo>
                    <a:cubicBezTo>
                      <a:pt x="112" y="0"/>
                      <a:pt x="92" y="4"/>
                      <a:pt x="92" y="4"/>
                    </a:cubicBezTo>
                    <a:close/>
                    <a:moveTo>
                      <a:pt x="104" y="144"/>
                    </a:moveTo>
                    <a:cubicBezTo>
                      <a:pt x="112" y="157"/>
                      <a:pt x="137" y="179"/>
                      <a:pt x="152" y="179"/>
                    </a:cubicBezTo>
                    <a:cubicBezTo>
                      <a:pt x="164" y="177"/>
                      <a:pt x="173" y="173"/>
                      <a:pt x="182" y="168"/>
                    </a:cubicBezTo>
                    <a:cubicBezTo>
                      <a:pt x="181" y="169"/>
                      <a:pt x="184" y="169"/>
                      <a:pt x="184" y="169"/>
                    </a:cubicBezTo>
                    <a:cubicBezTo>
                      <a:pt x="188" y="177"/>
                      <a:pt x="188" y="177"/>
                      <a:pt x="188" y="177"/>
                    </a:cubicBezTo>
                    <a:cubicBezTo>
                      <a:pt x="188" y="177"/>
                      <a:pt x="189" y="178"/>
                      <a:pt x="189" y="186"/>
                    </a:cubicBezTo>
                    <a:cubicBezTo>
                      <a:pt x="189" y="195"/>
                      <a:pt x="174" y="220"/>
                      <a:pt x="174" y="220"/>
                    </a:cubicBezTo>
                    <a:cubicBezTo>
                      <a:pt x="174" y="220"/>
                      <a:pt x="174" y="241"/>
                      <a:pt x="170" y="249"/>
                    </a:cubicBezTo>
                    <a:cubicBezTo>
                      <a:pt x="166" y="257"/>
                      <a:pt x="151" y="270"/>
                      <a:pt x="151" y="270"/>
                    </a:cubicBezTo>
                    <a:cubicBezTo>
                      <a:pt x="123" y="249"/>
                      <a:pt x="123" y="249"/>
                      <a:pt x="123" y="249"/>
                    </a:cubicBezTo>
                    <a:cubicBezTo>
                      <a:pt x="123" y="249"/>
                      <a:pt x="121" y="221"/>
                      <a:pt x="119" y="208"/>
                    </a:cubicBezTo>
                    <a:cubicBezTo>
                      <a:pt x="118" y="194"/>
                      <a:pt x="106" y="173"/>
                      <a:pt x="103" y="165"/>
                    </a:cubicBezTo>
                    <a:cubicBezTo>
                      <a:pt x="101" y="158"/>
                      <a:pt x="103" y="145"/>
                      <a:pt x="103" y="145"/>
                    </a:cubicBezTo>
                    <a:cubicBezTo>
                      <a:pt x="103" y="145"/>
                      <a:pt x="104" y="145"/>
                      <a:pt x="104" y="144"/>
                    </a:cubicBezTo>
                    <a:close/>
                    <a:moveTo>
                      <a:pt x="68" y="105"/>
                    </a:moveTo>
                    <a:cubicBezTo>
                      <a:pt x="68" y="105"/>
                      <a:pt x="71" y="101"/>
                      <a:pt x="76" y="103"/>
                    </a:cubicBezTo>
                    <a:cubicBezTo>
                      <a:pt x="81" y="106"/>
                      <a:pt x="79" y="112"/>
                      <a:pt x="79" y="123"/>
                    </a:cubicBezTo>
                    <a:cubicBezTo>
                      <a:pt x="79" y="134"/>
                      <a:pt x="74" y="140"/>
                      <a:pt x="74" y="151"/>
                    </a:cubicBezTo>
                    <a:cubicBezTo>
                      <a:pt x="74" y="162"/>
                      <a:pt x="78" y="164"/>
                      <a:pt x="78" y="164"/>
                    </a:cubicBezTo>
                    <a:cubicBezTo>
                      <a:pt x="78" y="164"/>
                      <a:pt x="79" y="142"/>
                      <a:pt x="84" y="133"/>
                    </a:cubicBezTo>
                    <a:cubicBezTo>
                      <a:pt x="90" y="124"/>
                      <a:pt x="98" y="124"/>
                      <a:pt x="104" y="123"/>
                    </a:cubicBezTo>
                    <a:cubicBezTo>
                      <a:pt x="110" y="122"/>
                      <a:pt x="110" y="126"/>
                      <a:pt x="107" y="131"/>
                    </a:cubicBezTo>
                    <a:cubicBezTo>
                      <a:pt x="105" y="136"/>
                      <a:pt x="101" y="140"/>
                      <a:pt x="98" y="154"/>
                    </a:cubicBezTo>
                    <a:cubicBezTo>
                      <a:pt x="95" y="169"/>
                      <a:pt x="100" y="171"/>
                      <a:pt x="108" y="197"/>
                    </a:cubicBezTo>
                    <a:cubicBezTo>
                      <a:pt x="117" y="222"/>
                      <a:pt x="119" y="251"/>
                      <a:pt x="119" y="251"/>
                    </a:cubicBezTo>
                    <a:cubicBezTo>
                      <a:pt x="119" y="251"/>
                      <a:pt x="109" y="245"/>
                      <a:pt x="94" y="245"/>
                    </a:cubicBezTo>
                    <a:cubicBezTo>
                      <a:pt x="79" y="245"/>
                      <a:pt x="70" y="245"/>
                      <a:pt x="70" y="245"/>
                    </a:cubicBezTo>
                    <a:cubicBezTo>
                      <a:pt x="70" y="245"/>
                      <a:pt x="55" y="213"/>
                      <a:pt x="49" y="202"/>
                    </a:cubicBezTo>
                    <a:cubicBezTo>
                      <a:pt x="43" y="192"/>
                      <a:pt x="49" y="183"/>
                      <a:pt x="49" y="171"/>
                    </a:cubicBezTo>
                    <a:cubicBezTo>
                      <a:pt x="49" y="159"/>
                      <a:pt x="50" y="144"/>
                      <a:pt x="54" y="136"/>
                    </a:cubicBezTo>
                    <a:cubicBezTo>
                      <a:pt x="58" y="127"/>
                      <a:pt x="68" y="105"/>
                      <a:pt x="68" y="105"/>
                    </a:cubicBezTo>
                    <a:close/>
                    <a:moveTo>
                      <a:pt x="6" y="470"/>
                    </a:moveTo>
                    <a:cubicBezTo>
                      <a:pt x="6" y="470"/>
                      <a:pt x="0" y="478"/>
                      <a:pt x="11" y="489"/>
                    </a:cubicBezTo>
                    <a:cubicBezTo>
                      <a:pt x="22" y="501"/>
                      <a:pt x="28" y="503"/>
                      <a:pt x="34" y="510"/>
                    </a:cubicBezTo>
                    <a:cubicBezTo>
                      <a:pt x="39" y="516"/>
                      <a:pt x="51" y="529"/>
                      <a:pt x="56" y="533"/>
                    </a:cubicBezTo>
                    <a:cubicBezTo>
                      <a:pt x="61" y="537"/>
                      <a:pt x="69" y="531"/>
                      <a:pt x="81" y="526"/>
                    </a:cubicBezTo>
                    <a:cubicBezTo>
                      <a:pt x="93" y="520"/>
                      <a:pt x="104" y="514"/>
                      <a:pt x="104" y="514"/>
                    </a:cubicBezTo>
                    <a:cubicBezTo>
                      <a:pt x="104" y="514"/>
                      <a:pt x="107" y="496"/>
                      <a:pt x="107" y="483"/>
                    </a:cubicBezTo>
                    <a:cubicBezTo>
                      <a:pt x="106" y="469"/>
                      <a:pt x="107" y="459"/>
                      <a:pt x="94" y="453"/>
                    </a:cubicBezTo>
                    <a:cubicBezTo>
                      <a:pt x="81" y="446"/>
                      <a:pt x="78" y="445"/>
                      <a:pt x="69" y="445"/>
                    </a:cubicBezTo>
                    <a:cubicBezTo>
                      <a:pt x="60" y="445"/>
                      <a:pt x="55" y="440"/>
                      <a:pt x="51" y="440"/>
                    </a:cubicBezTo>
                    <a:cubicBezTo>
                      <a:pt x="48" y="440"/>
                      <a:pt x="38" y="447"/>
                      <a:pt x="30" y="451"/>
                    </a:cubicBezTo>
                    <a:cubicBezTo>
                      <a:pt x="22" y="456"/>
                      <a:pt x="15" y="463"/>
                      <a:pt x="29" y="466"/>
                    </a:cubicBezTo>
                    <a:cubicBezTo>
                      <a:pt x="44" y="468"/>
                      <a:pt x="47" y="465"/>
                      <a:pt x="56" y="466"/>
                    </a:cubicBezTo>
                    <a:cubicBezTo>
                      <a:pt x="66" y="466"/>
                      <a:pt x="66" y="475"/>
                      <a:pt x="58" y="479"/>
                    </a:cubicBezTo>
                    <a:cubicBezTo>
                      <a:pt x="51" y="484"/>
                      <a:pt x="42" y="486"/>
                      <a:pt x="31" y="482"/>
                    </a:cubicBezTo>
                    <a:cubicBezTo>
                      <a:pt x="20" y="478"/>
                      <a:pt x="18" y="479"/>
                      <a:pt x="15" y="475"/>
                    </a:cubicBezTo>
                    <a:cubicBezTo>
                      <a:pt x="12" y="471"/>
                      <a:pt x="12" y="469"/>
                      <a:pt x="8" y="469"/>
                    </a:cubicBezTo>
                    <a:cubicBezTo>
                      <a:pt x="5" y="469"/>
                      <a:pt x="6" y="470"/>
                      <a:pt x="6" y="470"/>
                    </a:cubicBez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" name="Freeform 76"/>
              <p:cNvSpPr>
                <a:spLocks noEditPoints="1"/>
              </p:cNvSpPr>
              <p:nvPr/>
            </p:nvSpPr>
            <p:spPr bwMode="auto">
              <a:xfrm>
                <a:off x="7980" y="4097"/>
                <a:ext cx="229" cy="1220"/>
              </a:xfrm>
              <a:custGeom>
                <a:avLst/>
                <a:gdLst>
                  <a:gd name="T0" fmla="*/ 20 w 75"/>
                  <a:gd name="T1" fmla="*/ 97 h 428"/>
                  <a:gd name="T2" fmla="*/ 6 w 75"/>
                  <a:gd name="T3" fmla="*/ 131 h 428"/>
                  <a:gd name="T4" fmla="*/ 0 w 75"/>
                  <a:gd name="T5" fmla="*/ 142 h 428"/>
                  <a:gd name="T6" fmla="*/ 24 w 75"/>
                  <a:gd name="T7" fmla="*/ 204 h 428"/>
                  <a:gd name="T8" fmla="*/ 42 w 75"/>
                  <a:gd name="T9" fmla="*/ 256 h 428"/>
                  <a:gd name="T10" fmla="*/ 55 w 75"/>
                  <a:gd name="T11" fmla="*/ 137 h 428"/>
                  <a:gd name="T12" fmla="*/ 58 w 75"/>
                  <a:gd name="T13" fmla="*/ 67 h 428"/>
                  <a:gd name="T14" fmla="*/ 75 w 75"/>
                  <a:gd name="T15" fmla="*/ 49 h 428"/>
                  <a:gd name="T16" fmla="*/ 70 w 75"/>
                  <a:gd name="T17" fmla="*/ 17 h 428"/>
                  <a:gd name="T18" fmla="*/ 63 w 75"/>
                  <a:gd name="T19" fmla="*/ 0 h 428"/>
                  <a:gd name="T20" fmla="*/ 55 w 75"/>
                  <a:gd name="T21" fmla="*/ 31 h 428"/>
                  <a:gd name="T22" fmla="*/ 48 w 75"/>
                  <a:gd name="T23" fmla="*/ 58 h 428"/>
                  <a:gd name="T24" fmla="*/ 36 w 75"/>
                  <a:gd name="T25" fmla="*/ 86 h 428"/>
                  <a:gd name="T26" fmla="*/ 20 w 75"/>
                  <a:gd name="T27" fmla="*/ 97 h 428"/>
                  <a:gd name="T28" fmla="*/ 42 w 75"/>
                  <a:gd name="T29" fmla="*/ 369 h 428"/>
                  <a:gd name="T30" fmla="*/ 33 w 75"/>
                  <a:gd name="T31" fmla="*/ 418 h 428"/>
                  <a:gd name="T32" fmla="*/ 46 w 75"/>
                  <a:gd name="T33" fmla="*/ 428 h 428"/>
                  <a:gd name="T34" fmla="*/ 60 w 75"/>
                  <a:gd name="T35" fmla="*/ 425 h 428"/>
                  <a:gd name="T36" fmla="*/ 42 w 75"/>
                  <a:gd name="T37" fmla="*/ 369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428">
                    <a:moveTo>
                      <a:pt x="20" y="97"/>
                    </a:moveTo>
                    <a:cubicBezTo>
                      <a:pt x="20" y="97"/>
                      <a:pt x="13" y="125"/>
                      <a:pt x="6" y="131"/>
                    </a:cubicBezTo>
                    <a:cubicBezTo>
                      <a:pt x="0" y="138"/>
                      <a:pt x="0" y="142"/>
                      <a:pt x="0" y="142"/>
                    </a:cubicBezTo>
                    <a:cubicBezTo>
                      <a:pt x="0" y="142"/>
                      <a:pt x="15" y="175"/>
                      <a:pt x="24" y="204"/>
                    </a:cubicBezTo>
                    <a:cubicBezTo>
                      <a:pt x="33" y="234"/>
                      <a:pt x="42" y="256"/>
                      <a:pt x="42" y="256"/>
                    </a:cubicBezTo>
                    <a:cubicBezTo>
                      <a:pt x="42" y="256"/>
                      <a:pt x="51" y="182"/>
                      <a:pt x="55" y="137"/>
                    </a:cubicBezTo>
                    <a:cubicBezTo>
                      <a:pt x="58" y="92"/>
                      <a:pt x="58" y="67"/>
                      <a:pt x="58" y="67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3" y="32"/>
                      <a:pt x="70" y="17"/>
                    </a:cubicBezTo>
                    <a:cubicBezTo>
                      <a:pt x="68" y="2"/>
                      <a:pt x="63" y="0"/>
                      <a:pt x="63" y="0"/>
                    </a:cubicBezTo>
                    <a:cubicBezTo>
                      <a:pt x="63" y="0"/>
                      <a:pt x="60" y="25"/>
                      <a:pt x="55" y="31"/>
                    </a:cubicBezTo>
                    <a:cubicBezTo>
                      <a:pt x="51" y="38"/>
                      <a:pt x="49" y="48"/>
                      <a:pt x="48" y="58"/>
                    </a:cubicBezTo>
                    <a:cubicBezTo>
                      <a:pt x="46" y="67"/>
                      <a:pt x="45" y="77"/>
                      <a:pt x="36" y="86"/>
                    </a:cubicBezTo>
                    <a:cubicBezTo>
                      <a:pt x="27" y="95"/>
                      <a:pt x="20" y="97"/>
                      <a:pt x="20" y="97"/>
                    </a:cubicBezTo>
                    <a:close/>
                    <a:moveTo>
                      <a:pt x="42" y="369"/>
                    </a:moveTo>
                    <a:cubicBezTo>
                      <a:pt x="33" y="418"/>
                      <a:pt x="33" y="418"/>
                      <a:pt x="33" y="418"/>
                    </a:cubicBezTo>
                    <a:cubicBezTo>
                      <a:pt x="33" y="418"/>
                      <a:pt x="37" y="427"/>
                      <a:pt x="46" y="428"/>
                    </a:cubicBezTo>
                    <a:cubicBezTo>
                      <a:pt x="55" y="428"/>
                      <a:pt x="60" y="425"/>
                      <a:pt x="60" y="425"/>
                    </a:cubicBezTo>
                    <a:lnTo>
                      <a:pt x="42" y="3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362664" y="1297664"/>
            <a:ext cx="2082986" cy="5031558"/>
            <a:chOff x="1575" y="2747"/>
            <a:chExt cx="3280" cy="7924"/>
          </a:xfrm>
        </p:grpSpPr>
        <p:grpSp>
          <p:nvGrpSpPr>
            <p:cNvPr id="5" name="组合 4"/>
            <p:cNvGrpSpPr/>
            <p:nvPr/>
          </p:nvGrpSpPr>
          <p:grpSpPr>
            <a:xfrm>
              <a:off x="1575" y="2747"/>
              <a:ext cx="3280" cy="7924"/>
              <a:chOff x="678543" y="1949753"/>
              <a:chExt cx="2082986" cy="5031558"/>
            </a:xfrm>
          </p:grpSpPr>
          <p:sp>
            <p:nvSpPr>
              <p:cNvPr id="6" name="TextBox 1042"/>
              <p:cNvSpPr txBox="1"/>
              <p:nvPr/>
            </p:nvSpPr>
            <p:spPr>
              <a:xfrm>
                <a:off x="1192858" y="194975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舒洪凡</a:t>
                </a:r>
                <a:endParaRPr 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1049"/>
              <p:cNvSpPr txBox="1"/>
              <p:nvPr/>
            </p:nvSpPr>
            <p:spPr>
              <a:xfrm>
                <a:off x="678543" y="5412861"/>
                <a:ext cx="2082986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sz="1600" dirty="0" smtClean="0">
                    <a:solidFill>
                      <a:schemeClr val="bg1"/>
                    </a:solidFill>
                  </a:rPr>
                  <a:t>前后端交互</a:t>
                </a:r>
                <a:endParaRPr 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后端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API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接口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 Cli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VueRouter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Axios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Vuex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544" y="3514"/>
              <a:ext cx="1226" cy="4514"/>
              <a:chOff x="9219" y="3112"/>
              <a:chExt cx="1226" cy="4514"/>
            </a:xfrm>
          </p:grpSpPr>
          <p:sp>
            <p:nvSpPr>
              <p:cNvPr id="157" name="Freeform 93"/>
              <p:cNvSpPr/>
              <p:nvPr/>
            </p:nvSpPr>
            <p:spPr bwMode="auto">
              <a:xfrm>
                <a:off x="9219" y="3112"/>
                <a:ext cx="1227" cy="4514"/>
              </a:xfrm>
              <a:custGeom>
                <a:avLst/>
                <a:gdLst>
                  <a:gd name="T0" fmla="*/ 89 w 425"/>
                  <a:gd name="T1" fmla="*/ 33 h 1672"/>
                  <a:gd name="T2" fmla="*/ 90 w 425"/>
                  <a:gd name="T3" fmla="*/ 136 h 1672"/>
                  <a:gd name="T4" fmla="*/ 104 w 425"/>
                  <a:gd name="T5" fmla="*/ 168 h 1672"/>
                  <a:gd name="T6" fmla="*/ 142 w 425"/>
                  <a:gd name="T7" fmla="*/ 230 h 1672"/>
                  <a:gd name="T8" fmla="*/ 138 w 425"/>
                  <a:gd name="T9" fmla="*/ 265 h 1672"/>
                  <a:gd name="T10" fmla="*/ 132 w 425"/>
                  <a:gd name="T11" fmla="*/ 277 h 1672"/>
                  <a:gd name="T12" fmla="*/ 38 w 425"/>
                  <a:gd name="T13" fmla="*/ 315 h 1672"/>
                  <a:gd name="T14" fmla="*/ 14 w 425"/>
                  <a:gd name="T15" fmla="*/ 347 h 1672"/>
                  <a:gd name="T16" fmla="*/ 12 w 425"/>
                  <a:gd name="T17" fmla="*/ 387 h 1672"/>
                  <a:gd name="T18" fmla="*/ 4 w 425"/>
                  <a:gd name="T19" fmla="*/ 453 h 1672"/>
                  <a:gd name="T20" fmla="*/ 3 w 425"/>
                  <a:gd name="T21" fmla="*/ 558 h 1672"/>
                  <a:gd name="T22" fmla="*/ 54 w 425"/>
                  <a:gd name="T23" fmla="*/ 613 h 1672"/>
                  <a:gd name="T24" fmla="*/ 48 w 425"/>
                  <a:gd name="T25" fmla="*/ 685 h 1672"/>
                  <a:gd name="T26" fmla="*/ 46 w 425"/>
                  <a:gd name="T27" fmla="*/ 772 h 1672"/>
                  <a:gd name="T28" fmla="*/ 37 w 425"/>
                  <a:gd name="T29" fmla="*/ 874 h 1672"/>
                  <a:gd name="T30" fmla="*/ 47 w 425"/>
                  <a:gd name="T31" fmla="*/ 995 h 1672"/>
                  <a:gd name="T32" fmla="*/ 40 w 425"/>
                  <a:gd name="T33" fmla="*/ 1307 h 1672"/>
                  <a:gd name="T34" fmla="*/ 48 w 425"/>
                  <a:gd name="T35" fmla="*/ 1536 h 1672"/>
                  <a:gd name="T36" fmla="*/ 47 w 425"/>
                  <a:gd name="T37" fmla="*/ 1660 h 1672"/>
                  <a:gd name="T38" fmla="*/ 111 w 425"/>
                  <a:gd name="T39" fmla="*/ 1581 h 1672"/>
                  <a:gd name="T40" fmla="*/ 123 w 425"/>
                  <a:gd name="T41" fmla="*/ 1549 h 1672"/>
                  <a:gd name="T42" fmla="*/ 153 w 425"/>
                  <a:gd name="T43" fmla="*/ 1433 h 1672"/>
                  <a:gd name="T44" fmla="*/ 158 w 425"/>
                  <a:gd name="T45" fmla="*/ 1269 h 1672"/>
                  <a:gd name="T46" fmla="*/ 168 w 425"/>
                  <a:gd name="T47" fmla="*/ 1173 h 1672"/>
                  <a:gd name="T48" fmla="*/ 194 w 425"/>
                  <a:gd name="T49" fmla="*/ 989 h 1672"/>
                  <a:gd name="T50" fmla="*/ 212 w 425"/>
                  <a:gd name="T51" fmla="*/ 984 h 1672"/>
                  <a:gd name="T52" fmla="*/ 240 w 425"/>
                  <a:gd name="T53" fmla="*/ 1188 h 1672"/>
                  <a:gd name="T54" fmla="*/ 257 w 425"/>
                  <a:gd name="T55" fmla="*/ 1436 h 1672"/>
                  <a:gd name="T56" fmla="*/ 288 w 425"/>
                  <a:gd name="T57" fmla="*/ 1555 h 1672"/>
                  <a:gd name="T58" fmla="*/ 311 w 425"/>
                  <a:gd name="T59" fmla="*/ 1593 h 1672"/>
                  <a:gd name="T60" fmla="*/ 387 w 425"/>
                  <a:gd name="T61" fmla="*/ 1656 h 1672"/>
                  <a:gd name="T62" fmla="*/ 379 w 425"/>
                  <a:gd name="T63" fmla="*/ 1558 h 1672"/>
                  <a:gd name="T64" fmla="*/ 370 w 425"/>
                  <a:gd name="T65" fmla="*/ 1491 h 1672"/>
                  <a:gd name="T66" fmla="*/ 374 w 425"/>
                  <a:gd name="T67" fmla="*/ 1386 h 1672"/>
                  <a:gd name="T68" fmla="*/ 359 w 425"/>
                  <a:gd name="T69" fmla="*/ 1197 h 1672"/>
                  <a:gd name="T70" fmla="*/ 355 w 425"/>
                  <a:gd name="T71" fmla="*/ 1071 h 1672"/>
                  <a:gd name="T72" fmla="*/ 361 w 425"/>
                  <a:gd name="T73" fmla="*/ 923 h 1672"/>
                  <a:gd name="T74" fmla="*/ 379 w 425"/>
                  <a:gd name="T75" fmla="*/ 885 h 1672"/>
                  <a:gd name="T76" fmla="*/ 388 w 425"/>
                  <a:gd name="T77" fmla="*/ 854 h 1672"/>
                  <a:gd name="T78" fmla="*/ 373 w 425"/>
                  <a:gd name="T79" fmla="*/ 693 h 1672"/>
                  <a:gd name="T80" fmla="*/ 372 w 425"/>
                  <a:gd name="T81" fmla="*/ 662 h 1672"/>
                  <a:gd name="T82" fmla="*/ 363 w 425"/>
                  <a:gd name="T83" fmla="*/ 560 h 1672"/>
                  <a:gd name="T84" fmla="*/ 414 w 425"/>
                  <a:gd name="T85" fmla="*/ 524 h 1672"/>
                  <a:gd name="T86" fmla="*/ 420 w 425"/>
                  <a:gd name="T87" fmla="*/ 418 h 1672"/>
                  <a:gd name="T88" fmla="*/ 420 w 425"/>
                  <a:gd name="T89" fmla="*/ 390 h 1672"/>
                  <a:gd name="T90" fmla="*/ 417 w 425"/>
                  <a:gd name="T91" fmla="*/ 339 h 1672"/>
                  <a:gd name="T92" fmla="*/ 344 w 425"/>
                  <a:gd name="T93" fmla="*/ 271 h 1672"/>
                  <a:gd name="T94" fmla="*/ 265 w 425"/>
                  <a:gd name="T95" fmla="*/ 242 h 1672"/>
                  <a:gd name="T96" fmla="*/ 253 w 425"/>
                  <a:gd name="T97" fmla="*/ 220 h 1672"/>
                  <a:gd name="T98" fmla="*/ 241 w 425"/>
                  <a:gd name="T99" fmla="*/ 195 h 1672"/>
                  <a:gd name="T100" fmla="*/ 249 w 425"/>
                  <a:gd name="T101" fmla="*/ 152 h 1672"/>
                  <a:gd name="T102" fmla="*/ 247 w 425"/>
                  <a:gd name="T103" fmla="*/ 100 h 1672"/>
                  <a:gd name="T104" fmla="*/ 226 w 425"/>
                  <a:gd name="T105" fmla="*/ 38 h 1672"/>
                  <a:gd name="T106" fmla="*/ 145 w 425"/>
                  <a:gd name="T107" fmla="*/ 0 h 1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5" h="1672">
                    <a:moveTo>
                      <a:pt x="145" y="0"/>
                    </a:moveTo>
                    <a:cubicBezTo>
                      <a:pt x="130" y="0"/>
                      <a:pt x="108" y="4"/>
                      <a:pt x="89" y="33"/>
                    </a:cubicBezTo>
                    <a:cubicBezTo>
                      <a:pt x="70" y="61"/>
                      <a:pt x="68" y="81"/>
                      <a:pt x="74" y="93"/>
                    </a:cubicBezTo>
                    <a:cubicBezTo>
                      <a:pt x="80" y="104"/>
                      <a:pt x="90" y="136"/>
                      <a:pt x="90" y="136"/>
                    </a:cubicBezTo>
                    <a:cubicBezTo>
                      <a:pt x="90" y="136"/>
                      <a:pt x="84" y="137"/>
                      <a:pt x="86" y="142"/>
                    </a:cubicBezTo>
                    <a:cubicBezTo>
                      <a:pt x="88" y="147"/>
                      <a:pt x="99" y="164"/>
                      <a:pt x="104" y="168"/>
                    </a:cubicBezTo>
                    <a:cubicBezTo>
                      <a:pt x="108" y="172"/>
                      <a:pt x="112" y="181"/>
                      <a:pt x="117" y="194"/>
                    </a:cubicBezTo>
                    <a:cubicBezTo>
                      <a:pt x="122" y="207"/>
                      <a:pt x="142" y="230"/>
                      <a:pt x="142" y="230"/>
                    </a:cubicBezTo>
                    <a:cubicBezTo>
                      <a:pt x="142" y="230"/>
                      <a:pt x="140" y="242"/>
                      <a:pt x="139" y="251"/>
                    </a:cubicBezTo>
                    <a:cubicBezTo>
                      <a:pt x="138" y="260"/>
                      <a:pt x="138" y="265"/>
                      <a:pt x="138" y="265"/>
                    </a:cubicBezTo>
                    <a:cubicBezTo>
                      <a:pt x="135" y="264"/>
                      <a:pt x="135" y="264"/>
                      <a:pt x="135" y="264"/>
                    </a:cubicBezTo>
                    <a:cubicBezTo>
                      <a:pt x="135" y="264"/>
                      <a:pt x="136" y="274"/>
                      <a:pt x="132" y="277"/>
                    </a:cubicBezTo>
                    <a:cubicBezTo>
                      <a:pt x="128" y="281"/>
                      <a:pt x="105" y="292"/>
                      <a:pt x="83" y="300"/>
                    </a:cubicBezTo>
                    <a:cubicBezTo>
                      <a:pt x="60" y="308"/>
                      <a:pt x="42" y="313"/>
                      <a:pt x="38" y="315"/>
                    </a:cubicBezTo>
                    <a:cubicBezTo>
                      <a:pt x="34" y="316"/>
                      <a:pt x="26" y="312"/>
                      <a:pt x="20" y="317"/>
                    </a:cubicBezTo>
                    <a:cubicBezTo>
                      <a:pt x="14" y="322"/>
                      <a:pt x="16" y="342"/>
                      <a:pt x="14" y="347"/>
                    </a:cubicBezTo>
                    <a:cubicBezTo>
                      <a:pt x="13" y="352"/>
                      <a:pt x="6" y="354"/>
                      <a:pt x="8" y="360"/>
                    </a:cubicBezTo>
                    <a:cubicBezTo>
                      <a:pt x="11" y="367"/>
                      <a:pt x="13" y="368"/>
                      <a:pt x="12" y="387"/>
                    </a:cubicBezTo>
                    <a:cubicBezTo>
                      <a:pt x="12" y="407"/>
                      <a:pt x="17" y="423"/>
                      <a:pt x="12" y="432"/>
                    </a:cubicBezTo>
                    <a:cubicBezTo>
                      <a:pt x="8" y="441"/>
                      <a:pt x="0" y="444"/>
                      <a:pt x="4" y="453"/>
                    </a:cubicBezTo>
                    <a:cubicBezTo>
                      <a:pt x="8" y="462"/>
                      <a:pt x="7" y="474"/>
                      <a:pt x="6" y="490"/>
                    </a:cubicBezTo>
                    <a:cubicBezTo>
                      <a:pt x="4" y="505"/>
                      <a:pt x="2" y="550"/>
                      <a:pt x="3" y="558"/>
                    </a:cubicBezTo>
                    <a:cubicBezTo>
                      <a:pt x="4" y="566"/>
                      <a:pt x="12" y="611"/>
                      <a:pt x="33" y="612"/>
                    </a:cubicBezTo>
                    <a:cubicBezTo>
                      <a:pt x="54" y="613"/>
                      <a:pt x="54" y="613"/>
                      <a:pt x="54" y="613"/>
                    </a:cubicBezTo>
                    <a:cubicBezTo>
                      <a:pt x="54" y="613"/>
                      <a:pt x="54" y="651"/>
                      <a:pt x="51" y="667"/>
                    </a:cubicBezTo>
                    <a:cubicBezTo>
                      <a:pt x="47" y="684"/>
                      <a:pt x="45" y="685"/>
                      <a:pt x="48" y="685"/>
                    </a:cubicBezTo>
                    <a:cubicBezTo>
                      <a:pt x="51" y="685"/>
                      <a:pt x="51" y="685"/>
                      <a:pt x="51" y="685"/>
                    </a:cubicBezTo>
                    <a:cubicBezTo>
                      <a:pt x="51" y="685"/>
                      <a:pt x="50" y="753"/>
                      <a:pt x="46" y="772"/>
                    </a:cubicBezTo>
                    <a:cubicBezTo>
                      <a:pt x="42" y="791"/>
                      <a:pt x="39" y="838"/>
                      <a:pt x="36" y="854"/>
                    </a:cubicBezTo>
                    <a:cubicBezTo>
                      <a:pt x="32" y="870"/>
                      <a:pt x="28" y="870"/>
                      <a:pt x="37" y="874"/>
                    </a:cubicBezTo>
                    <a:cubicBezTo>
                      <a:pt x="46" y="879"/>
                      <a:pt x="46" y="879"/>
                      <a:pt x="46" y="879"/>
                    </a:cubicBezTo>
                    <a:cubicBezTo>
                      <a:pt x="46" y="879"/>
                      <a:pt x="48" y="952"/>
                      <a:pt x="47" y="995"/>
                    </a:cubicBezTo>
                    <a:cubicBezTo>
                      <a:pt x="46" y="1037"/>
                      <a:pt x="49" y="1135"/>
                      <a:pt x="48" y="1182"/>
                    </a:cubicBezTo>
                    <a:cubicBezTo>
                      <a:pt x="48" y="1229"/>
                      <a:pt x="41" y="1279"/>
                      <a:pt x="40" y="1307"/>
                    </a:cubicBezTo>
                    <a:cubicBezTo>
                      <a:pt x="38" y="1335"/>
                      <a:pt x="30" y="1405"/>
                      <a:pt x="34" y="1455"/>
                    </a:cubicBezTo>
                    <a:cubicBezTo>
                      <a:pt x="38" y="1504"/>
                      <a:pt x="48" y="1536"/>
                      <a:pt x="48" y="1536"/>
                    </a:cubicBezTo>
                    <a:cubicBezTo>
                      <a:pt x="48" y="1536"/>
                      <a:pt x="34" y="1560"/>
                      <a:pt x="24" y="1584"/>
                    </a:cubicBezTo>
                    <a:cubicBezTo>
                      <a:pt x="13" y="1608"/>
                      <a:pt x="14" y="1651"/>
                      <a:pt x="47" y="1660"/>
                    </a:cubicBezTo>
                    <a:cubicBezTo>
                      <a:pt x="81" y="1669"/>
                      <a:pt x="93" y="1647"/>
                      <a:pt x="103" y="1632"/>
                    </a:cubicBezTo>
                    <a:cubicBezTo>
                      <a:pt x="113" y="1618"/>
                      <a:pt x="111" y="1581"/>
                      <a:pt x="111" y="1581"/>
                    </a:cubicBezTo>
                    <a:cubicBezTo>
                      <a:pt x="111" y="1581"/>
                      <a:pt x="118" y="1577"/>
                      <a:pt x="123" y="1566"/>
                    </a:cubicBezTo>
                    <a:cubicBezTo>
                      <a:pt x="127" y="1555"/>
                      <a:pt x="123" y="1549"/>
                      <a:pt x="123" y="1549"/>
                    </a:cubicBezTo>
                    <a:cubicBezTo>
                      <a:pt x="123" y="1549"/>
                      <a:pt x="135" y="1531"/>
                      <a:pt x="140" y="1519"/>
                    </a:cubicBezTo>
                    <a:cubicBezTo>
                      <a:pt x="146" y="1507"/>
                      <a:pt x="152" y="1451"/>
                      <a:pt x="153" y="1433"/>
                    </a:cubicBezTo>
                    <a:cubicBezTo>
                      <a:pt x="154" y="1416"/>
                      <a:pt x="147" y="1345"/>
                      <a:pt x="153" y="1321"/>
                    </a:cubicBezTo>
                    <a:cubicBezTo>
                      <a:pt x="159" y="1297"/>
                      <a:pt x="153" y="1281"/>
                      <a:pt x="158" y="1269"/>
                    </a:cubicBezTo>
                    <a:cubicBezTo>
                      <a:pt x="162" y="1256"/>
                      <a:pt x="158" y="1238"/>
                      <a:pt x="159" y="1227"/>
                    </a:cubicBezTo>
                    <a:cubicBezTo>
                      <a:pt x="161" y="1217"/>
                      <a:pt x="165" y="1180"/>
                      <a:pt x="168" y="1173"/>
                    </a:cubicBezTo>
                    <a:cubicBezTo>
                      <a:pt x="170" y="1166"/>
                      <a:pt x="175" y="1106"/>
                      <a:pt x="181" y="1089"/>
                    </a:cubicBezTo>
                    <a:cubicBezTo>
                      <a:pt x="186" y="1072"/>
                      <a:pt x="195" y="1008"/>
                      <a:pt x="194" y="989"/>
                    </a:cubicBezTo>
                    <a:cubicBezTo>
                      <a:pt x="194" y="970"/>
                      <a:pt x="195" y="938"/>
                      <a:pt x="195" y="938"/>
                    </a:cubicBezTo>
                    <a:cubicBezTo>
                      <a:pt x="195" y="938"/>
                      <a:pt x="205" y="958"/>
                      <a:pt x="212" y="984"/>
                    </a:cubicBezTo>
                    <a:cubicBezTo>
                      <a:pt x="218" y="1010"/>
                      <a:pt x="229" y="1078"/>
                      <a:pt x="233" y="1105"/>
                    </a:cubicBezTo>
                    <a:cubicBezTo>
                      <a:pt x="236" y="1131"/>
                      <a:pt x="236" y="1171"/>
                      <a:pt x="240" y="1188"/>
                    </a:cubicBezTo>
                    <a:cubicBezTo>
                      <a:pt x="243" y="1205"/>
                      <a:pt x="252" y="1258"/>
                      <a:pt x="251" y="1332"/>
                    </a:cubicBezTo>
                    <a:cubicBezTo>
                      <a:pt x="251" y="1406"/>
                      <a:pt x="252" y="1419"/>
                      <a:pt x="257" y="1436"/>
                    </a:cubicBezTo>
                    <a:cubicBezTo>
                      <a:pt x="262" y="1453"/>
                      <a:pt x="282" y="1520"/>
                      <a:pt x="286" y="1527"/>
                    </a:cubicBezTo>
                    <a:cubicBezTo>
                      <a:pt x="290" y="1533"/>
                      <a:pt x="288" y="1555"/>
                      <a:pt x="288" y="1555"/>
                    </a:cubicBezTo>
                    <a:cubicBezTo>
                      <a:pt x="288" y="1555"/>
                      <a:pt x="297" y="1566"/>
                      <a:pt x="301" y="1569"/>
                    </a:cubicBezTo>
                    <a:cubicBezTo>
                      <a:pt x="305" y="1573"/>
                      <a:pt x="311" y="1579"/>
                      <a:pt x="311" y="1593"/>
                    </a:cubicBezTo>
                    <a:cubicBezTo>
                      <a:pt x="312" y="1607"/>
                      <a:pt x="309" y="1626"/>
                      <a:pt x="323" y="1640"/>
                    </a:cubicBezTo>
                    <a:cubicBezTo>
                      <a:pt x="338" y="1654"/>
                      <a:pt x="375" y="1672"/>
                      <a:pt x="387" y="1656"/>
                    </a:cubicBezTo>
                    <a:cubicBezTo>
                      <a:pt x="399" y="1640"/>
                      <a:pt x="404" y="1612"/>
                      <a:pt x="393" y="1590"/>
                    </a:cubicBezTo>
                    <a:cubicBezTo>
                      <a:pt x="382" y="1568"/>
                      <a:pt x="380" y="1561"/>
                      <a:pt x="379" y="1558"/>
                    </a:cubicBezTo>
                    <a:cubicBezTo>
                      <a:pt x="378" y="1555"/>
                      <a:pt x="365" y="1537"/>
                      <a:pt x="365" y="1537"/>
                    </a:cubicBezTo>
                    <a:cubicBezTo>
                      <a:pt x="365" y="1537"/>
                      <a:pt x="368" y="1507"/>
                      <a:pt x="370" y="1491"/>
                    </a:cubicBezTo>
                    <a:cubicBezTo>
                      <a:pt x="373" y="1475"/>
                      <a:pt x="370" y="1470"/>
                      <a:pt x="369" y="1456"/>
                    </a:cubicBezTo>
                    <a:cubicBezTo>
                      <a:pt x="369" y="1442"/>
                      <a:pt x="374" y="1394"/>
                      <a:pt x="374" y="1386"/>
                    </a:cubicBezTo>
                    <a:cubicBezTo>
                      <a:pt x="374" y="1378"/>
                      <a:pt x="370" y="1310"/>
                      <a:pt x="365" y="1268"/>
                    </a:cubicBezTo>
                    <a:cubicBezTo>
                      <a:pt x="360" y="1227"/>
                      <a:pt x="358" y="1215"/>
                      <a:pt x="359" y="1197"/>
                    </a:cubicBezTo>
                    <a:cubicBezTo>
                      <a:pt x="361" y="1178"/>
                      <a:pt x="358" y="1133"/>
                      <a:pt x="356" y="1110"/>
                    </a:cubicBezTo>
                    <a:cubicBezTo>
                      <a:pt x="355" y="1087"/>
                      <a:pt x="355" y="1071"/>
                      <a:pt x="355" y="1071"/>
                    </a:cubicBezTo>
                    <a:cubicBezTo>
                      <a:pt x="355" y="1071"/>
                      <a:pt x="364" y="1046"/>
                      <a:pt x="365" y="1012"/>
                    </a:cubicBezTo>
                    <a:cubicBezTo>
                      <a:pt x="365" y="978"/>
                      <a:pt x="361" y="937"/>
                      <a:pt x="361" y="923"/>
                    </a:cubicBezTo>
                    <a:cubicBezTo>
                      <a:pt x="361" y="908"/>
                      <a:pt x="361" y="892"/>
                      <a:pt x="361" y="892"/>
                    </a:cubicBezTo>
                    <a:cubicBezTo>
                      <a:pt x="361" y="892"/>
                      <a:pt x="371" y="886"/>
                      <a:pt x="379" y="885"/>
                    </a:cubicBezTo>
                    <a:cubicBezTo>
                      <a:pt x="387" y="885"/>
                      <a:pt x="394" y="885"/>
                      <a:pt x="394" y="885"/>
                    </a:cubicBezTo>
                    <a:cubicBezTo>
                      <a:pt x="394" y="885"/>
                      <a:pt x="389" y="865"/>
                      <a:pt x="388" y="854"/>
                    </a:cubicBezTo>
                    <a:cubicBezTo>
                      <a:pt x="388" y="844"/>
                      <a:pt x="375" y="755"/>
                      <a:pt x="374" y="727"/>
                    </a:cubicBezTo>
                    <a:cubicBezTo>
                      <a:pt x="373" y="699"/>
                      <a:pt x="373" y="693"/>
                      <a:pt x="373" y="693"/>
                    </a:cubicBezTo>
                    <a:cubicBezTo>
                      <a:pt x="378" y="692"/>
                      <a:pt x="378" y="692"/>
                      <a:pt x="378" y="692"/>
                    </a:cubicBezTo>
                    <a:cubicBezTo>
                      <a:pt x="378" y="692"/>
                      <a:pt x="374" y="673"/>
                      <a:pt x="372" y="662"/>
                    </a:cubicBezTo>
                    <a:cubicBezTo>
                      <a:pt x="370" y="650"/>
                      <a:pt x="367" y="634"/>
                      <a:pt x="366" y="618"/>
                    </a:cubicBezTo>
                    <a:cubicBezTo>
                      <a:pt x="365" y="602"/>
                      <a:pt x="363" y="560"/>
                      <a:pt x="363" y="560"/>
                    </a:cubicBezTo>
                    <a:cubicBezTo>
                      <a:pt x="363" y="560"/>
                      <a:pt x="390" y="564"/>
                      <a:pt x="401" y="549"/>
                    </a:cubicBezTo>
                    <a:cubicBezTo>
                      <a:pt x="413" y="533"/>
                      <a:pt x="410" y="536"/>
                      <a:pt x="414" y="524"/>
                    </a:cubicBezTo>
                    <a:cubicBezTo>
                      <a:pt x="419" y="512"/>
                      <a:pt x="422" y="483"/>
                      <a:pt x="422" y="457"/>
                    </a:cubicBezTo>
                    <a:cubicBezTo>
                      <a:pt x="422" y="430"/>
                      <a:pt x="416" y="425"/>
                      <a:pt x="420" y="418"/>
                    </a:cubicBezTo>
                    <a:cubicBezTo>
                      <a:pt x="423" y="412"/>
                      <a:pt x="425" y="404"/>
                      <a:pt x="422" y="401"/>
                    </a:cubicBezTo>
                    <a:cubicBezTo>
                      <a:pt x="420" y="399"/>
                      <a:pt x="417" y="395"/>
                      <a:pt x="420" y="390"/>
                    </a:cubicBezTo>
                    <a:cubicBezTo>
                      <a:pt x="422" y="385"/>
                      <a:pt x="420" y="385"/>
                      <a:pt x="417" y="372"/>
                    </a:cubicBezTo>
                    <a:cubicBezTo>
                      <a:pt x="415" y="359"/>
                      <a:pt x="422" y="358"/>
                      <a:pt x="417" y="339"/>
                    </a:cubicBezTo>
                    <a:cubicBezTo>
                      <a:pt x="413" y="319"/>
                      <a:pt x="408" y="286"/>
                      <a:pt x="397" y="281"/>
                    </a:cubicBezTo>
                    <a:cubicBezTo>
                      <a:pt x="386" y="277"/>
                      <a:pt x="366" y="278"/>
                      <a:pt x="344" y="271"/>
                    </a:cubicBezTo>
                    <a:cubicBezTo>
                      <a:pt x="322" y="265"/>
                      <a:pt x="309" y="270"/>
                      <a:pt x="295" y="264"/>
                    </a:cubicBezTo>
                    <a:cubicBezTo>
                      <a:pt x="281" y="258"/>
                      <a:pt x="267" y="246"/>
                      <a:pt x="265" y="242"/>
                    </a:cubicBezTo>
                    <a:cubicBezTo>
                      <a:pt x="263" y="238"/>
                      <a:pt x="262" y="238"/>
                      <a:pt x="262" y="238"/>
                    </a:cubicBezTo>
                    <a:cubicBezTo>
                      <a:pt x="262" y="238"/>
                      <a:pt x="255" y="224"/>
                      <a:pt x="253" y="220"/>
                    </a:cubicBezTo>
                    <a:cubicBezTo>
                      <a:pt x="252" y="216"/>
                      <a:pt x="248" y="216"/>
                      <a:pt x="248" y="216"/>
                    </a:cubicBezTo>
                    <a:cubicBezTo>
                      <a:pt x="248" y="216"/>
                      <a:pt x="246" y="214"/>
                      <a:pt x="241" y="195"/>
                    </a:cubicBezTo>
                    <a:cubicBezTo>
                      <a:pt x="237" y="176"/>
                      <a:pt x="236" y="151"/>
                      <a:pt x="236" y="151"/>
                    </a:cubicBezTo>
                    <a:cubicBezTo>
                      <a:pt x="236" y="151"/>
                      <a:pt x="249" y="156"/>
                      <a:pt x="249" y="152"/>
                    </a:cubicBezTo>
                    <a:cubicBezTo>
                      <a:pt x="249" y="148"/>
                      <a:pt x="252" y="141"/>
                      <a:pt x="252" y="129"/>
                    </a:cubicBezTo>
                    <a:cubicBezTo>
                      <a:pt x="252" y="116"/>
                      <a:pt x="253" y="103"/>
                      <a:pt x="247" y="100"/>
                    </a:cubicBezTo>
                    <a:cubicBezTo>
                      <a:pt x="241" y="96"/>
                      <a:pt x="238" y="97"/>
                      <a:pt x="238" y="97"/>
                    </a:cubicBezTo>
                    <a:cubicBezTo>
                      <a:pt x="238" y="97"/>
                      <a:pt x="234" y="50"/>
                      <a:pt x="226" y="38"/>
                    </a:cubicBezTo>
                    <a:cubicBezTo>
                      <a:pt x="217" y="27"/>
                      <a:pt x="205" y="9"/>
                      <a:pt x="183" y="5"/>
                    </a:cubicBezTo>
                    <a:cubicBezTo>
                      <a:pt x="161" y="1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9461" y="3151"/>
                <a:ext cx="858" cy="1464"/>
              </a:xfrm>
              <a:custGeom>
                <a:avLst/>
                <a:gdLst>
                  <a:gd name="T0" fmla="*/ 14 w 297"/>
                  <a:gd name="T1" fmla="*/ 37 h 542"/>
                  <a:gd name="T2" fmla="*/ 2 w 297"/>
                  <a:gd name="T3" fmla="*/ 43 h 542"/>
                  <a:gd name="T4" fmla="*/ 9 w 297"/>
                  <a:gd name="T5" fmla="*/ 82 h 542"/>
                  <a:gd name="T6" fmla="*/ 10 w 297"/>
                  <a:gd name="T7" fmla="*/ 99 h 542"/>
                  <a:gd name="T8" fmla="*/ 7 w 297"/>
                  <a:gd name="T9" fmla="*/ 107 h 542"/>
                  <a:gd name="T10" fmla="*/ 16 w 297"/>
                  <a:gd name="T11" fmla="*/ 122 h 542"/>
                  <a:gd name="T12" fmla="*/ 28 w 297"/>
                  <a:gd name="T13" fmla="*/ 138 h 542"/>
                  <a:gd name="T14" fmla="*/ 50 w 297"/>
                  <a:gd name="T15" fmla="*/ 179 h 542"/>
                  <a:gd name="T16" fmla="*/ 66 w 297"/>
                  <a:gd name="T17" fmla="*/ 199 h 542"/>
                  <a:gd name="T18" fmla="*/ 107 w 297"/>
                  <a:gd name="T19" fmla="*/ 224 h 542"/>
                  <a:gd name="T20" fmla="*/ 145 w 297"/>
                  <a:gd name="T21" fmla="*/ 200 h 542"/>
                  <a:gd name="T22" fmla="*/ 161 w 297"/>
                  <a:gd name="T23" fmla="*/ 186 h 542"/>
                  <a:gd name="T24" fmla="*/ 153 w 297"/>
                  <a:gd name="T25" fmla="*/ 162 h 542"/>
                  <a:gd name="T26" fmla="*/ 149 w 297"/>
                  <a:gd name="T27" fmla="*/ 116 h 542"/>
                  <a:gd name="T28" fmla="*/ 154 w 297"/>
                  <a:gd name="T29" fmla="*/ 113 h 542"/>
                  <a:gd name="T30" fmla="*/ 164 w 297"/>
                  <a:gd name="T31" fmla="*/ 104 h 542"/>
                  <a:gd name="T32" fmla="*/ 162 w 297"/>
                  <a:gd name="T33" fmla="*/ 68 h 542"/>
                  <a:gd name="T34" fmla="*/ 151 w 297"/>
                  <a:gd name="T35" fmla="*/ 65 h 542"/>
                  <a:gd name="T36" fmla="*/ 148 w 297"/>
                  <a:gd name="T37" fmla="*/ 74 h 542"/>
                  <a:gd name="T38" fmla="*/ 147 w 297"/>
                  <a:gd name="T39" fmla="*/ 88 h 542"/>
                  <a:gd name="T40" fmla="*/ 144 w 297"/>
                  <a:gd name="T41" fmla="*/ 87 h 542"/>
                  <a:gd name="T42" fmla="*/ 134 w 297"/>
                  <a:gd name="T43" fmla="*/ 53 h 542"/>
                  <a:gd name="T44" fmla="*/ 122 w 297"/>
                  <a:gd name="T45" fmla="*/ 42 h 542"/>
                  <a:gd name="T46" fmla="*/ 114 w 297"/>
                  <a:gd name="T47" fmla="*/ 17 h 542"/>
                  <a:gd name="T48" fmla="*/ 104 w 297"/>
                  <a:gd name="T49" fmla="*/ 1 h 542"/>
                  <a:gd name="T50" fmla="*/ 87 w 297"/>
                  <a:gd name="T51" fmla="*/ 14 h 542"/>
                  <a:gd name="T52" fmla="*/ 68 w 297"/>
                  <a:gd name="T53" fmla="*/ 20 h 542"/>
                  <a:gd name="T54" fmla="*/ 46 w 297"/>
                  <a:gd name="T55" fmla="*/ 27 h 542"/>
                  <a:gd name="T56" fmla="*/ 28 w 297"/>
                  <a:gd name="T57" fmla="*/ 36 h 542"/>
                  <a:gd name="T58" fmla="*/ 14 w 297"/>
                  <a:gd name="T59" fmla="*/ 37 h 542"/>
                  <a:gd name="T60" fmla="*/ 183 w 297"/>
                  <a:gd name="T61" fmla="*/ 526 h 542"/>
                  <a:gd name="T62" fmla="*/ 182 w 297"/>
                  <a:gd name="T63" fmla="*/ 542 h 542"/>
                  <a:gd name="T64" fmla="*/ 199 w 297"/>
                  <a:gd name="T65" fmla="*/ 537 h 542"/>
                  <a:gd name="T66" fmla="*/ 210 w 297"/>
                  <a:gd name="T67" fmla="*/ 530 h 542"/>
                  <a:gd name="T68" fmla="*/ 197 w 297"/>
                  <a:gd name="T69" fmla="*/ 528 h 542"/>
                  <a:gd name="T70" fmla="*/ 183 w 297"/>
                  <a:gd name="T71" fmla="*/ 526 h 542"/>
                  <a:gd name="T72" fmla="*/ 256 w 297"/>
                  <a:gd name="T73" fmla="*/ 361 h 542"/>
                  <a:gd name="T74" fmla="*/ 235 w 297"/>
                  <a:gd name="T75" fmla="*/ 384 h 542"/>
                  <a:gd name="T76" fmla="*/ 225 w 297"/>
                  <a:gd name="T77" fmla="*/ 404 h 542"/>
                  <a:gd name="T78" fmla="*/ 212 w 297"/>
                  <a:gd name="T79" fmla="*/ 425 h 542"/>
                  <a:gd name="T80" fmla="*/ 258 w 297"/>
                  <a:gd name="T81" fmla="*/ 418 h 542"/>
                  <a:gd name="T82" fmla="*/ 277 w 297"/>
                  <a:gd name="T83" fmla="*/ 409 h 542"/>
                  <a:gd name="T84" fmla="*/ 267 w 297"/>
                  <a:gd name="T85" fmla="*/ 407 h 542"/>
                  <a:gd name="T86" fmla="*/ 287 w 297"/>
                  <a:gd name="T87" fmla="*/ 386 h 542"/>
                  <a:gd name="T88" fmla="*/ 292 w 297"/>
                  <a:gd name="T89" fmla="*/ 375 h 542"/>
                  <a:gd name="T90" fmla="*/ 284 w 297"/>
                  <a:gd name="T91" fmla="*/ 375 h 542"/>
                  <a:gd name="T92" fmla="*/ 285 w 297"/>
                  <a:gd name="T93" fmla="*/ 363 h 542"/>
                  <a:gd name="T94" fmla="*/ 274 w 297"/>
                  <a:gd name="T95" fmla="*/ 364 h 542"/>
                  <a:gd name="T96" fmla="*/ 267 w 297"/>
                  <a:gd name="T97" fmla="*/ 369 h 542"/>
                  <a:gd name="T98" fmla="*/ 266 w 297"/>
                  <a:gd name="T99" fmla="*/ 356 h 542"/>
                  <a:gd name="T100" fmla="*/ 256 w 297"/>
                  <a:gd name="T101" fmla="*/ 361 h 542"/>
                  <a:gd name="T102" fmla="*/ 81 w 297"/>
                  <a:gd name="T103" fmla="*/ 430 h 542"/>
                  <a:gd name="T104" fmla="*/ 59 w 297"/>
                  <a:gd name="T105" fmla="*/ 432 h 542"/>
                  <a:gd name="T106" fmla="*/ 32 w 297"/>
                  <a:gd name="T107" fmla="*/ 440 h 542"/>
                  <a:gd name="T108" fmla="*/ 19 w 297"/>
                  <a:gd name="T109" fmla="*/ 442 h 542"/>
                  <a:gd name="T110" fmla="*/ 11 w 297"/>
                  <a:gd name="T111" fmla="*/ 464 h 542"/>
                  <a:gd name="T112" fmla="*/ 26 w 297"/>
                  <a:gd name="T113" fmla="*/ 482 h 542"/>
                  <a:gd name="T114" fmla="*/ 58 w 297"/>
                  <a:gd name="T115" fmla="*/ 482 h 542"/>
                  <a:gd name="T116" fmla="*/ 71 w 297"/>
                  <a:gd name="T117" fmla="*/ 482 h 542"/>
                  <a:gd name="T118" fmla="*/ 75 w 297"/>
                  <a:gd name="T119" fmla="*/ 445 h 542"/>
                  <a:gd name="T120" fmla="*/ 81 w 297"/>
                  <a:gd name="T121" fmla="*/ 43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7" h="542">
                    <a:moveTo>
                      <a:pt x="14" y="37"/>
                    </a:moveTo>
                    <a:cubicBezTo>
                      <a:pt x="6" y="36"/>
                      <a:pt x="0" y="32"/>
                      <a:pt x="2" y="43"/>
                    </a:cubicBezTo>
                    <a:cubicBezTo>
                      <a:pt x="3" y="54"/>
                      <a:pt x="10" y="71"/>
                      <a:pt x="9" y="82"/>
                    </a:cubicBezTo>
                    <a:cubicBezTo>
                      <a:pt x="8" y="94"/>
                      <a:pt x="10" y="99"/>
                      <a:pt x="10" y="99"/>
                    </a:cubicBezTo>
                    <a:cubicBezTo>
                      <a:pt x="7" y="107"/>
                      <a:pt x="7" y="107"/>
                      <a:pt x="7" y="107"/>
                    </a:cubicBezTo>
                    <a:cubicBezTo>
                      <a:pt x="7" y="107"/>
                      <a:pt x="11" y="117"/>
                      <a:pt x="16" y="122"/>
                    </a:cubicBezTo>
                    <a:cubicBezTo>
                      <a:pt x="21" y="126"/>
                      <a:pt x="25" y="130"/>
                      <a:pt x="28" y="138"/>
                    </a:cubicBezTo>
                    <a:cubicBezTo>
                      <a:pt x="31" y="146"/>
                      <a:pt x="41" y="168"/>
                      <a:pt x="50" y="179"/>
                    </a:cubicBezTo>
                    <a:cubicBezTo>
                      <a:pt x="59" y="190"/>
                      <a:pt x="60" y="192"/>
                      <a:pt x="66" y="199"/>
                    </a:cubicBezTo>
                    <a:cubicBezTo>
                      <a:pt x="72" y="206"/>
                      <a:pt x="107" y="224"/>
                      <a:pt x="107" y="224"/>
                    </a:cubicBezTo>
                    <a:cubicBezTo>
                      <a:pt x="107" y="224"/>
                      <a:pt x="133" y="209"/>
                      <a:pt x="145" y="200"/>
                    </a:cubicBezTo>
                    <a:cubicBezTo>
                      <a:pt x="157" y="190"/>
                      <a:pt x="161" y="186"/>
                      <a:pt x="161" y="186"/>
                    </a:cubicBezTo>
                    <a:cubicBezTo>
                      <a:pt x="161" y="186"/>
                      <a:pt x="155" y="174"/>
                      <a:pt x="153" y="162"/>
                    </a:cubicBezTo>
                    <a:cubicBezTo>
                      <a:pt x="151" y="149"/>
                      <a:pt x="149" y="116"/>
                      <a:pt x="149" y="116"/>
                    </a:cubicBezTo>
                    <a:cubicBezTo>
                      <a:pt x="149" y="116"/>
                      <a:pt x="148" y="111"/>
                      <a:pt x="154" y="113"/>
                    </a:cubicBezTo>
                    <a:cubicBezTo>
                      <a:pt x="161" y="115"/>
                      <a:pt x="163" y="115"/>
                      <a:pt x="164" y="104"/>
                    </a:cubicBezTo>
                    <a:cubicBezTo>
                      <a:pt x="166" y="93"/>
                      <a:pt x="166" y="70"/>
                      <a:pt x="162" y="68"/>
                    </a:cubicBezTo>
                    <a:cubicBezTo>
                      <a:pt x="159" y="66"/>
                      <a:pt x="151" y="65"/>
                      <a:pt x="151" y="65"/>
                    </a:cubicBezTo>
                    <a:cubicBezTo>
                      <a:pt x="151" y="65"/>
                      <a:pt x="148" y="66"/>
                      <a:pt x="148" y="74"/>
                    </a:cubicBezTo>
                    <a:cubicBezTo>
                      <a:pt x="147" y="82"/>
                      <a:pt x="147" y="88"/>
                      <a:pt x="147" y="88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7"/>
                      <a:pt x="138" y="59"/>
                      <a:pt x="134" y="53"/>
                    </a:cubicBezTo>
                    <a:cubicBezTo>
                      <a:pt x="130" y="48"/>
                      <a:pt x="122" y="42"/>
                      <a:pt x="122" y="42"/>
                    </a:cubicBezTo>
                    <a:cubicBezTo>
                      <a:pt x="122" y="42"/>
                      <a:pt x="119" y="28"/>
                      <a:pt x="114" y="17"/>
                    </a:cubicBezTo>
                    <a:cubicBezTo>
                      <a:pt x="109" y="6"/>
                      <a:pt x="111" y="0"/>
                      <a:pt x="104" y="1"/>
                    </a:cubicBezTo>
                    <a:cubicBezTo>
                      <a:pt x="97" y="1"/>
                      <a:pt x="95" y="11"/>
                      <a:pt x="87" y="14"/>
                    </a:cubicBezTo>
                    <a:cubicBezTo>
                      <a:pt x="80" y="18"/>
                      <a:pt x="75" y="19"/>
                      <a:pt x="68" y="20"/>
                    </a:cubicBezTo>
                    <a:cubicBezTo>
                      <a:pt x="61" y="20"/>
                      <a:pt x="56" y="23"/>
                      <a:pt x="46" y="27"/>
                    </a:cubicBezTo>
                    <a:cubicBezTo>
                      <a:pt x="37" y="31"/>
                      <a:pt x="38" y="34"/>
                      <a:pt x="28" y="36"/>
                    </a:cubicBezTo>
                    <a:cubicBezTo>
                      <a:pt x="17" y="37"/>
                      <a:pt x="14" y="37"/>
                      <a:pt x="14" y="37"/>
                    </a:cubicBezTo>
                    <a:close/>
                    <a:moveTo>
                      <a:pt x="183" y="526"/>
                    </a:moveTo>
                    <a:cubicBezTo>
                      <a:pt x="182" y="542"/>
                      <a:pt x="182" y="542"/>
                      <a:pt x="182" y="542"/>
                    </a:cubicBezTo>
                    <a:cubicBezTo>
                      <a:pt x="182" y="542"/>
                      <a:pt x="190" y="541"/>
                      <a:pt x="199" y="537"/>
                    </a:cubicBezTo>
                    <a:cubicBezTo>
                      <a:pt x="208" y="532"/>
                      <a:pt x="210" y="530"/>
                      <a:pt x="210" y="530"/>
                    </a:cubicBezTo>
                    <a:cubicBezTo>
                      <a:pt x="210" y="530"/>
                      <a:pt x="205" y="530"/>
                      <a:pt x="197" y="528"/>
                    </a:cubicBezTo>
                    <a:cubicBezTo>
                      <a:pt x="189" y="527"/>
                      <a:pt x="183" y="526"/>
                      <a:pt x="183" y="526"/>
                    </a:cubicBezTo>
                    <a:close/>
                    <a:moveTo>
                      <a:pt x="256" y="361"/>
                    </a:moveTo>
                    <a:cubicBezTo>
                      <a:pt x="247" y="370"/>
                      <a:pt x="242" y="377"/>
                      <a:pt x="235" y="384"/>
                    </a:cubicBezTo>
                    <a:cubicBezTo>
                      <a:pt x="228" y="392"/>
                      <a:pt x="229" y="396"/>
                      <a:pt x="225" y="404"/>
                    </a:cubicBezTo>
                    <a:cubicBezTo>
                      <a:pt x="222" y="412"/>
                      <a:pt x="212" y="425"/>
                      <a:pt x="212" y="425"/>
                    </a:cubicBezTo>
                    <a:cubicBezTo>
                      <a:pt x="212" y="425"/>
                      <a:pt x="241" y="423"/>
                      <a:pt x="258" y="418"/>
                    </a:cubicBezTo>
                    <a:cubicBezTo>
                      <a:pt x="274" y="414"/>
                      <a:pt x="282" y="411"/>
                      <a:pt x="277" y="409"/>
                    </a:cubicBezTo>
                    <a:cubicBezTo>
                      <a:pt x="272" y="407"/>
                      <a:pt x="267" y="407"/>
                      <a:pt x="267" y="407"/>
                    </a:cubicBezTo>
                    <a:cubicBezTo>
                      <a:pt x="267" y="407"/>
                      <a:pt x="280" y="394"/>
                      <a:pt x="287" y="386"/>
                    </a:cubicBezTo>
                    <a:cubicBezTo>
                      <a:pt x="293" y="377"/>
                      <a:pt x="297" y="375"/>
                      <a:pt x="292" y="375"/>
                    </a:cubicBezTo>
                    <a:cubicBezTo>
                      <a:pt x="287" y="375"/>
                      <a:pt x="284" y="375"/>
                      <a:pt x="284" y="375"/>
                    </a:cubicBezTo>
                    <a:cubicBezTo>
                      <a:pt x="284" y="375"/>
                      <a:pt x="289" y="366"/>
                      <a:pt x="285" y="363"/>
                    </a:cubicBezTo>
                    <a:cubicBezTo>
                      <a:pt x="280" y="360"/>
                      <a:pt x="278" y="362"/>
                      <a:pt x="274" y="364"/>
                    </a:cubicBezTo>
                    <a:cubicBezTo>
                      <a:pt x="271" y="366"/>
                      <a:pt x="267" y="369"/>
                      <a:pt x="267" y="369"/>
                    </a:cubicBezTo>
                    <a:cubicBezTo>
                      <a:pt x="267" y="369"/>
                      <a:pt x="272" y="356"/>
                      <a:pt x="266" y="356"/>
                    </a:cubicBezTo>
                    <a:cubicBezTo>
                      <a:pt x="260" y="356"/>
                      <a:pt x="256" y="361"/>
                      <a:pt x="256" y="361"/>
                    </a:cubicBezTo>
                    <a:close/>
                    <a:moveTo>
                      <a:pt x="81" y="430"/>
                    </a:moveTo>
                    <a:cubicBezTo>
                      <a:pt x="81" y="430"/>
                      <a:pt x="71" y="428"/>
                      <a:pt x="59" y="432"/>
                    </a:cubicBezTo>
                    <a:cubicBezTo>
                      <a:pt x="47" y="436"/>
                      <a:pt x="41" y="438"/>
                      <a:pt x="32" y="440"/>
                    </a:cubicBezTo>
                    <a:cubicBezTo>
                      <a:pt x="22" y="442"/>
                      <a:pt x="19" y="442"/>
                      <a:pt x="19" y="442"/>
                    </a:cubicBezTo>
                    <a:cubicBezTo>
                      <a:pt x="19" y="442"/>
                      <a:pt x="11" y="455"/>
                      <a:pt x="11" y="464"/>
                    </a:cubicBezTo>
                    <a:cubicBezTo>
                      <a:pt x="10" y="473"/>
                      <a:pt x="12" y="482"/>
                      <a:pt x="26" y="482"/>
                    </a:cubicBezTo>
                    <a:cubicBezTo>
                      <a:pt x="39" y="482"/>
                      <a:pt x="53" y="482"/>
                      <a:pt x="58" y="482"/>
                    </a:cubicBezTo>
                    <a:cubicBezTo>
                      <a:pt x="64" y="482"/>
                      <a:pt x="71" y="482"/>
                      <a:pt x="71" y="482"/>
                    </a:cubicBezTo>
                    <a:cubicBezTo>
                      <a:pt x="71" y="482"/>
                      <a:pt x="71" y="456"/>
                      <a:pt x="75" y="445"/>
                    </a:cubicBezTo>
                    <a:cubicBezTo>
                      <a:pt x="79" y="435"/>
                      <a:pt x="81" y="430"/>
                      <a:pt x="81" y="430"/>
                    </a:cubicBez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" name="Freeform 95"/>
              <p:cNvSpPr>
                <a:spLocks noEditPoints="1"/>
              </p:cNvSpPr>
              <p:nvPr/>
            </p:nvSpPr>
            <p:spPr bwMode="auto">
              <a:xfrm>
                <a:off x="9624" y="3654"/>
                <a:ext cx="360" cy="1052"/>
              </a:xfrm>
              <a:custGeom>
                <a:avLst/>
                <a:gdLst>
                  <a:gd name="T0" fmla="*/ 3 w 124"/>
                  <a:gd name="T1" fmla="*/ 10 h 390"/>
                  <a:gd name="T2" fmla="*/ 0 w 124"/>
                  <a:gd name="T3" fmla="*/ 41 h 390"/>
                  <a:gd name="T4" fmla="*/ 12 w 124"/>
                  <a:gd name="T5" fmla="*/ 69 h 390"/>
                  <a:gd name="T6" fmla="*/ 20 w 124"/>
                  <a:gd name="T7" fmla="*/ 99 h 390"/>
                  <a:gd name="T8" fmla="*/ 33 w 124"/>
                  <a:gd name="T9" fmla="*/ 77 h 390"/>
                  <a:gd name="T10" fmla="*/ 20 w 124"/>
                  <a:gd name="T11" fmla="*/ 59 h 390"/>
                  <a:gd name="T12" fmla="*/ 45 w 124"/>
                  <a:gd name="T13" fmla="*/ 41 h 390"/>
                  <a:gd name="T14" fmla="*/ 72 w 124"/>
                  <a:gd name="T15" fmla="*/ 51 h 390"/>
                  <a:gd name="T16" fmla="*/ 55 w 124"/>
                  <a:gd name="T17" fmla="*/ 74 h 390"/>
                  <a:gd name="T18" fmla="*/ 70 w 124"/>
                  <a:gd name="T19" fmla="*/ 111 h 390"/>
                  <a:gd name="T20" fmla="*/ 76 w 124"/>
                  <a:gd name="T21" fmla="*/ 139 h 390"/>
                  <a:gd name="T22" fmla="*/ 95 w 124"/>
                  <a:gd name="T23" fmla="*/ 64 h 390"/>
                  <a:gd name="T24" fmla="*/ 120 w 124"/>
                  <a:gd name="T25" fmla="*/ 22 h 390"/>
                  <a:gd name="T26" fmla="*/ 109 w 124"/>
                  <a:gd name="T27" fmla="*/ 0 h 390"/>
                  <a:gd name="T28" fmla="*/ 79 w 124"/>
                  <a:gd name="T29" fmla="*/ 23 h 390"/>
                  <a:gd name="T30" fmla="*/ 50 w 124"/>
                  <a:gd name="T31" fmla="*/ 39 h 390"/>
                  <a:gd name="T32" fmla="*/ 23 w 124"/>
                  <a:gd name="T33" fmla="*/ 26 h 390"/>
                  <a:gd name="T34" fmla="*/ 3 w 124"/>
                  <a:gd name="T35" fmla="*/ 10 h 390"/>
                  <a:gd name="T36" fmla="*/ 47 w 124"/>
                  <a:gd name="T37" fmla="*/ 238 h 390"/>
                  <a:gd name="T38" fmla="*/ 33 w 124"/>
                  <a:gd name="T39" fmla="*/ 238 h 390"/>
                  <a:gd name="T40" fmla="*/ 18 w 124"/>
                  <a:gd name="T41" fmla="*/ 267 h 390"/>
                  <a:gd name="T42" fmla="*/ 13 w 124"/>
                  <a:gd name="T43" fmla="*/ 309 h 390"/>
                  <a:gd name="T44" fmla="*/ 27 w 124"/>
                  <a:gd name="T45" fmla="*/ 313 h 390"/>
                  <a:gd name="T46" fmla="*/ 34 w 124"/>
                  <a:gd name="T47" fmla="*/ 269 h 390"/>
                  <a:gd name="T48" fmla="*/ 47 w 124"/>
                  <a:gd name="T49" fmla="*/ 238 h 390"/>
                  <a:gd name="T50" fmla="*/ 94 w 124"/>
                  <a:gd name="T51" fmla="*/ 340 h 390"/>
                  <a:gd name="T52" fmla="*/ 98 w 124"/>
                  <a:gd name="T53" fmla="*/ 374 h 390"/>
                  <a:gd name="T54" fmla="*/ 99 w 124"/>
                  <a:gd name="T55" fmla="*/ 384 h 390"/>
                  <a:gd name="T56" fmla="*/ 108 w 124"/>
                  <a:gd name="T57" fmla="*/ 384 h 390"/>
                  <a:gd name="T58" fmla="*/ 119 w 124"/>
                  <a:gd name="T59" fmla="*/ 389 h 390"/>
                  <a:gd name="T60" fmla="*/ 124 w 124"/>
                  <a:gd name="T61" fmla="*/ 372 h 390"/>
                  <a:gd name="T62" fmla="*/ 123 w 124"/>
                  <a:gd name="T63" fmla="*/ 339 h 390"/>
                  <a:gd name="T64" fmla="*/ 108 w 124"/>
                  <a:gd name="T65" fmla="*/ 339 h 390"/>
                  <a:gd name="T66" fmla="*/ 94 w 124"/>
                  <a:gd name="T67" fmla="*/ 34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390">
                    <a:moveTo>
                      <a:pt x="3" y="1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59"/>
                      <a:pt x="27" y="42"/>
                      <a:pt x="45" y="41"/>
                    </a:cubicBezTo>
                    <a:cubicBezTo>
                      <a:pt x="63" y="40"/>
                      <a:pt x="72" y="51"/>
                      <a:pt x="72" y="51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65" y="89"/>
                      <a:pt x="70" y="111"/>
                    </a:cubicBezTo>
                    <a:cubicBezTo>
                      <a:pt x="76" y="133"/>
                      <a:pt x="76" y="139"/>
                      <a:pt x="76" y="139"/>
                    </a:cubicBezTo>
                    <a:cubicBezTo>
                      <a:pt x="76" y="139"/>
                      <a:pt x="89" y="78"/>
                      <a:pt x="95" y="64"/>
                    </a:cubicBezTo>
                    <a:cubicBezTo>
                      <a:pt x="100" y="49"/>
                      <a:pt x="120" y="22"/>
                      <a:pt x="120" y="2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5" y="12"/>
                      <a:pt x="79" y="23"/>
                    </a:cubicBezTo>
                    <a:cubicBezTo>
                      <a:pt x="63" y="34"/>
                      <a:pt x="50" y="39"/>
                      <a:pt x="50" y="39"/>
                    </a:cubicBezTo>
                    <a:cubicBezTo>
                      <a:pt x="50" y="39"/>
                      <a:pt x="37" y="35"/>
                      <a:pt x="23" y="26"/>
                    </a:cubicBezTo>
                    <a:cubicBezTo>
                      <a:pt x="9" y="18"/>
                      <a:pt x="3" y="10"/>
                      <a:pt x="3" y="10"/>
                    </a:cubicBezTo>
                    <a:close/>
                    <a:moveTo>
                      <a:pt x="47" y="238"/>
                    </a:moveTo>
                    <a:cubicBezTo>
                      <a:pt x="33" y="238"/>
                      <a:pt x="33" y="238"/>
                      <a:pt x="33" y="238"/>
                    </a:cubicBezTo>
                    <a:cubicBezTo>
                      <a:pt x="33" y="238"/>
                      <a:pt x="24" y="238"/>
                      <a:pt x="18" y="267"/>
                    </a:cubicBezTo>
                    <a:cubicBezTo>
                      <a:pt x="12" y="296"/>
                      <a:pt x="13" y="309"/>
                      <a:pt x="13" y="309"/>
                    </a:cubicBezTo>
                    <a:cubicBezTo>
                      <a:pt x="13" y="309"/>
                      <a:pt x="26" y="313"/>
                      <a:pt x="27" y="313"/>
                    </a:cubicBezTo>
                    <a:cubicBezTo>
                      <a:pt x="29" y="313"/>
                      <a:pt x="29" y="294"/>
                      <a:pt x="34" y="269"/>
                    </a:cubicBezTo>
                    <a:cubicBezTo>
                      <a:pt x="39" y="244"/>
                      <a:pt x="47" y="238"/>
                      <a:pt x="47" y="238"/>
                    </a:cubicBezTo>
                    <a:close/>
                    <a:moveTo>
                      <a:pt x="94" y="340"/>
                    </a:moveTo>
                    <a:cubicBezTo>
                      <a:pt x="94" y="340"/>
                      <a:pt x="97" y="366"/>
                      <a:pt x="98" y="374"/>
                    </a:cubicBezTo>
                    <a:cubicBezTo>
                      <a:pt x="98" y="383"/>
                      <a:pt x="99" y="384"/>
                      <a:pt x="99" y="384"/>
                    </a:cubicBezTo>
                    <a:cubicBezTo>
                      <a:pt x="108" y="384"/>
                      <a:pt x="108" y="384"/>
                      <a:pt x="108" y="384"/>
                    </a:cubicBezTo>
                    <a:cubicBezTo>
                      <a:pt x="108" y="384"/>
                      <a:pt x="114" y="390"/>
                      <a:pt x="119" y="389"/>
                    </a:cubicBezTo>
                    <a:cubicBezTo>
                      <a:pt x="124" y="389"/>
                      <a:pt x="124" y="384"/>
                      <a:pt x="124" y="372"/>
                    </a:cubicBezTo>
                    <a:cubicBezTo>
                      <a:pt x="124" y="360"/>
                      <a:pt x="123" y="339"/>
                      <a:pt x="123" y="339"/>
                    </a:cubicBezTo>
                    <a:cubicBezTo>
                      <a:pt x="123" y="339"/>
                      <a:pt x="119" y="339"/>
                      <a:pt x="108" y="339"/>
                    </a:cubicBezTo>
                    <a:cubicBezTo>
                      <a:pt x="97" y="339"/>
                      <a:pt x="93" y="339"/>
                      <a:pt x="94" y="3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" name="Freeform 96"/>
              <p:cNvSpPr/>
              <p:nvPr/>
            </p:nvSpPr>
            <p:spPr bwMode="auto">
              <a:xfrm>
                <a:off x="9747" y="4078"/>
                <a:ext cx="91" cy="73"/>
              </a:xfrm>
              <a:custGeom>
                <a:avLst/>
                <a:gdLst>
                  <a:gd name="T0" fmla="*/ 0 w 32"/>
                  <a:gd name="T1" fmla="*/ 18 h 27"/>
                  <a:gd name="T2" fmla="*/ 32 w 32"/>
                  <a:gd name="T3" fmla="*/ 0 h 27"/>
                  <a:gd name="T4" fmla="*/ 29 w 32"/>
                  <a:gd name="T5" fmla="*/ 11 h 27"/>
                  <a:gd name="T6" fmla="*/ 2 w 32"/>
                  <a:gd name="T7" fmla="*/ 27 h 27"/>
                  <a:gd name="T8" fmla="*/ 0 w 32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7">
                    <a:moveTo>
                      <a:pt x="0" y="18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1" y="3"/>
                      <a:pt x="30" y="7"/>
                      <a:pt x="29" y="11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4"/>
                      <a:pt x="1" y="21"/>
                      <a:pt x="0" y="18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" name="Freeform 97"/>
              <p:cNvSpPr/>
              <p:nvPr/>
            </p:nvSpPr>
            <p:spPr bwMode="auto">
              <a:xfrm>
                <a:off x="9752" y="4107"/>
                <a:ext cx="80" cy="66"/>
              </a:xfrm>
              <a:custGeom>
                <a:avLst/>
                <a:gdLst>
                  <a:gd name="T0" fmla="*/ 2 w 27"/>
                  <a:gd name="T1" fmla="*/ 25 h 25"/>
                  <a:gd name="T2" fmla="*/ 25 w 27"/>
                  <a:gd name="T3" fmla="*/ 12 h 25"/>
                  <a:gd name="T4" fmla="*/ 27 w 27"/>
                  <a:gd name="T5" fmla="*/ 0 h 25"/>
                  <a:gd name="T6" fmla="*/ 0 w 27"/>
                  <a:gd name="T7" fmla="*/ 16 h 25"/>
                  <a:gd name="T8" fmla="*/ 2 w 2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5">
                    <a:moveTo>
                      <a:pt x="2" y="2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8"/>
                      <a:pt x="26" y="4"/>
                      <a:pt x="27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9"/>
                      <a:pt x="2" y="22"/>
                      <a:pt x="2" y="25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" name="Freeform 98"/>
              <p:cNvSpPr/>
              <p:nvPr/>
            </p:nvSpPr>
            <p:spPr bwMode="auto">
              <a:xfrm>
                <a:off x="9759" y="4139"/>
                <a:ext cx="66" cy="59"/>
              </a:xfrm>
              <a:custGeom>
                <a:avLst/>
                <a:gdLst>
                  <a:gd name="T0" fmla="*/ 23 w 23"/>
                  <a:gd name="T1" fmla="*/ 0 h 22"/>
                  <a:gd name="T2" fmla="*/ 0 w 23"/>
                  <a:gd name="T3" fmla="*/ 13 h 22"/>
                  <a:gd name="T4" fmla="*/ 0 w 23"/>
                  <a:gd name="T5" fmla="*/ 13 h 22"/>
                  <a:gd name="T6" fmla="*/ 2 w 23"/>
                  <a:gd name="T7" fmla="*/ 22 h 22"/>
                  <a:gd name="T8" fmla="*/ 20 w 23"/>
                  <a:gd name="T9" fmla="*/ 12 h 22"/>
                  <a:gd name="T10" fmla="*/ 23 w 23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23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6"/>
                      <a:pt x="1" y="20"/>
                      <a:pt x="2" y="2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8"/>
                      <a:pt x="22" y="4"/>
                      <a:pt x="23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" name="Freeform 99"/>
              <p:cNvSpPr/>
              <p:nvPr/>
            </p:nvSpPr>
            <p:spPr bwMode="auto">
              <a:xfrm>
                <a:off x="9763" y="4171"/>
                <a:ext cx="52" cy="55"/>
              </a:xfrm>
              <a:custGeom>
                <a:avLst/>
                <a:gdLst>
                  <a:gd name="T0" fmla="*/ 16 w 18"/>
                  <a:gd name="T1" fmla="*/ 11 h 20"/>
                  <a:gd name="T2" fmla="*/ 1 w 18"/>
                  <a:gd name="T3" fmla="*/ 20 h 20"/>
                  <a:gd name="T4" fmla="*/ 0 w 18"/>
                  <a:gd name="T5" fmla="*/ 10 h 20"/>
                  <a:gd name="T6" fmla="*/ 18 w 18"/>
                  <a:gd name="T7" fmla="*/ 0 h 20"/>
                  <a:gd name="T8" fmla="*/ 16 w 18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6" y="11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1" y="17"/>
                      <a:pt x="0" y="14"/>
                      <a:pt x="0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4"/>
                      <a:pt x="17" y="7"/>
                      <a:pt x="16" y="1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" name="Freeform 100"/>
              <p:cNvSpPr/>
              <p:nvPr/>
            </p:nvSpPr>
            <p:spPr bwMode="auto">
              <a:xfrm>
                <a:off x="9768" y="4201"/>
                <a:ext cx="43" cy="50"/>
              </a:xfrm>
              <a:custGeom>
                <a:avLst/>
                <a:gdLst>
                  <a:gd name="T0" fmla="*/ 0 w 15"/>
                  <a:gd name="T1" fmla="*/ 9 h 18"/>
                  <a:gd name="T2" fmla="*/ 15 w 15"/>
                  <a:gd name="T3" fmla="*/ 0 h 18"/>
                  <a:gd name="T4" fmla="*/ 12 w 15"/>
                  <a:gd name="T5" fmla="*/ 12 h 18"/>
                  <a:gd name="T6" fmla="*/ 1 w 15"/>
                  <a:gd name="T7" fmla="*/ 18 h 18"/>
                  <a:gd name="T8" fmla="*/ 0 w 1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8">
                    <a:moveTo>
                      <a:pt x="0" y="9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6"/>
                      <a:pt x="0" y="12"/>
                      <a:pt x="0" y="9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" name="Freeform 101"/>
              <p:cNvSpPr/>
              <p:nvPr/>
            </p:nvSpPr>
            <p:spPr bwMode="auto">
              <a:xfrm>
                <a:off x="9770" y="4235"/>
                <a:ext cx="32" cy="41"/>
              </a:xfrm>
              <a:custGeom>
                <a:avLst/>
                <a:gdLst>
                  <a:gd name="T0" fmla="*/ 1 w 11"/>
                  <a:gd name="T1" fmla="*/ 16 h 16"/>
                  <a:gd name="T2" fmla="*/ 9 w 11"/>
                  <a:gd name="T3" fmla="*/ 11 h 16"/>
                  <a:gd name="T4" fmla="*/ 11 w 11"/>
                  <a:gd name="T5" fmla="*/ 0 h 16"/>
                  <a:gd name="T6" fmla="*/ 0 w 11"/>
                  <a:gd name="T7" fmla="*/ 6 h 16"/>
                  <a:gd name="T8" fmla="*/ 1 w 1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1" y="16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11"/>
                      <a:pt x="1" y="14"/>
                      <a:pt x="1" y="16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" name="Freeform 102"/>
              <p:cNvSpPr/>
              <p:nvPr/>
            </p:nvSpPr>
            <p:spPr bwMode="auto">
              <a:xfrm>
                <a:off x="9772" y="4264"/>
                <a:ext cx="23" cy="32"/>
              </a:xfrm>
              <a:custGeom>
                <a:avLst/>
                <a:gdLst>
                  <a:gd name="T0" fmla="*/ 8 w 8"/>
                  <a:gd name="T1" fmla="*/ 0 h 12"/>
                  <a:gd name="T2" fmla="*/ 0 w 8"/>
                  <a:gd name="T3" fmla="*/ 5 h 12"/>
                  <a:gd name="T4" fmla="*/ 0 w 8"/>
                  <a:gd name="T5" fmla="*/ 12 h 12"/>
                  <a:gd name="T6" fmla="*/ 6 w 8"/>
                  <a:gd name="T7" fmla="*/ 11 h 12"/>
                  <a:gd name="T8" fmla="*/ 8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0"/>
                      <a:pt x="0" y="12"/>
                      <a:pt x="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7"/>
                      <a:pt x="8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" name="Freeform 103"/>
              <p:cNvSpPr/>
              <p:nvPr/>
            </p:nvSpPr>
            <p:spPr bwMode="auto">
              <a:xfrm>
                <a:off x="9695" y="3764"/>
                <a:ext cx="55" cy="30"/>
              </a:xfrm>
              <a:custGeom>
                <a:avLst/>
                <a:gdLst>
                  <a:gd name="T0" fmla="*/ 0 w 19"/>
                  <a:gd name="T1" fmla="*/ 11 h 11"/>
                  <a:gd name="T2" fmla="*/ 19 w 19"/>
                  <a:gd name="T3" fmla="*/ 0 h 11"/>
                  <a:gd name="T4" fmla="*/ 0 w 1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0" y="1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0" y="1"/>
                      <a:pt x="3" y="7"/>
                      <a:pt x="0" y="11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" name="Freeform 104"/>
              <p:cNvSpPr>
                <a:spLocks noEditPoints="1"/>
              </p:cNvSpPr>
              <p:nvPr/>
            </p:nvSpPr>
            <p:spPr bwMode="auto">
              <a:xfrm>
                <a:off x="9684" y="3759"/>
                <a:ext cx="112" cy="64"/>
              </a:xfrm>
              <a:custGeom>
                <a:avLst/>
                <a:gdLst>
                  <a:gd name="T0" fmla="*/ 39 w 39"/>
                  <a:gd name="T1" fmla="*/ 4 h 24"/>
                  <a:gd name="T2" fmla="*/ 3 w 39"/>
                  <a:gd name="T3" fmla="*/ 24 h 24"/>
                  <a:gd name="T4" fmla="*/ 0 w 39"/>
                  <a:gd name="T5" fmla="*/ 20 h 24"/>
                  <a:gd name="T6" fmla="*/ 4 w 39"/>
                  <a:gd name="T7" fmla="*/ 13 h 24"/>
                  <a:gd name="T8" fmla="*/ 23 w 39"/>
                  <a:gd name="T9" fmla="*/ 2 h 24"/>
                  <a:gd name="T10" fmla="*/ 25 w 39"/>
                  <a:gd name="T11" fmla="*/ 2 h 24"/>
                  <a:gd name="T12" fmla="*/ 39 w 39"/>
                  <a:gd name="T13" fmla="*/ 4 h 24"/>
                  <a:gd name="T14" fmla="*/ 31 w 39"/>
                  <a:gd name="T15" fmla="*/ 0 h 24"/>
                  <a:gd name="T16" fmla="*/ 30 w 39"/>
                  <a:gd name="T17" fmla="*/ 0 h 24"/>
                  <a:gd name="T18" fmla="*/ 30 w 39"/>
                  <a:gd name="T19" fmla="*/ 0 h 24"/>
                  <a:gd name="T20" fmla="*/ 31 w 39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24">
                    <a:moveTo>
                      <a:pt x="39" y="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1" y="17"/>
                      <a:pt x="4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5" y="2"/>
                    </a:cubicBezTo>
                    <a:cubicBezTo>
                      <a:pt x="30" y="2"/>
                      <a:pt x="35" y="2"/>
                      <a:pt x="39" y="4"/>
                    </a:cubicBezTo>
                    <a:close/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" name="Freeform 105"/>
              <p:cNvSpPr/>
              <p:nvPr/>
            </p:nvSpPr>
            <p:spPr bwMode="auto">
              <a:xfrm>
                <a:off x="9693" y="3770"/>
                <a:ext cx="130" cy="73"/>
              </a:xfrm>
              <a:custGeom>
                <a:avLst/>
                <a:gdLst>
                  <a:gd name="T0" fmla="*/ 0 w 45"/>
                  <a:gd name="T1" fmla="*/ 20 h 27"/>
                  <a:gd name="T2" fmla="*/ 36 w 45"/>
                  <a:gd name="T3" fmla="*/ 0 h 27"/>
                  <a:gd name="T4" fmla="*/ 45 w 45"/>
                  <a:gd name="T5" fmla="*/ 4 h 27"/>
                  <a:gd name="T6" fmla="*/ 5 w 45"/>
                  <a:gd name="T7" fmla="*/ 27 h 27"/>
                  <a:gd name="T8" fmla="*/ 0 w 45"/>
                  <a:gd name="T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7">
                    <a:moveTo>
                      <a:pt x="0" y="2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40" y="1"/>
                      <a:pt x="43" y="3"/>
                      <a:pt x="45" y="4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" name="Freeform 106"/>
              <p:cNvSpPr/>
              <p:nvPr/>
            </p:nvSpPr>
            <p:spPr bwMode="auto">
              <a:xfrm>
                <a:off x="9720" y="3780"/>
                <a:ext cx="114" cy="230"/>
              </a:xfrm>
              <a:custGeom>
                <a:avLst/>
                <a:gdLst>
                  <a:gd name="T0" fmla="*/ 5 w 44"/>
                  <a:gd name="T1" fmla="*/ 31 h 31"/>
                  <a:gd name="T2" fmla="*/ 38 w 44"/>
                  <a:gd name="T3" fmla="*/ 12 h 31"/>
                  <a:gd name="T4" fmla="*/ 44 w 44"/>
                  <a:gd name="T5" fmla="*/ 4 h 31"/>
                  <a:gd name="T6" fmla="*/ 40 w 44"/>
                  <a:gd name="T7" fmla="*/ 0 h 31"/>
                  <a:gd name="T8" fmla="*/ 0 w 44"/>
                  <a:gd name="T9" fmla="*/ 23 h 31"/>
                  <a:gd name="T10" fmla="*/ 5 w 44"/>
                  <a:gd name="T11" fmla="*/ 30 h 31"/>
                  <a:gd name="T12" fmla="*/ 5 w 44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31">
                    <a:moveTo>
                      <a:pt x="5" y="31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2"/>
                      <a:pt x="4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30"/>
                      <a:pt x="5" y="30"/>
                      <a:pt x="5" y="30"/>
                    </a:cubicBezTo>
                    <a:lnTo>
                      <a:pt x="5" y="3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" name="Freeform 107"/>
              <p:cNvSpPr/>
              <p:nvPr/>
            </p:nvSpPr>
            <p:spPr bwMode="auto">
              <a:xfrm>
                <a:off x="9693" y="3814"/>
                <a:ext cx="123" cy="93"/>
              </a:xfrm>
              <a:custGeom>
                <a:avLst/>
                <a:gdLst>
                  <a:gd name="T0" fmla="*/ 43 w 43"/>
                  <a:gd name="T1" fmla="*/ 0 h 35"/>
                  <a:gd name="T2" fmla="*/ 10 w 43"/>
                  <a:gd name="T3" fmla="*/ 19 h 35"/>
                  <a:gd name="T4" fmla="*/ 0 w 43"/>
                  <a:gd name="T5" fmla="*/ 35 h 35"/>
                  <a:gd name="T6" fmla="*/ 33 w 43"/>
                  <a:gd name="T7" fmla="*/ 16 h 35"/>
                  <a:gd name="T8" fmla="*/ 32 w 43"/>
                  <a:gd name="T9" fmla="*/ 15 h 35"/>
                  <a:gd name="T10" fmla="*/ 43 w 43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5">
                    <a:moveTo>
                      <a:pt x="43" y="0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5"/>
                      <a:pt x="32" y="15"/>
                      <a:pt x="32" y="15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" name="Freeform 108"/>
              <p:cNvSpPr/>
              <p:nvPr/>
            </p:nvSpPr>
            <p:spPr bwMode="auto">
              <a:xfrm>
                <a:off x="9684" y="3857"/>
                <a:ext cx="116" cy="77"/>
              </a:xfrm>
              <a:custGeom>
                <a:avLst/>
                <a:gdLst>
                  <a:gd name="T0" fmla="*/ 40 w 40"/>
                  <a:gd name="T1" fmla="*/ 8 h 29"/>
                  <a:gd name="T2" fmla="*/ 2 w 40"/>
                  <a:gd name="T3" fmla="*/ 29 h 29"/>
                  <a:gd name="T4" fmla="*/ 0 w 40"/>
                  <a:gd name="T5" fmla="*/ 24 h 29"/>
                  <a:gd name="T6" fmla="*/ 3 w 40"/>
                  <a:gd name="T7" fmla="*/ 19 h 29"/>
                  <a:gd name="T8" fmla="*/ 36 w 40"/>
                  <a:gd name="T9" fmla="*/ 0 h 29"/>
                  <a:gd name="T10" fmla="*/ 40 w 40"/>
                  <a:gd name="T11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9">
                    <a:moveTo>
                      <a:pt x="40" y="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27"/>
                      <a:pt x="1" y="25"/>
                      <a:pt x="0" y="24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"/>
                      <a:pt x="38" y="4"/>
                      <a:pt x="40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" name="Freeform 109"/>
              <p:cNvSpPr/>
              <p:nvPr/>
            </p:nvSpPr>
            <p:spPr bwMode="auto">
              <a:xfrm>
                <a:off x="9720" y="3877"/>
                <a:ext cx="91" cy="310"/>
              </a:xfrm>
              <a:custGeom>
                <a:avLst/>
                <a:gdLst>
                  <a:gd name="T0" fmla="*/ 0 w 42"/>
                  <a:gd name="T1" fmla="*/ 21 h 30"/>
                  <a:gd name="T2" fmla="*/ 38 w 42"/>
                  <a:gd name="T3" fmla="*/ 0 h 30"/>
                  <a:gd name="T4" fmla="*/ 42 w 42"/>
                  <a:gd name="T5" fmla="*/ 8 h 30"/>
                  <a:gd name="T6" fmla="*/ 3 w 42"/>
                  <a:gd name="T7" fmla="*/ 30 h 30"/>
                  <a:gd name="T8" fmla="*/ 0 w 42"/>
                  <a:gd name="T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0" y="2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9" y="2"/>
                      <a:pt x="40" y="5"/>
                      <a:pt x="42" y="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2" y="27"/>
                      <a:pt x="1" y="24"/>
                      <a:pt x="0" y="2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" name="Freeform 110"/>
              <p:cNvSpPr/>
              <p:nvPr/>
            </p:nvSpPr>
            <p:spPr bwMode="auto">
              <a:xfrm>
                <a:off x="9697" y="3898"/>
                <a:ext cx="121" cy="84"/>
              </a:xfrm>
              <a:custGeom>
                <a:avLst/>
                <a:gdLst>
                  <a:gd name="T0" fmla="*/ 3 w 42"/>
                  <a:gd name="T1" fmla="*/ 31 h 31"/>
                  <a:gd name="T2" fmla="*/ 42 w 42"/>
                  <a:gd name="T3" fmla="*/ 8 h 31"/>
                  <a:gd name="T4" fmla="*/ 39 w 42"/>
                  <a:gd name="T5" fmla="*/ 0 h 31"/>
                  <a:gd name="T6" fmla="*/ 0 w 42"/>
                  <a:gd name="T7" fmla="*/ 22 h 31"/>
                  <a:gd name="T8" fmla="*/ 3 w 4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3" y="31"/>
                    </a:moveTo>
                    <a:cubicBezTo>
                      <a:pt x="42" y="8"/>
                      <a:pt x="42" y="8"/>
                      <a:pt x="42" y="8"/>
                    </a:cubicBezTo>
                    <a:cubicBezTo>
                      <a:pt x="41" y="5"/>
                      <a:pt x="40" y="2"/>
                      <a:pt x="39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2" y="28"/>
                      <a:pt x="3" y="3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" name="Freeform 111"/>
              <p:cNvSpPr/>
              <p:nvPr/>
            </p:nvSpPr>
            <p:spPr bwMode="auto">
              <a:xfrm>
                <a:off x="9706" y="3921"/>
                <a:ext cx="121" cy="84"/>
              </a:xfrm>
              <a:custGeom>
                <a:avLst/>
                <a:gdLst>
                  <a:gd name="T0" fmla="*/ 39 w 42"/>
                  <a:gd name="T1" fmla="*/ 0 h 31"/>
                  <a:gd name="T2" fmla="*/ 0 w 42"/>
                  <a:gd name="T3" fmla="*/ 23 h 31"/>
                  <a:gd name="T4" fmla="*/ 2 w 42"/>
                  <a:gd name="T5" fmla="*/ 31 h 31"/>
                  <a:gd name="T6" fmla="*/ 42 w 42"/>
                  <a:gd name="T7" fmla="*/ 9 h 31"/>
                  <a:gd name="T8" fmla="*/ 39 w 42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39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1" y="26"/>
                      <a:pt x="1" y="28"/>
                      <a:pt x="2" y="3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6"/>
                      <a:pt x="40" y="3"/>
                      <a:pt x="39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" name="Freeform 112"/>
              <p:cNvSpPr/>
              <p:nvPr/>
            </p:nvSpPr>
            <p:spPr bwMode="auto">
              <a:xfrm>
                <a:off x="9713" y="3946"/>
                <a:ext cx="121" cy="82"/>
              </a:xfrm>
              <a:custGeom>
                <a:avLst/>
                <a:gdLst>
                  <a:gd name="T0" fmla="*/ 42 w 42"/>
                  <a:gd name="T1" fmla="*/ 9 h 31"/>
                  <a:gd name="T2" fmla="*/ 3 w 42"/>
                  <a:gd name="T3" fmla="*/ 31 h 31"/>
                  <a:gd name="T4" fmla="*/ 0 w 42"/>
                  <a:gd name="T5" fmla="*/ 22 h 31"/>
                  <a:gd name="T6" fmla="*/ 40 w 42"/>
                  <a:gd name="T7" fmla="*/ 0 h 31"/>
                  <a:gd name="T8" fmla="*/ 40 w 42"/>
                  <a:gd name="T9" fmla="*/ 3 h 31"/>
                  <a:gd name="T10" fmla="*/ 42 w 42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1">
                    <a:moveTo>
                      <a:pt x="42" y="9"/>
                    </a:moveTo>
                    <a:cubicBezTo>
                      <a:pt x="3" y="31"/>
                      <a:pt x="3" y="31"/>
                      <a:pt x="3" y="31"/>
                    </a:cubicBezTo>
                    <a:cubicBezTo>
                      <a:pt x="2" y="28"/>
                      <a:pt x="1" y="25"/>
                      <a:pt x="0" y="2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"/>
                      <a:pt x="40" y="2"/>
                      <a:pt x="40" y="3"/>
                    </a:cubicBezTo>
                    <a:cubicBezTo>
                      <a:pt x="41" y="5"/>
                      <a:pt x="41" y="7"/>
                      <a:pt x="42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7" name="Freeform 113"/>
              <p:cNvSpPr/>
              <p:nvPr/>
            </p:nvSpPr>
            <p:spPr bwMode="auto">
              <a:xfrm>
                <a:off x="9720" y="3968"/>
                <a:ext cx="118" cy="84"/>
              </a:xfrm>
              <a:custGeom>
                <a:avLst/>
                <a:gdLst>
                  <a:gd name="T0" fmla="*/ 0 w 41"/>
                  <a:gd name="T1" fmla="*/ 22 h 31"/>
                  <a:gd name="T2" fmla="*/ 39 w 41"/>
                  <a:gd name="T3" fmla="*/ 0 h 31"/>
                  <a:gd name="T4" fmla="*/ 41 w 41"/>
                  <a:gd name="T5" fmla="*/ 9 h 31"/>
                  <a:gd name="T6" fmla="*/ 2 w 41"/>
                  <a:gd name="T7" fmla="*/ 31 h 31"/>
                  <a:gd name="T8" fmla="*/ 0 w 41"/>
                  <a:gd name="T9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0" y="22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0" y="3"/>
                      <a:pt x="40" y="6"/>
                      <a:pt x="41" y="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8"/>
                      <a:pt x="1" y="25"/>
                      <a:pt x="0" y="22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8" name="Freeform 114"/>
              <p:cNvSpPr/>
              <p:nvPr/>
            </p:nvSpPr>
            <p:spPr bwMode="auto">
              <a:xfrm>
                <a:off x="9727" y="3921"/>
                <a:ext cx="66" cy="157"/>
              </a:xfrm>
              <a:custGeom>
                <a:avLst/>
                <a:gdLst>
                  <a:gd name="T0" fmla="*/ 3 w 41"/>
                  <a:gd name="T1" fmla="*/ 31 h 31"/>
                  <a:gd name="T2" fmla="*/ 41 w 41"/>
                  <a:gd name="T3" fmla="*/ 9 h 31"/>
                  <a:gd name="T4" fmla="*/ 39 w 41"/>
                  <a:gd name="T5" fmla="*/ 0 h 31"/>
                  <a:gd name="T6" fmla="*/ 0 w 41"/>
                  <a:gd name="T7" fmla="*/ 22 h 31"/>
                  <a:gd name="T8" fmla="*/ 3 w 41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3" y="31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40" y="7"/>
                      <a:pt x="40" y="4"/>
                      <a:pt x="39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2" y="28"/>
                      <a:pt x="3" y="3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9" name="Freeform 115"/>
              <p:cNvSpPr/>
              <p:nvPr/>
            </p:nvSpPr>
            <p:spPr bwMode="auto">
              <a:xfrm>
                <a:off x="9736" y="4019"/>
                <a:ext cx="112" cy="82"/>
              </a:xfrm>
              <a:custGeom>
                <a:avLst/>
                <a:gdLst>
                  <a:gd name="T0" fmla="*/ 38 w 39"/>
                  <a:gd name="T1" fmla="*/ 0 h 31"/>
                  <a:gd name="T2" fmla="*/ 0 w 39"/>
                  <a:gd name="T3" fmla="*/ 22 h 31"/>
                  <a:gd name="T4" fmla="*/ 2 w 39"/>
                  <a:gd name="T5" fmla="*/ 31 h 31"/>
                  <a:gd name="T6" fmla="*/ 38 w 39"/>
                  <a:gd name="T7" fmla="*/ 10 h 31"/>
                  <a:gd name="T8" fmla="*/ 39 w 39"/>
                  <a:gd name="T9" fmla="*/ 6 h 31"/>
                  <a:gd name="T10" fmla="*/ 38 w 39"/>
                  <a:gd name="T11" fmla="*/ 4 h 31"/>
                  <a:gd name="T12" fmla="*/ 38 w 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1">
                    <a:moveTo>
                      <a:pt x="38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1" y="25"/>
                      <a:pt x="1" y="28"/>
                      <a:pt x="2" y="3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3"/>
                      <a:pt x="38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0" name="Freeform 116"/>
              <p:cNvSpPr/>
              <p:nvPr/>
            </p:nvSpPr>
            <p:spPr bwMode="auto">
              <a:xfrm>
                <a:off x="9740" y="4046"/>
                <a:ext cx="105" cy="80"/>
              </a:xfrm>
              <a:custGeom>
                <a:avLst/>
                <a:gdLst>
                  <a:gd name="T0" fmla="*/ 34 w 36"/>
                  <a:gd name="T1" fmla="*/ 12 h 30"/>
                  <a:gd name="T2" fmla="*/ 2 w 36"/>
                  <a:gd name="T3" fmla="*/ 30 h 30"/>
                  <a:gd name="T4" fmla="*/ 0 w 36"/>
                  <a:gd name="T5" fmla="*/ 21 h 30"/>
                  <a:gd name="T6" fmla="*/ 36 w 36"/>
                  <a:gd name="T7" fmla="*/ 0 h 30"/>
                  <a:gd name="T8" fmla="*/ 35 w 36"/>
                  <a:gd name="T9" fmla="*/ 7 h 30"/>
                  <a:gd name="T10" fmla="*/ 34 w 36"/>
                  <a:gd name="T11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0">
                    <a:moveTo>
                      <a:pt x="34" y="12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7"/>
                      <a:pt x="1" y="24"/>
                      <a:pt x="0" y="2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5" y="6"/>
                      <a:pt x="35" y="7"/>
                    </a:cubicBezTo>
                    <a:cubicBezTo>
                      <a:pt x="34" y="9"/>
                      <a:pt x="34" y="10"/>
                      <a:pt x="34" y="12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532880" y="1457325"/>
            <a:ext cx="2082800" cy="3813810"/>
            <a:chOff x="14825" y="1805"/>
            <a:chExt cx="3280" cy="6006"/>
          </a:xfrm>
        </p:grpSpPr>
        <p:grpSp>
          <p:nvGrpSpPr>
            <p:cNvPr id="26" name="组合 25"/>
            <p:cNvGrpSpPr/>
            <p:nvPr/>
          </p:nvGrpSpPr>
          <p:grpSpPr>
            <a:xfrm>
              <a:off x="14825" y="1805"/>
              <a:ext cx="3280" cy="6006"/>
              <a:chOff x="5038540" y="2005633"/>
              <a:chExt cx="2082986" cy="3813628"/>
            </a:xfrm>
          </p:grpSpPr>
          <p:sp>
            <p:nvSpPr>
              <p:cNvPr id="28" name="TextBox 59"/>
              <p:cNvSpPr txBox="1"/>
              <p:nvPr/>
            </p:nvSpPr>
            <p:spPr>
              <a:xfrm>
                <a:off x="5448299" y="2005633"/>
                <a:ext cx="944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曹萌萌</a:t>
                </a:r>
                <a:endParaRPr 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65"/>
              <p:cNvSpPr txBox="1"/>
              <p:nvPr/>
            </p:nvSpPr>
            <p:spPr>
              <a:xfrm>
                <a:off x="5038540" y="548207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登录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/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注册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页面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772" y="2487"/>
              <a:ext cx="1180" cy="4392"/>
              <a:chOff x="9510" y="739"/>
              <a:chExt cx="1180" cy="4392"/>
            </a:xfrm>
          </p:grpSpPr>
          <p:sp>
            <p:nvSpPr>
              <p:cNvPr id="181" name="Freeform 117"/>
              <p:cNvSpPr>
                <a:spLocks noEditPoints="1"/>
              </p:cNvSpPr>
              <p:nvPr/>
            </p:nvSpPr>
            <p:spPr bwMode="auto">
              <a:xfrm>
                <a:off x="9510" y="739"/>
                <a:ext cx="1181" cy="4392"/>
              </a:xfrm>
              <a:custGeom>
                <a:avLst/>
                <a:gdLst>
                  <a:gd name="T0" fmla="*/ 88 w 396"/>
                  <a:gd name="T1" fmla="*/ 42 h 1575"/>
                  <a:gd name="T2" fmla="*/ 71 w 396"/>
                  <a:gd name="T3" fmla="*/ 114 h 1575"/>
                  <a:gd name="T4" fmla="*/ 78 w 396"/>
                  <a:gd name="T5" fmla="*/ 181 h 1575"/>
                  <a:gd name="T6" fmla="*/ 131 w 396"/>
                  <a:gd name="T7" fmla="*/ 242 h 1575"/>
                  <a:gd name="T8" fmla="*/ 69 w 396"/>
                  <a:gd name="T9" fmla="*/ 280 h 1575"/>
                  <a:gd name="T10" fmla="*/ 51 w 396"/>
                  <a:gd name="T11" fmla="*/ 395 h 1575"/>
                  <a:gd name="T12" fmla="*/ 44 w 396"/>
                  <a:gd name="T13" fmla="*/ 571 h 1575"/>
                  <a:gd name="T14" fmla="*/ 8 w 396"/>
                  <a:gd name="T15" fmla="*/ 672 h 1575"/>
                  <a:gd name="T16" fmla="*/ 57 w 396"/>
                  <a:gd name="T17" fmla="*/ 823 h 1575"/>
                  <a:gd name="T18" fmla="*/ 51 w 396"/>
                  <a:gd name="T19" fmla="*/ 1108 h 1575"/>
                  <a:gd name="T20" fmla="*/ 93 w 396"/>
                  <a:gd name="T21" fmla="*/ 1141 h 1575"/>
                  <a:gd name="T22" fmla="*/ 143 w 396"/>
                  <a:gd name="T23" fmla="*/ 1257 h 1575"/>
                  <a:gd name="T24" fmla="*/ 101 w 396"/>
                  <a:gd name="T25" fmla="*/ 1389 h 1575"/>
                  <a:gd name="T26" fmla="*/ 35 w 396"/>
                  <a:gd name="T27" fmla="*/ 1414 h 1575"/>
                  <a:gd name="T28" fmla="*/ 112 w 396"/>
                  <a:gd name="T29" fmla="*/ 1443 h 1575"/>
                  <a:gd name="T30" fmla="*/ 201 w 396"/>
                  <a:gd name="T31" fmla="*/ 1409 h 1575"/>
                  <a:gd name="T32" fmla="*/ 216 w 396"/>
                  <a:gd name="T33" fmla="*/ 1450 h 1575"/>
                  <a:gd name="T34" fmla="*/ 123 w 396"/>
                  <a:gd name="T35" fmla="*/ 1552 h 1575"/>
                  <a:gd name="T36" fmla="*/ 227 w 396"/>
                  <a:gd name="T37" fmla="*/ 1566 h 1575"/>
                  <a:gd name="T38" fmla="*/ 291 w 396"/>
                  <a:gd name="T39" fmla="*/ 1506 h 1575"/>
                  <a:gd name="T40" fmla="*/ 305 w 396"/>
                  <a:gd name="T41" fmla="*/ 1540 h 1575"/>
                  <a:gd name="T42" fmla="*/ 316 w 396"/>
                  <a:gd name="T43" fmla="*/ 1488 h 1575"/>
                  <a:gd name="T44" fmla="*/ 296 w 396"/>
                  <a:gd name="T45" fmla="*/ 1394 h 1575"/>
                  <a:gd name="T46" fmla="*/ 334 w 396"/>
                  <a:gd name="T47" fmla="*/ 1176 h 1575"/>
                  <a:gd name="T48" fmla="*/ 345 w 396"/>
                  <a:gd name="T49" fmla="*/ 1137 h 1575"/>
                  <a:gd name="T50" fmla="*/ 317 w 396"/>
                  <a:gd name="T51" fmla="*/ 873 h 1575"/>
                  <a:gd name="T52" fmla="*/ 396 w 396"/>
                  <a:gd name="T53" fmla="*/ 769 h 1575"/>
                  <a:gd name="T54" fmla="*/ 380 w 396"/>
                  <a:gd name="T55" fmla="*/ 727 h 1575"/>
                  <a:gd name="T56" fmla="*/ 340 w 396"/>
                  <a:gd name="T57" fmla="*/ 423 h 1575"/>
                  <a:gd name="T58" fmla="*/ 313 w 396"/>
                  <a:gd name="T59" fmla="*/ 318 h 1575"/>
                  <a:gd name="T60" fmla="*/ 251 w 396"/>
                  <a:gd name="T61" fmla="*/ 243 h 1575"/>
                  <a:gd name="T62" fmla="*/ 208 w 396"/>
                  <a:gd name="T63" fmla="*/ 199 h 1575"/>
                  <a:gd name="T64" fmla="*/ 210 w 396"/>
                  <a:gd name="T65" fmla="*/ 164 h 1575"/>
                  <a:gd name="T66" fmla="*/ 232 w 396"/>
                  <a:gd name="T67" fmla="*/ 131 h 1575"/>
                  <a:gd name="T68" fmla="*/ 222 w 396"/>
                  <a:gd name="T69" fmla="*/ 107 h 1575"/>
                  <a:gd name="T70" fmla="*/ 221 w 396"/>
                  <a:gd name="T71" fmla="*/ 57 h 1575"/>
                  <a:gd name="T72" fmla="*/ 165 w 396"/>
                  <a:gd name="T73" fmla="*/ 5 h 1575"/>
                  <a:gd name="T74" fmla="*/ 121 w 396"/>
                  <a:gd name="T75" fmla="*/ 18 h 1575"/>
                  <a:gd name="T76" fmla="*/ 239 w 396"/>
                  <a:gd name="T77" fmla="*/ 1177 h 1575"/>
                  <a:gd name="T78" fmla="*/ 244 w 396"/>
                  <a:gd name="T79" fmla="*/ 1351 h 1575"/>
                  <a:gd name="T80" fmla="*/ 231 w 396"/>
                  <a:gd name="T81" fmla="*/ 1369 h 1575"/>
                  <a:gd name="T82" fmla="*/ 213 w 396"/>
                  <a:gd name="T83" fmla="*/ 1249 h 1575"/>
                  <a:gd name="T84" fmla="*/ 237 w 396"/>
                  <a:gd name="T85" fmla="*/ 1163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96" h="1575">
                    <a:moveTo>
                      <a:pt x="121" y="18"/>
                    </a:moveTo>
                    <a:cubicBezTo>
                      <a:pt x="109" y="25"/>
                      <a:pt x="98" y="27"/>
                      <a:pt x="88" y="42"/>
                    </a:cubicBezTo>
                    <a:cubicBezTo>
                      <a:pt x="78" y="57"/>
                      <a:pt x="70" y="67"/>
                      <a:pt x="68" y="84"/>
                    </a:cubicBezTo>
                    <a:cubicBezTo>
                      <a:pt x="65" y="101"/>
                      <a:pt x="71" y="114"/>
                      <a:pt x="71" y="114"/>
                    </a:cubicBezTo>
                    <a:cubicBezTo>
                      <a:pt x="71" y="114"/>
                      <a:pt x="77" y="132"/>
                      <a:pt x="76" y="136"/>
                    </a:cubicBezTo>
                    <a:cubicBezTo>
                      <a:pt x="75" y="141"/>
                      <a:pt x="67" y="158"/>
                      <a:pt x="78" y="181"/>
                    </a:cubicBezTo>
                    <a:cubicBezTo>
                      <a:pt x="90" y="205"/>
                      <a:pt x="111" y="233"/>
                      <a:pt x="111" y="234"/>
                    </a:cubicBezTo>
                    <a:cubicBezTo>
                      <a:pt x="111" y="234"/>
                      <a:pt x="129" y="236"/>
                      <a:pt x="131" y="242"/>
                    </a:cubicBezTo>
                    <a:cubicBezTo>
                      <a:pt x="133" y="247"/>
                      <a:pt x="117" y="247"/>
                      <a:pt x="98" y="251"/>
                    </a:cubicBezTo>
                    <a:cubicBezTo>
                      <a:pt x="80" y="255"/>
                      <a:pt x="76" y="261"/>
                      <a:pt x="69" y="280"/>
                    </a:cubicBezTo>
                    <a:cubicBezTo>
                      <a:pt x="61" y="299"/>
                      <a:pt x="56" y="314"/>
                      <a:pt x="54" y="333"/>
                    </a:cubicBezTo>
                    <a:cubicBezTo>
                      <a:pt x="52" y="353"/>
                      <a:pt x="51" y="395"/>
                      <a:pt x="51" y="395"/>
                    </a:cubicBezTo>
                    <a:cubicBezTo>
                      <a:pt x="30" y="447"/>
                      <a:pt x="30" y="447"/>
                      <a:pt x="30" y="447"/>
                    </a:cubicBezTo>
                    <a:cubicBezTo>
                      <a:pt x="30" y="447"/>
                      <a:pt x="43" y="530"/>
                      <a:pt x="44" y="571"/>
                    </a:cubicBezTo>
                    <a:cubicBezTo>
                      <a:pt x="44" y="612"/>
                      <a:pt x="44" y="648"/>
                      <a:pt x="44" y="648"/>
                    </a:cubicBezTo>
                    <a:cubicBezTo>
                      <a:pt x="44" y="648"/>
                      <a:pt x="15" y="664"/>
                      <a:pt x="8" y="672"/>
                    </a:cubicBezTo>
                    <a:cubicBezTo>
                      <a:pt x="0" y="681"/>
                      <a:pt x="6" y="702"/>
                      <a:pt x="26" y="751"/>
                    </a:cubicBezTo>
                    <a:cubicBezTo>
                      <a:pt x="45" y="800"/>
                      <a:pt x="52" y="811"/>
                      <a:pt x="57" y="823"/>
                    </a:cubicBezTo>
                    <a:cubicBezTo>
                      <a:pt x="58" y="828"/>
                      <a:pt x="50" y="923"/>
                      <a:pt x="46" y="1009"/>
                    </a:cubicBezTo>
                    <a:cubicBezTo>
                      <a:pt x="42" y="1095"/>
                      <a:pt x="51" y="1108"/>
                      <a:pt x="51" y="1108"/>
                    </a:cubicBezTo>
                    <a:cubicBezTo>
                      <a:pt x="94" y="1130"/>
                      <a:pt x="94" y="1130"/>
                      <a:pt x="94" y="1130"/>
                    </a:cubicBezTo>
                    <a:cubicBezTo>
                      <a:pt x="93" y="1141"/>
                      <a:pt x="93" y="1141"/>
                      <a:pt x="93" y="1141"/>
                    </a:cubicBezTo>
                    <a:cubicBezTo>
                      <a:pt x="127" y="1158"/>
                      <a:pt x="127" y="1158"/>
                      <a:pt x="127" y="1158"/>
                    </a:cubicBezTo>
                    <a:cubicBezTo>
                      <a:pt x="127" y="1158"/>
                      <a:pt x="138" y="1220"/>
                      <a:pt x="143" y="1257"/>
                    </a:cubicBezTo>
                    <a:cubicBezTo>
                      <a:pt x="147" y="1293"/>
                      <a:pt x="150" y="1318"/>
                      <a:pt x="138" y="1340"/>
                    </a:cubicBezTo>
                    <a:cubicBezTo>
                      <a:pt x="125" y="1362"/>
                      <a:pt x="111" y="1377"/>
                      <a:pt x="101" y="1389"/>
                    </a:cubicBezTo>
                    <a:cubicBezTo>
                      <a:pt x="91" y="1401"/>
                      <a:pt x="91" y="1401"/>
                      <a:pt x="78" y="1403"/>
                    </a:cubicBezTo>
                    <a:cubicBezTo>
                      <a:pt x="64" y="1405"/>
                      <a:pt x="41" y="1412"/>
                      <a:pt x="35" y="1414"/>
                    </a:cubicBezTo>
                    <a:cubicBezTo>
                      <a:pt x="28" y="1417"/>
                      <a:pt x="30" y="1425"/>
                      <a:pt x="42" y="1430"/>
                    </a:cubicBezTo>
                    <a:cubicBezTo>
                      <a:pt x="53" y="1436"/>
                      <a:pt x="96" y="1445"/>
                      <a:pt x="112" y="1443"/>
                    </a:cubicBezTo>
                    <a:cubicBezTo>
                      <a:pt x="128" y="1441"/>
                      <a:pt x="145" y="1435"/>
                      <a:pt x="161" y="1421"/>
                    </a:cubicBezTo>
                    <a:cubicBezTo>
                      <a:pt x="177" y="1407"/>
                      <a:pt x="195" y="1405"/>
                      <a:pt x="201" y="1409"/>
                    </a:cubicBezTo>
                    <a:cubicBezTo>
                      <a:pt x="207" y="1412"/>
                      <a:pt x="215" y="1423"/>
                      <a:pt x="215" y="1430"/>
                    </a:cubicBezTo>
                    <a:cubicBezTo>
                      <a:pt x="214" y="1438"/>
                      <a:pt x="216" y="1450"/>
                      <a:pt x="216" y="1450"/>
                    </a:cubicBezTo>
                    <a:cubicBezTo>
                      <a:pt x="216" y="1450"/>
                      <a:pt x="195" y="1497"/>
                      <a:pt x="174" y="1515"/>
                    </a:cubicBezTo>
                    <a:cubicBezTo>
                      <a:pt x="153" y="1534"/>
                      <a:pt x="136" y="1540"/>
                      <a:pt x="123" y="1552"/>
                    </a:cubicBezTo>
                    <a:cubicBezTo>
                      <a:pt x="111" y="1564"/>
                      <a:pt x="111" y="1569"/>
                      <a:pt x="129" y="1572"/>
                    </a:cubicBezTo>
                    <a:cubicBezTo>
                      <a:pt x="147" y="1575"/>
                      <a:pt x="213" y="1572"/>
                      <a:pt x="227" y="1566"/>
                    </a:cubicBezTo>
                    <a:cubicBezTo>
                      <a:pt x="241" y="1560"/>
                      <a:pt x="259" y="1529"/>
                      <a:pt x="269" y="1520"/>
                    </a:cubicBezTo>
                    <a:cubicBezTo>
                      <a:pt x="280" y="1511"/>
                      <a:pt x="291" y="1506"/>
                      <a:pt x="291" y="1506"/>
                    </a:cubicBezTo>
                    <a:cubicBezTo>
                      <a:pt x="293" y="1535"/>
                      <a:pt x="293" y="1535"/>
                      <a:pt x="293" y="1535"/>
                    </a:cubicBezTo>
                    <a:cubicBezTo>
                      <a:pt x="293" y="1535"/>
                      <a:pt x="295" y="1542"/>
                      <a:pt x="305" y="1540"/>
                    </a:cubicBezTo>
                    <a:cubicBezTo>
                      <a:pt x="316" y="1538"/>
                      <a:pt x="313" y="1535"/>
                      <a:pt x="313" y="1535"/>
                    </a:cubicBezTo>
                    <a:cubicBezTo>
                      <a:pt x="313" y="1535"/>
                      <a:pt x="314" y="1500"/>
                      <a:pt x="316" y="1488"/>
                    </a:cubicBezTo>
                    <a:cubicBezTo>
                      <a:pt x="318" y="1477"/>
                      <a:pt x="320" y="1467"/>
                      <a:pt x="314" y="1456"/>
                    </a:cubicBezTo>
                    <a:cubicBezTo>
                      <a:pt x="307" y="1445"/>
                      <a:pt x="291" y="1425"/>
                      <a:pt x="296" y="1394"/>
                    </a:cubicBezTo>
                    <a:cubicBezTo>
                      <a:pt x="302" y="1362"/>
                      <a:pt x="329" y="1295"/>
                      <a:pt x="334" y="1261"/>
                    </a:cubicBezTo>
                    <a:cubicBezTo>
                      <a:pt x="340" y="1226"/>
                      <a:pt x="336" y="1192"/>
                      <a:pt x="334" y="1176"/>
                    </a:cubicBezTo>
                    <a:cubicBezTo>
                      <a:pt x="332" y="1161"/>
                      <a:pt x="329" y="1151"/>
                      <a:pt x="329" y="1151"/>
                    </a:cubicBezTo>
                    <a:cubicBezTo>
                      <a:pt x="345" y="1137"/>
                      <a:pt x="345" y="1137"/>
                      <a:pt x="345" y="1137"/>
                    </a:cubicBezTo>
                    <a:cubicBezTo>
                      <a:pt x="345" y="1137"/>
                      <a:pt x="336" y="1034"/>
                      <a:pt x="329" y="994"/>
                    </a:cubicBezTo>
                    <a:cubicBezTo>
                      <a:pt x="322" y="954"/>
                      <a:pt x="319" y="909"/>
                      <a:pt x="317" y="873"/>
                    </a:cubicBezTo>
                    <a:cubicBezTo>
                      <a:pt x="315" y="837"/>
                      <a:pt x="315" y="815"/>
                      <a:pt x="315" y="815"/>
                    </a:cubicBezTo>
                    <a:cubicBezTo>
                      <a:pt x="396" y="769"/>
                      <a:pt x="396" y="769"/>
                      <a:pt x="396" y="769"/>
                    </a:cubicBezTo>
                    <a:cubicBezTo>
                      <a:pt x="382" y="746"/>
                      <a:pt x="382" y="746"/>
                      <a:pt x="382" y="746"/>
                    </a:cubicBezTo>
                    <a:cubicBezTo>
                      <a:pt x="380" y="727"/>
                      <a:pt x="380" y="727"/>
                      <a:pt x="380" y="727"/>
                    </a:cubicBezTo>
                    <a:cubicBezTo>
                      <a:pt x="340" y="641"/>
                      <a:pt x="340" y="641"/>
                      <a:pt x="340" y="641"/>
                    </a:cubicBezTo>
                    <a:cubicBezTo>
                      <a:pt x="340" y="641"/>
                      <a:pt x="338" y="463"/>
                      <a:pt x="340" y="423"/>
                    </a:cubicBezTo>
                    <a:cubicBezTo>
                      <a:pt x="341" y="384"/>
                      <a:pt x="336" y="360"/>
                      <a:pt x="328" y="342"/>
                    </a:cubicBezTo>
                    <a:cubicBezTo>
                      <a:pt x="320" y="323"/>
                      <a:pt x="318" y="320"/>
                      <a:pt x="313" y="318"/>
                    </a:cubicBezTo>
                    <a:cubicBezTo>
                      <a:pt x="308" y="316"/>
                      <a:pt x="276" y="270"/>
                      <a:pt x="267" y="261"/>
                    </a:cubicBezTo>
                    <a:cubicBezTo>
                      <a:pt x="258" y="251"/>
                      <a:pt x="251" y="243"/>
                      <a:pt x="251" y="243"/>
                    </a:cubicBezTo>
                    <a:cubicBezTo>
                      <a:pt x="251" y="243"/>
                      <a:pt x="246" y="212"/>
                      <a:pt x="236" y="205"/>
                    </a:cubicBezTo>
                    <a:cubicBezTo>
                      <a:pt x="226" y="198"/>
                      <a:pt x="208" y="199"/>
                      <a:pt x="208" y="199"/>
                    </a:cubicBezTo>
                    <a:cubicBezTo>
                      <a:pt x="208" y="199"/>
                      <a:pt x="207" y="191"/>
                      <a:pt x="207" y="180"/>
                    </a:cubicBezTo>
                    <a:cubicBezTo>
                      <a:pt x="207" y="169"/>
                      <a:pt x="210" y="164"/>
                      <a:pt x="210" y="164"/>
                    </a:cubicBezTo>
                    <a:cubicBezTo>
                      <a:pt x="210" y="164"/>
                      <a:pt x="213" y="171"/>
                      <a:pt x="219" y="160"/>
                    </a:cubicBezTo>
                    <a:cubicBezTo>
                      <a:pt x="226" y="150"/>
                      <a:pt x="229" y="139"/>
                      <a:pt x="232" y="131"/>
                    </a:cubicBezTo>
                    <a:cubicBezTo>
                      <a:pt x="235" y="123"/>
                      <a:pt x="239" y="111"/>
                      <a:pt x="230" y="109"/>
                    </a:cubicBezTo>
                    <a:cubicBezTo>
                      <a:pt x="222" y="107"/>
                      <a:pt x="222" y="107"/>
                      <a:pt x="222" y="107"/>
                    </a:cubicBezTo>
                    <a:cubicBezTo>
                      <a:pt x="222" y="107"/>
                      <a:pt x="229" y="99"/>
                      <a:pt x="231" y="87"/>
                    </a:cubicBezTo>
                    <a:cubicBezTo>
                      <a:pt x="233" y="74"/>
                      <a:pt x="226" y="66"/>
                      <a:pt x="221" y="57"/>
                    </a:cubicBezTo>
                    <a:cubicBezTo>
                      <a:pt x="216" y="48"/>
                      <a:pt x="219" y="38"/>
                      <a:pt x="200" y="22"/>
                    </a:cubicBezTo>
                    <a:cubicBezTo>
                      <a:pt x="181" y="6"/>
                      <a:pt x="177" y="5"/>
                      <a:pt x="165" y="5"/>
                    </a:cubicBezTo>
                    <a:cubicBezTo>
                      <a:pt x="152" y="5"/>
                      <a:pt x="148" y="0"/>
                      <a:pt x="139" y="5"/>
                    </a:cubicBezTo>
                    <a:cubicBezTo>
                      <a:pt x="130" y="10"/>
                      <a:pt x="121" y="18"/>
                      <a:pt x="121" y="18"/>
                    </a:cubicBezTo>
                    <a:close/>
                    <a:moveTo>
                      <a:pt x="237" y="1163"/>
                    </a:moveTo>
                    <a:cubicBezTo>
                      <a:pt x="237" y="1163"/>
                      <a:pt x="239" y="1170"/>
                      <a:pt x="239" y="1177"/>
                    </a:cubicBezTo>
                    <a:cubicBezTo>
                      <a:pt x="240" y="1183"/>
                      <a:pt x="242" y="1194"/>
                      <a:pt x="243" y="1226"/>
                    </a:cubicBezTo>
                    <a:cubicBezTo>
                      <a:pt x="244" y="1258"/>
                      <a:pt x="246" y="1317"/>
                      <a:pt x="244" y="1351"/>
                    </a:cubicBezTo>
                    <a:cubicBezTo>
                      <a:pt x="242" y="1384"/>
                      <a:pt x="231" y="1400"/>
                      <a:pt x="231" y="1400"/>
                    </a:cubicBezTo>
                    <a:cubicBezTo>
                      <a:pt x="231" y="1400"/>
                      <a:pt x="231" y="1381"/>
                      <a:pt x="231" y="1369"/>
                    </a:cubicBezTo>
                    <a:cubicBezTo>
                      <a:pt x="231" y="1358"/>
                      <a:pt x="216" y="1344"/>
                      <a:pt x="208" y="1322"/>
                    </a:cubicBezTo>
                    <a:cubicBezTo>
                      <a:pt x="201" y="1300"/>
                      <a:pt x="205" y="1293"/>
                      <a:pt x="213" y="1249"/>
                    </a:cubicBezTo>
                    <a:cubicBezTo>
                      <a:pt x="220" y="1206"/>
                      <a:pt x="222" y="1163"/>
                      <a:pt x="222" y="1163"/>
                    </a:cubicBezTo>
                    <a:lnTo>
                      <a:pt x="237" y="1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2" name="Freeform 118"/>
              <p:cNvSpPr>
                <a:spLocks noEditPoints="1"/>
              </p:cNvSpPr>
              <p:nvPr/>
            </p:nvSpPr>
            <p:spPr bwMode="auto">
              <a:xfrm>
                <a:off x="9727" y="850"/>
                <a:ext cx="536" cy="2423"/>
              </a:xfrm>
              <a:custGeom>
                <a:avLst/>
                <a:gdLst>
                  <a:gd name="T0" fmla="*/ 84 w 180"/>
                  <a:gd name="T1" fmla="*/ 0 h 869"/>
                  <a:gd name="T2" fmla="*/ 88 w 180"/>
                  <a:gd name="T3" fmla="*/ 21 h 869"/>
                  <a:gd name="T4" fmla="*/ 54 w 180"/>
                  <a:gd name="T5" fmla="*/ 31 h 869"/>
                  <a:gd name="T6" fmla="*/ 15 w 180"/>
                  <a:gd name="T7" fmla="*/ 56 h 869"/>
                  <a:gd name="T8" fmla="*/ 2 w 180"/>
                  <a:gd name="T9" fmla="*/ 73 h 869"/>
                  <a:gd name="T10" fmla="*/ 8 w 180"/>
                  <a:gd name="T11" fmla="*/ 102 h 869"/>
                  <a:gd name="T12" fmla="*/ 9 w 180"/>
                  <a:gd name="T13" fmla="*/ 133 h 869"/>
                  <a:gd name="T14" fmla="*/ 32 w 180"/>
                  <a:gd name="T15" fmla="*/ 177 h 869"/>
                  <a:gd name="T16" fmla="*/ 51 w 180"/>
                  <a:gd name="T17" fmla="*/ 192 h 869"/>
                  <a:gd name="T18" fmla="*/ 62 w 180"/>
                  <a:gd name="T19" fmla="*/ 201 h 869"/>
                  <a:gd name="T20" fmla="*/ 61 w 180"/>
                  <a:gd name="T21" fmla="*/ 229 h 869"/>
                  <a:gd name="T22" fmla="*/ 70 w 180"/>
                  <a:gd name="T23" fmla="*/ 241 h 869"/>
                  <a:gd name="T24" fmla="*/ 128 w 180"/>
                  <a:gd name="T25" fmla="*/ 202 h 869"/>
                  <a:gd name="T26" fmla="*/ 148 w 180"/>
                  <a:gd name="T27" fmla="*/ 172 h 869"/>
                  <a:gd name="T28" fmla="*/ 135 w 180"/>
                  <a:gd name="T29" fmla="*/ 163 h 869"/>
                  <a:gd name="T30" fmla="*/ 130 w 180"/>
                  <a:gd name="T31" fmla="*/ 144 h 869"/>
                  <a:gd name="T32" fmla="*/ 132 w 180"/>
                  <a:gd name="T33" fmla="*/ 122 h 869"/>
                  <a:gd name="T34" fmla="*/ 140 w 180"/>
                  <a:gd name="T35" fmla="*/ 120 h 869"/>
                  <a:gd name="T36" fmla="*/ 151 w 180"/>
                  <a:gd name="T37" fmla="*/ 102 h 869"/>
                  <a:gd name="T38" fmla="*/ 155 w 180"/>
                  <a:gd name="T39" fmla="*/ 75 h 869"/>
                  <a:gd name="T40" fmla="*/ 150 w 180"/>
                  <a:gd name="T41" fmla="*/ 73 h 869"/>
                  <a:gd name="T42" fmla="*/ 142 w 180"/>
                  <a:gd name="T43" fmla="*/ 86 h 869"/>
                  <a:gd name="T44" fmla="*/ 127 w 180"/>
                  <a:gd name="T45" fmla="*/ 86 h 869"/>
                  <a:gd name="T46" fmla="*/ 117 w 180"/>
                  <a:gd name="T47" fmla="*/ 47 h 869"/>
                  <a:gd name="T48" fmla="*/ 105 w 180"/>
                  <a:gd name="T49" fmla="*/ 23 h 869"/>
                  <a:gd name="T50" fmla="*/ 96 w 180"/>
                  <a:gd name="T51" fmla="*/ 9 h 869"/>
                  <a:gd name="T52" fmla="*/ 84 w 180"/>
                  <a:gd name="T53" fmla="*/ 0 h 869"/>
                  <a:gd name="T54" fmla="*/ 125 w 180"/>
                  <a:gd name="T55" fmla="*/ 790 h 869"/>
                  <a:gd name="T56" fmla="*/ 86 w 180"/>
                  <a:gd name="T57" fmla="*/ 804 h 869"/>
                  <a:gd name="T58" fmla="*/ 37 w 180"/>
                  <a:gd name="T59" fmla="*/ 821 h 869"/>
                  <a:gd name="T60" fmla="*/ 42 w 180"/>
                  <a:gd name="T61" fmla="*/ 835 h 869"/>
                  <a:gd name="T62" fmla="*/ 79 w 180"/>
                  <a:gd name="T63" fmla="*/ 828 h 869"/>
                  <a:gd name="T64" fmla="*/ 88 w 180"/>
                  <a:gd name="T65" fmla="*/ 836 h 869"/>
                  <a:gd name="T66" fmla="*/ 84 w 180"/>
                  <a:gd name="T67" fmla="*/ 852 h 869"/>
                  <a:gd name="T68" fmla="*/ 78 w 180"/>
                  <a:gd name="T69" fmla="*/ 862 h 869"/>
                  <a:gd name="T70" fmla="*/ 102 w 180"/>
                  <a:gd name="T71" fmla="*/ 865 h 869"/>
                  <a:gd name="T72" fmla="*/ 120 w 180"/>
                  <a:gd name="T73" fmla="*/ 867 h 869"/>
                  <a:gd name="T74" fmla="*/ 140 w 180"/>
                  <a:gd name="T75" fmla="*/ 859 h 869"/>
                  <a:gd name="T76" fmla="*/ 156 w 180"/>
                  <a:gd name="T77" fmla="*/ 847 h 869"/>
                  <a:gd name="T78" fmla="*/ 170 w 180"/>
                  <a:gd name="T79" fmla="*/ 826 h 869"/>
                  <a:gd name="T80" fmla="*/ 180 w 180"/>
                  <a:gd name="T81" fmla="*/ 814 h 869"/>
                  <a:gd name="T82" fmla="*/ 146 w 180"/>
                  <a:gd name="T83" fmla="*/ 804 h 869"/>
                  <a:gd name="T84" fmla="*/ 124 w 180"/>
                  <a:gd name="T85" fmla="*/ 797 h 869"/>
                  <a:gd name="T86" fmla="*/ 125 w 180"/>
                  <a:gd name="T87" fmla="*/ 79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" h="869">
                    <a:moveTo>
                      <a:pt x="84" y="0"/>
                    </a:moveTo>
                    <a:cubicBezTo>
                      <a:pt x="84" y="0"/>
                      <a:pt x="97" y="16"/>
                      <a:pt x="88" y="21"/>
                    </a:cubicBezTo>
                    <a:cubicBezTo>
                      <a:pt x="79" y="25"/>
                      <a:pt x="69" y="23"/>
                      <a:pt x="54" y="31"/>
                    </a:cubicBezTo>
                    <a:cubicBezTo>
                      <a:pt x="40" y="39"/>
                      <a:pt x="23" y="50"/>
                      <a:pt x="15" y="56"/>
                    </a:cubicBezTo>
                    <a:cubicBezTo>
                      <a:pt x="7" y="62"/>
                      <a:pt x="0" y="67"/>
                      <a:pt x="2" y="73"/>
                    </a:cubicBezTo>
                    <a:cubicBezTo>
                      <a:pt x="5" y="79"/>
                      <a:pt x="10" y="89"/>
                      <a:pt x="8" y="102"/>
                    </a:cubicBezTo>
                    <a:cubicBezTo>
                      <a:pt x="6" y="115"/>
                      <a:pt x="1" y="110"/>
                      <a:pt x="9" y="133"/>
                    </a:cubicBezTo>
                    <a:cubicBezTo>
                      <a:pt x="16" y="157"/>
                      <a:pt x="23" y="166"/>
                      <a:pt x="32" y="177"/>
                    </a:cubicBezTo>
                    <a:cubicBezTo>
                      <a:pt x="41" y="188"/>
                      <a:pt x="42" y="191"/>
                      <a:pt x="51" y="192"/>
                    </a:cubicBezTo>
                    <a:cubicBezTo>
                      <a:pt x="60" y="192"/>
                      <a:pt x="61" y="189"/>
                      <a:pt x="62" y="201"/>
                    </a:cubicBezTo>
                    <a:cubicBezTo>
                      <a:pt x="63" y="213"/>
                      <a:pt x="61" y="229"/>
                      <a:pt x="61" y="22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0" y="241"/>
                      <a:pt x="111" y="222"/>
                      <a:pt x="128" y="202"/>
                    </a:cubicBezTo>
                    <a:cubicBezTo>
                      <a:pt x="146" y="182"/>
                      <a:pt x="153" y="177"/>
                      <a:pt x="148" y="172"/>
                    </a:cubicBezTo>
                    <a:cubicBezTo>
                      <a:pt x="144" y="167"/>
                      <a:pt x="135" y="163"/>
                      <a:pt x="135" y="163"/>
                    </a:cubicBezTo>
                    <a:cubicBezTo>
                      <a:pt x="135" y="163"/>
                      <a:pt x="129" y="157"/>
                      <a:pt x="130" y="144"/>
                    </a:cubicBezTo>
                    <a:cubicBezTo>
                      <a:pt x="131" y="131"/>
                      <a:pt x="132" y="122"/>
                      <a:pt x="132" y="122"/>
                    </a:cubicBezTo>
                    <a:cubicBezTo>
                      <a:pt x="132" y="122"/>
                      <a:pt x="138" y="115"/>
                      <a:pt x="140" y="120"/>
                    </a:cubicBezTo>
                    <a:cubicBezTo>
                      <a:pt x="141" y="124"/>
                      <a:pt x="148" y="110"/>
                      <a:pt x="151" y="102"/>
                    </a:cubicBezTo>
                    <a:cubicBezTo>
                      <a:pt x="154" y="93"/>
                      <a:pt x="159" y="76"/>
                      <a:pt x="155" y="75"/>
                    </a:cubicBezTo>
                    <a:cubicBezTo>
                      <a:pt x="152" y="73"/>
                      <a:pt x="150" y="73"/>
                      <a:pt x="150" y="73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28" y="97"/>
                      <a:pt x="127" y="86"/>
                    </a:cubicBezTo>
                    <a:cubicBezTo>
                      <a:pt x="126" y="75"/>
                      <a:pt x="122" y="59"/>
                      <a:pt x="117" y="47"/>
                    </a:cubicBezTo>
                    <a:cubicBezTo>
                      <a:pt x="112" y="35"/>
                      <a:pt x="111" y="28"/>
                      <a:pt x="105" y="23"/>
                    </a:cubicBezTo>
                    <a:cubicBezTo>
                      <a:pt x="99" y="19"/>
                      <a:pt x="100" y="14"/>
                      <a:pt x="96" y="9"/>
                    </a:cubicBezTo>
                    <a:cubicBezTo>
                      <a:pt x="92" y="3"/>
                      <a:pt x="84" y="0"/>
                      <a:pt x="84" y="0"/>
                    </a:cubicBezTo>
                    <a:close/>
                    <a:moveTo>
                      <a:pt x="125" y="790"/>
                    </a:moveTo>
                    <a:cubicBezTo>
                      <a:pt x="125" y="790"/>
                      <a:pt x="107" y="799"/>
                      <a:pt x="86" y="804"/>
                    </a:cubicBezTo>
                    <a:cubicBezTo>
                      <a:pt x="66" y="810"/>
                      <a:pt x="42" y="816"/>
                      <a:pt x="37" y="821"/>
                    </a:cubicBezTo>
                    <a:cubicBezTo>
                      <a:pt x="32" y="825"/>
                      <a:pt x="28" y="835"/>
                      <a:pt x="42" y="835"/>
                    </a:cubicBezTo>
                    <a:cubicBezTo>
                      <a:pt x="55" y="835"/>
                      <a:pt x="71" y="828"/>
                      <a:pt x="79" y="828"/>
                    </a:cubicBezTo>
                    <a:cubicBezTo>
                      <a:pt x="86" y="828"/>
                      <a:pt x="88" y="829"/>
                      <a:pt x="88" y="836"/>
                    </a:cubicBezTo>
                    <a:cubicBezTo>
                      <a:pt x="88" y="843"/>
                      <a:pt x="94" y="845"/>
                      <a:pt x="84" y="852"/>
                    </a:cubicBezTo>
                    <a:cubicBezTo>
                      <a:pt x="74" y="858"/>
                      <a:pt x="73" y="858"/>
                      <a:pt x="78" y="862"/>
                    </a:cubicBezTo>
                    <a:cubicBezTo>
                      <a:pt x="84" y="867"/>
                      <a:pt x="92" y="867"/>
                      <a:pt x="102" y="865"/>
                    </a:cubicBezTo>
                    <a:cubicBezTo>
                      <a:pt x="111" y="862"/>
                      <a:pt x="111" y="869"/>
                      <a:pt x="120" y="867"/>
                    </a:cubicBezTo>
                    <a:cubicBezTo>
                      <a:pt x="128" y="865"/>
                      <a:pt x="133" y="862"/>
                      <a:pt x="140" y="859"/>
                    </a:cubicBezTo>
                    <a:cubicBezTo>
                      <a:pt x="147" y="855"/>
                      <a:pt x="149" y="857"/>
                      <a:pt x="156" y="847"/>
                    </a:cubicBezTo>
                    <a:cubicBezTo>
                      <a:pt x="163" y="838"/>
                      <a:pt x="163" y="834"/>
                      <a:pt x="170" y="826"/>
                    </a:cubicBezTo>
                    <a:cubicBezTo>
                      <a:pt x="176" y="818"/>
                      <a:pt x="180" y="814"/>
                      <a:pt x="180" y="814"/>
                    </a:cubicBezTo>
                    <a:cubicBezTo>
                      <a:pt x="180" y="814"/>
                      <a:pt x="167" y="810"/>
                      <a:pt x="146" y="804"/>
                    </a:cubicBezTo>
                    <a:cubicBezTo>
                      <a:pt x="124" y="798"/>
                      <a:pt x="124" y="797"/>
                      <a:pt x="124" y="797"/>
                    </a:cubicBezTo>
                    <a:lnTo>
                      <a:pt x="125" y="790"/>
                    </a:lnTo>
                    <a:close/>
                  </a:path>
                </a:pathLst>
              </a:custGeom>
              <a:solidFill>
                <a:srgbClr val="FB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3" name="Freeform 119"/>
              <p:cNvSpPr/>
              <p:nvPr/>
            </p:nvSpPr>
            <p:spPr bwMode="auto">
              <a:xfrm>
                <a:off x="9703" y="1318"/>
                <a:ext cx="501" cy="826"/>
              </a:xfrm>
              <a:custGeom>
                <a:avLst/>
                <a:gdLst>
                  <a:gd name="T0" fmla="*/ 64 w 168"/>
                  <a:gd name="T1" fmla="*/ 44 h 296"/>
                  <a:gd name="T2" fmla="*/ 32 w 168"/>
                  <a:gd name="T3" fmla="*/ 136 h 296"/>
                  <a:gd name="T4" fmla="*/ 2 w 168"/>
                  <a:gd name="T5" fmla="*/ 247 h 296"/>
                  <a:gd name="T6" fmla="*/ 0 w 168"/>
                  <a:gd name="T7" fmla="*/ 296 h 296"/>
                  <a:gd name="T8" fmla="*/ 30 w 168"/>
                  <a:gd name="T9" fmla="*/ 210 h 296"/>
                  <a:gd name="T10" fmla="*/ 108 w 168"/>
                  <a:gd name="T11" fmla="*/ 92 h 296"/>
                  <a:gd name="T12" fmla="*/ 160 w 168"/>
                  <a:gd name="T13" fmla="*/ 23 h 296"/>
                  <a:gd name="T14" fmla="*/ 168 w 168"/>
                  <a:gd name="T15" fmla="*/ 9 h 296"/>
                  <a:gd name="T16" fmla="*/ 165 w 168"/>
                  <a:gd name="T17" fmla="*/ 0 h 296"/>
                  <a:gd name="T18" fmla="*/ 147 w 168"/>
                  <a:gd name="T19" fmla="*/ 27 h 296"/>
                  <a:gd name="T20" fmla="*/ 83 w 168"/>
                  <a:gd name="T21" fmla="*/ 74 h 296"/>
                  <a:gd name="T22" fmla="*/ 71 w 168"/>
                  <a:gd name="T23" fmla="*/ 70 h 296"/>
                  <a:gd name="T24" fmla="*/ 67 w 168"/>
                  <a:gd name="T25" fmla="*/ 49 h 296"/>
                  <a:gd name="T26" fmla="*/ 64 w 168"/>
                  <a:gd name="T27" fmla="*/ 4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96">
                    <a:moveTo>
                      <a:pt x="64" y="44"/>
                    </a:moveTo>
                    <a:cubicBezTo>
                      <a:pt x="64" y="44"/>
                      <a:pt x="48" y="88"/>
                      <a:pt x="32" y="136"/>
                    </a:cubicBezTo>
                    <a:cubicBezTo>
                      <a:pt x="15" y="184"/>
                      <a:pt x="5" y="212"/>
                      <a:pt x="2" y="247"/>
                    </a:cubicBezTo>
                    <a:cubicBezTo>
                      <a:pt x="0" y="282"/>
                      <a:pt x="0" y="296"/>
                      <a:pt x="0" y="296"/>
                    </a:cubicBezTo>
                    <a:cubicBezTo>
                      <a:pt x="0" y="296"/>
                      <a:pt x="8" y="239"/>
                      <a:pt x="30" y="210"/>
                    </a:cubicBezTo>
                    <a:cubicBezTo>
                      <a:pt x="52" y="181"/>
                      <a:pt x="84" y="126"/>
                      <a:pt x="108" y="92"/>
                    </a:cubicBezTo>
                    <a:cubicBezTo>
                      <a:pt x="133" y="58"/>
                      <a:pt x="153" y="32"/>
                      <a:pt x="160" y="23"/>
                    </a:cubicBezTo>
                    <a:cubicBezTo>
                      <a:pt x="167" y="13"/>
                      <a:pt x="168" y="9"/>
                      <a:pt x="168" y="9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65" y="0"/>
                      <a:pt x="156" y="17"/>
                      <a:pt x="147" y="27"/>
                    </a:cubicBezTo>
                    <a:cubicBezTo>
                      <a:pt x="139" y="37"/>
                      <a:pt x="101" y="65"/>
                      <a:pt x="83" y="74"/>
                    </a:cubicBezTo>
                    <a:cubicBezTo>
                      <a:pt x="65" y="82"/>
                      <a:pt x="75" y="77"/>
                      <a:pt x="71" y="70"/>
                    </a:cubicBezTo>
                    <a:cubicBezTo>
                      <a:pt x="68" y="63"/>
                      <a:pt x="67" y="54"/>
                      <a:pt x="67" y="49"/>
                    </a:cubicBezTo>
                    <a:cubicBezTo>
                      <a:pt x="67" y="44"/>
                      <a:pt x="64" y="44"/>
                      <a:pt x="6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8286750" y="1447800"/>
            <a:ext cx="2082800" cy="3868420"/>
            <a:chOff x="13714" y="2085"/>
            <a:chExt cx="3280" cy="6092"/>
          </a:xfrm>
        </p:grpSpPr>
        <p:grpSp>
          <p:nvGrpSpPr>
            <p:cNvPr id="32" name="组合 31"/>
            <p:cNvGrpSpPr/>
            <p:nvPr/>
          </p:nvGrpSpPr>
          <p:grpSpPr>
            <a:xfrm>
              <a:off x="13714" y="2085"/>
              <a:ext cx="3280" cy="6092"/>
              <a:chOff x="7226477" y="1848153"/>
              <a:chExt cx="2082986" cy="3868238"/>
            </a:xfrm>
          </p:grpSpPr>
          <p:sp>
            <p:nvSpPr>
              <p:cNvPr id="34" name="TextBox 60"/>
              <p:cNvSpPr txBox="1"/>
              <p:nvPr/>
            </p:nvSpPr>
            <p:spPr>
              <a:xfrm>
                <a:off x="7782076" y="1848153"/>
                <a:ext cx="69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李坤</a:t>
                </a:r>
                <a:endParaRPr lang="zh-CN" altLang="en-US" sz="2000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extBox 66"/>
              <p:cNvSpPr txBox="1"/>
              <p:nvPr/>
            </p:nvSpPr>
            <p:spPr>
              <a:xfrm>
                <a:off x="7226477" y="5379206"/>
                <a:ext cx="208298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学生信息管理</a:t>
                </a:r>
                <a:endParaRPr lang="zh-CN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4301" y="2850"/>
              <a:ext cx="1778" cy="4639"/>
              <a:chOff x="9375" y="723"/>
              <a:chExt cx="1778" cy="4639"/>
            </a:xfrm>
          </p:grpSpPr>
          <p:sp>
            <p:nvSpPr>
              <p:cNvPr id="8236" name="AutoShape 101"/>
              <p:cNvSpPr>
                <a:spLocks noChangeAspect="1" noChangeArrowheads="1" noTextEdit="1"/>
              </p:cNvSpPr>
              <p:nvPr/>
            </p:nvSpPr>
            <p:spPr bwMode="auto">
              <a:xfrm>
                <a:off x="9403" y="750"/>
                <a:ext cx="1720" cy="4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7" name="Freeform 103"/>
              <p:cNvSpPr/>
              <p:nvPr/>
            </p:nvSpPr>
            <p:spPr bwMode="auto">
              <a:xfrm>
                <a:off x="10005" y="1223"/>
                <a:ext cx="403" cy="473"/>
              </a:xfrm>
              <a:custGeom>
                <a:avLst/>
                <a:gdLst>
                  <a:gd name="T0" fmla="*/ 11 w 14"/>
                  <a:gd name="T1" fmla="*/ 0 h 17"/>
                  <a:gd name="T2" fmla="*/ 14 w 14"/>
                  <a:gd name="T3" fmla="*/ 7 h 17"/>
                  <a:gd name="T4" fmla="*/ 7 w 14"/>
                  <a:gd name="T5" fmla="*/ 17 h 17"/>
                  <a:gd name="T6" fmla="*/ 0 w 14"/>
                  <a:gd name="T7" fmla="*/ 9 h 17"/>
                  <a:gd name="T8" fmla="*/ 0 w 14"/>
                  <a:gd name="T9" fmla="*/ 3 h 17"/>
                  <a:gd name="T10" fmla="*/ 11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11" y="0"/>
                      <a:pt x="12" y="5"/>
                      <a:pt x="14" y="7"/>
                    </a:cubicBezTo>
                    <a:cubicBezTo>
                      <a:pt x="14" y="7"/>
                      <a:pt x="12" y="15"/>
                      <a:pt x="7" y="17"/>
                    </a:cubicBezTo>
                    <a:cubicBezTo>
                      <a:pt x="7" y="17"/>
                      <a:pt x="0" y="12"/>
                      <a:pt x="0" y="9"/>
                    </a:cubicBezTo>
                    <a:cubicBezTo>
                      <a:pt x="0" y="9"/>
                      <a:pt x="1" y="5"/>
                      <a:pt x="0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8" name="Freeform 104"/>
              <p:cNvSpPr/>
              <p:nvPr/>
            </p:nvSpPr>
            <p:spPr bwMode="auto">
              <a:xfrm>
                <a:off x="9403" y="1778"/>
                <a:ext cx="460" cy="1418"/>
              </a:xfrm>
              <a:custGeom>
                <a:avLst/>
                <a:gdLst>
                  <a:gd name="T0" fmla="*/ 14 w 16"/>
                  <a:gd name="T1" fmla="*/ 50 h 51"/>
                  <a:gd name="T2" fmla="*/ 12 w 16"/>
                  <a:gd name="T3" fmla="*/ 49 h 51"/>
                  <a:gd name="T4" fmla="*/ 6 w 16"/>
                  <a:gd name="T5" fmla="*/ 35 h 51"/>
                  <a:gd name="T6" fmla="*/ 6 w 16"/>
                  <a:gd name="T7" fmla="*/ 26 h 51"/>
                  <a:gd name="T8" fmla="*/ 5 w 16"/>
                  <a:gd name="T9" fmla="*/ 15 h 51"/>
                  <a:gd name="T10" fmla="*/ 0 w 16"/>
                  <a:gd name="T11" fmla="*/ 4 h 51"/>
                  <a:gd name="T12" fmla="*/ 11 w 16"/>
                  <a:gd name="T13" fmla="*/ 0 h 51"/>
                  <a:gd name="T14" fmla="*/ 16 w 16"/>
                  <a:gd name="T15" fmla="*/ 29 h 51"/>
                  <a:gd name="T16" fmla="*/ 14 w 16"/>
                  <a:gd name="T1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1">
                    <a:moveTo>
                      <a:pt x="14" y="50"/>
                    </a:moveTo>
                    <a:cubicBezTo>
                      <a:pt x="14" y="50"/>
                      <a:pt x="12" y="51"/>
                      <a:pt x="12" y="49"/>
                    </a:cubicBezTo>
                    <a:cubicBezTo>
                      <a:pt x="11" y="48"/>
                      <a:pt x="6" y="35"/>
                      <a:pt x="6" y="35"/>
                    </a:cubicBezTo>
                    <a:cubicBezTo>
                      <a:pt x="6" y="35"/>
                      <a:pt x="6" y="26"/>
                      <a:pt x="6" y="26"/>
                    </a:cubicBezTo>
                    <a:cubicBezTo>
                      <a:pt x="7" y="25"/>
                      <a:pt x="5" y="15"/>
                      <a:pt x="5" y="15"/>
                    </a:cubicBezTo>
                    <a:cubicBezTo>
                      <a:pt x="5" y="15"/>
                      <a:pt x="0" y="6"/>
                      <a:pt x="0" y="4"/>
                    </a:cubicBezTo>
                    <a:cubicBezTo>
                      <a:pt x="1" y="2"/>
                      <a:pt x="11" y="0"/>
                      <a:pt x="11" y="0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9" name="Freeform 105"/>
              <p:cNvSpPr/>
              <p:nvPr/>
            </p:nvSpPr>
            <p:spPr bwMode="auto">
              <a:xfrm>
                <a:off x="9718" y="1305"/>
                <a:ext cx="1063" cy="1530"/>
              </a:xfrm>
              <a:custGeom>
                <a:avLst/>
                <a:gdLst>
                  <a:gd name="T0" fmla="*/ 2 w 37"/>
                  <a:gd name="T1" fmla="*/ 47 h 55"/>
                  <a:gd name="T2" fmla="*/ 5 w 37"/>
                  <a:gd name="T3" fmla="*/ 49 h 55"/>
                  <a:gd name="T4" fmla="*/ 35 w 37"/>
                  <a:gd name="T5" fmla="*/ 50 h 55"/>
                  <a:gd name="T6" fmla="*/ 35 w 37"/>
                  <a:gd name="T7" fmla="*/ 45 h 55"/>
                  <a:gd name="T8" fmla="*/ 35 w 37"/>
                  <a:gd name="T9" fmla="*/ 38 h 55"/>
                  <a:gd name="T10" fmla="*/ 35 w 37"/>
                  <a:gd name="T11" fmla="*/ 29 h 55"/>
                  <a:gd name="T12" fmla="*/ 37 w 37"/>
                  <a:gd name="T13" fmla="*/ 8 h 55"/>
                  <a:gd name="T14" fmla="*/ 27 w 37"/>
                  <a:gd name="T15" fmla="*/ 4 h 55"/>
                  <a:gd name="T16" fmla="*/ 22 w 37"/>
                  <a:gd name="T17" fmla="*/ 0 h 55"/>
                  <a:gd name="T18" fmla="*/ 22 w 37"/>
                  <a:gd name="T19" fmla="*/ 6 h 55"/>
                  <a:gd name="T20" fmla="*/ 18 w 37"/>
                  <a:gd name="T21" fmla="*/ 13 h 55"/>
                  <a:gd name="T22" fmla="*/ 15 w 37"/>
                  <a:gd name="T23" fmla="*/ 8 h 55"/>
                  <a:gd name="T24" fmla="*/ 9 w 37"/>
                  <a:gd name="T25" fmla="*/ 10 h 55"/>
                  <a:gd name="T26" fmla="*/ 0 w 37"/>
                  <a:gd name="T27" fmla="*/ 22 h 55"/>
                  <a:gd name="T28" fmla="*/ 3 w 37"/>
                  <a:gd name="T29" fmla="*/ 42 h 55"/>
                  <a:gd name="T30" fmla="*/ 2 w 37"/>
                  <a:gd name="T31" fmla="*/ 4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55">
                    <a:moveTo>
                      <a:pt x="2" y="47"/>
                    </a:moveTo>
                    <a:cubicBezTo>
                      <a:pt x="2" y="47"/>
                      <a:pt x="4" y="48"/>
                      <a:pt x="5" y="49"/>
                    </a:cubicBezTo>
                    <a:cubicBezTo>
                      <a:pt x="7" y="49"/>
                      <a:pt x="30" y="55"/>
                      <a:pt x="35" y="5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0"/>
                      <a:pt x="35" y="38"/>
                    </a:cubicBezTo>
                    <a:cubicBezTo>
                      <a:pt x="36" y="37"/>
                      <a:pt x="35" y="30"/>
                      <a:pt x="35" y="29"/>
                    </a:cubicBezTo>
                    <a:cubicBezTo>
                      <a:pt x="35" y="27"/>
                      <a:pt x="34" y="14"/>
                      <a:pt x="37" y="8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5" y="1"/>
                      <a:pt x="22" y="0"/>
                    </a:cubicBezTo>
                    <a:cubicBezTo>
                      <a:pt x="22" y="0"/>
                      <a:pt x="23" y="5"/>
                      <a:pt x="22" y="6"/>
                    </a:cubicBezTo>
                    <a:cubicBezTo>
                      <a:pt x="22" y="8"/>
                      <a:pt x="19" y="11"/>
                      <a:pt x="18" y="13"/>
                    </a:cubicBezTo>
                    <a:cubicBezTo>
                      <a:pt x="18" y="13"/>
                      <a:pt x="17" y="9"/>
                      <a:pt x="15" y="8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0" y="18"/>
                      <a:pt x="0" y="22"/>
                    </a:cubicBezTo>
                    <a:cubicBezTo>
                      <a:pt x="1" y="27"/>
                      <a:pt x="3" y="42"/>
                      <a:pt x="3" y="42"/>
                    </a:cubicBezTo>
                    <a:cubicBezTo>
                      <a:pt x="3" y="42"/>
                      <a:pt x="0" y="46"/>
                      <a:pt x="2" y="47"/>
                    </a:cubicBez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0" name="Rectangle 106"/>
              <p:cNvSpPr>
                <a:spLocks noChangeArrowheads="1"/>
              </p:cNvSpPr>
              <p:nvPr/>
            </p:nvSpPr>
            <p:spPr bwMode="auto">
              <a:xfrm>
                <a:off x="10550" y="1750"/>
                <a:ext cx="3" cy="3"/>
              </a:xfrm>
              <a:prstGeom prst="rect">
                <a:avLst/>
              </a:pr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1" name="Freeform 107"/>
              <p:cNvSpPr/>
              <p:nvPr/>
            </p:nvSpPr>
            <p:spPr bwMode="auto">
              <a:xfrm>
                <a:off x="10320" y="1418"/>
                <a:ext cx="460" cy="1333"/>
              </a:xfrm>
              <a:custGeom>
                <a:avLst/>
                <a:gdLst>
                  <a:gd name="T0" fmla="*/ 7 w 16"/>
                  <a:gd name="T1" fmla="*/ 1 h 48"/>
                  <a:gd name="T2" fmla="*/ 3 w 16"/>
                  <a:gd name="T3" fmla="*/ 0 h 48"/>
                  <a:gd name="T4" fmla="*/ 0 w 16"/>
                  <a:gd name="T5" fmla="*/ 7 h 48"/>
                  <a:gd name="T6" fmla="*/ 5 w 16"/>
                  <a:gd name="T7" fmla="*/ 3 h 48"/>
                  <a:gd name="T8" fmla="*/ 7 w 16"/>
                  <a:gd name="T9" fmla="*/ 4 h 48"/>
                  <a:gd name="T10" fmla="*/ 8 w 16"/>
                  <a:gd name="T11" fmla="*/ 12 h 48"/>
                  <a:gd name="T12" fmla="*/ 11 w 16"/>
                  <a:gd name="T13" fmla="*/ 4 h 48"/>
                  <a:gd name="T14" fmla="*/ 12 w 16"/>
                  <a:gd name="T15" fmla="*/ 13 h 48"/>
                  <a:gd name="T16" fmla="*/ 9 w 16"/>
                  <a:gd name="T17" fmla="*/ 21 h 48"/>
                  <a:gd name="T18" fmla="*/ 12 w 16"/>
                  <a:gd name="T19" fmla="*/ 30 h 48"/>
                  <a:gd name="T20" fmla="*/ 8 w 16"/>
                  <a:gd name="T21" fmla="*/ 35 h 48"/>
                  <a:gd name="T22" fmla="*/ 4 w 16"/>
                  <a:gd name="T23" fmla="*/ 26 h 48"/>
                  <a:gd name="T24" fmla="*/ 6 w 16"/>
                  <a:gd name="T25" fmla="*/ 38 h 48"/>
                  <a:gd name="T26" fmla="*/ 3 w 16"/>
                  <a:gd name="T27" fmla="*/ 42 h 48"/>
                  <a:gd name="T28" fmla="*/ 6 w 16"/>
                  <a:gd name="T29" fmla="*/ 48 h 48"/>
                  <a:gd name="T30" fmla="*/ 14 w 16"/>
                  <a:gd name="T31" fmla="*/ 46 h 48"/>
                  <a:gd name="T32" fmla="*/ 14 w 16"/>
                  <a:gd name="T33" fmla="*/ 41 h 48"/>
                  <a:gd name="T34" fmla="*/ 14 w 16"/>
                  <a:gd name="T35" fmla="*/ 34 h 48"/>
                  <a:gd name="T36" fmla="*/ 14 w 16"/>
                  <a:gd name="T37" fmla="*/ 25 h 48"/>
                  <a:gd name="T38" fmla="*/ 16 w 16"/>
                  <a:gd name="T39" fmla="*/ 4 h 48"/>
                  <a:gd name="T40" fmla="*/ 7 w 16"/>
                  <a:gd name="T41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48">
                    <a:moveTo>
                      <a:pt x="7" y="1"/>
                    </a:moveTo>
                    <a:cubicBezTo>
                      <a:pt x="5" y="1"/>
                      <a:pt x="3" y="0"/>
                      <a:pt x="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6"/>
                      <a:pt x="5" y="3"/>
                      <a:pt x="5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1" y="4"/>
                      <a:pt x="11" y="4"/>
                    </a:cubicBezTo>
                    <a:cubicBezTo>
                      <a:pt x="13" y="6"/>
                      <a:pt x="12" y="13"/>
                      <a:pt x="12" y="13"/>
                    </a:cubicBezTo>
                    <a:cubicBezTo>
                      <a:pt x="12" y="13"/>
                      <a:pt x="10" y="19"/>
                      <a:pt x="9" y="21"/>
                    </a:cubicBezTo>
                    <a:cubicBezTo>
                      <a:pt x="9" y="23"/>
                      <a:pt x="11" y="29"/>
                      <a:pt x="12" y="30"/>
                    </a:cubicBezTo>
                    <a:cubicBezTo>
                      <a:pt x="12" y="31"/>
                      <a:pt x="8" y="35"/>
                      <a:pt x="8" y="35"/>
                    </a:cubicBezTo>
                    <a:cubicBezTo>
                      <a:pt x="7" y="35"/>
                      <a:pt x="4" y="26"/>
                      <a:pt x="4" y="2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2" y="39"/>
                      <a:pt x="3" y="42"/>
                      <a:pt x="3" y="42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0" y="48"/>
                      <a:pt x="12" y="48"/>
                      <a:pt x="14" y="46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36"/>
                      <a:pt x="14" y="34"/>
                    </a:cubicBezTo>
                    <a:cubicBezTo>
                      <a:pt x="15" y="33"/>
                      <a:pt x="14" y="26"/>
                      <a:pt x="14" y="25"/>
                    </a:cubicBezTo>
                    <a:cubicBezTo>
                      <a:pt x="14" y="23"/>
                      <a:pt x="13" y="10"/>
                      <a:pt x="16" y="4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2" name="Freeform 108"/>
              <p:cNvSpPr/>
              <p:nvPr/>
            </p:nvSpPr>
            <p:spPr bwMode="auto">
              <a:xfrm>
                <a:off x="9863" y="750"/>
                <a:ext cx="488" cy="723"/>
              </a:xfrm>
              <a:custGeom>
                <a:avLst/>
                <a:gdLst>
                  <a:gd name="T0" fmla="*/ 3 w 17"/>
                  <a:gd name="T1" fmla="*/ 18 h 26"/>
                  <a:gd name="T2" fmla="*/ 6 w 17"/>
                  <a:gd name="T3" fmla="*/ 23 h 26"/>
                  <a:gd name="T4" fmla="*/ 10 w 17"/>
                  <a:gd name="T5" fmla="*/ 25 h 26"/>
                  <a:gd name="T6" fmla="*/ 14 w 17"/>
                  <a:gd name="T7" fmla="*/ 24 h 26"/>
                  <a:gd name="T8" fmla="*/ 16 w 17"/>
                  <a:gd name="T9" fmla="*/ 19 h 26"/>
                  <a:gd name="T10" fmla="*/ 16 w 17"/>
                  <a:gd name="T11" fmla="*/ 13 h 26"/>
                  <a:gd name="T12" fmla="*/ 17 w 17"/>
                  <a:gd name="T13" fmla="*/ 13 h 26"/>
                  <a:gd name="T14" fmla="*/ 15 w 17"/>
                  <a:gd name="T15" fmla="*/ 8 h 26"/>
                  <a:gd name="T16" fmla="*/ 12 w 17"/>
                  <a:gd name="T17" fmla="*/ 2 h 26"/>
                  <a:gd name="T18" fmla="*/ 5 w 17"/>
                  <a:gd name="T19" fmla="*/ 1 h 26"/>
                  <a:gd name="T20" fmla="*/ 0 w 17"/>
                  <a:gd name="T21" fmla="*/ 6 h 26"/>
                  <a:gd name="T22" fmla="*/ 1 w 17"/>
                  <a:gd name="T23" fmla="*/ 13 h 26"/>
                  <a:gd name="T24" fmla="*/ 0 w 17"/>
                  <a:gd name="T25" fmla="*/ 13 h 26"/>
                  <a:gd name="T26" fmla="*/ 1 w 17"/>
                  <a:gd name="T27" fmla="*/ 16 h 26"/>
                  <a:gd name="T28" fmla="*/ 3 w 17"/>
                  <a:gd name="T29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6">
                    <a:moveTo>
                      <a:pt x="3" y="18"/>
                    </a:moveTo>
                    <a:cubicBezTo>
                      <a:pt x="3" y="18"/>
                      <a:pt x="5" y="22"/>
                      <a:pt x="6" y="23"/>
                    </a:cubicBezTo>
                    <a:cubicBezTo>
                      <a:pt x="6" y="23"/>
                      <a:pt x="10" y="25"/>
                      <a:pt x="10" y="25"/>
                    </a:cubicBezTo>
                    <a:cubicBezTo>
                      <a:pt x="11" y="25"/>
                      <a:pt x="13" y="26"/>
                      <a:pt x="14" y="24"/>
                    </a:cubicBezTo>
                    <a:cubicBezTo>
                      <a:pt x="15" y="22"/>
                      <a:pt x="16" y="19"/>
                      <a:pt x="16" y="19"/>
                    </a:cubicBezTo>
                    <a:cubicBezTo>
                      <a:pt x="17" y="18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7" y="7"/>
                      <a:pt x="15" y="8"/>
                    </a:cubicBezTo>
                    <a:cubicBezTo>
                      <a:pt x="15" y="8"/>
                      <a:pt x="13" y="3"/>
                      <a:pt x="12" y="2"/>
                    </a:cubicBezTo>
                    <a:cubicBezTo>
                      <a:pt x="11" y="1"/>
                      <a:pt x="9" y="0"/>
                      <a:pt x="5" y="1"/>
                    </a:cubicBezTo>
                    <a:cubicBezTo>
                      <a:pt x="0" y="3"/>
                      <a:pt x="0" y="6"/>
                      <a:pt x="0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3"/>
                      <a:pt x="1" y="16"/>
                      <a:pt x="1" y="16"/>
                    </a:cubicBezTo>
                    <a:cubicBezTo>
                      <a:pt x="1" y="16"/>
                      <a:pt x="2" y="18"/>
                      <a:pt x="3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3" name="Freeform 109"/>
              <p:cNvSpPr/>
              <p:nvPr/>
            </p:nvSpPr>
            <p:spPr bwMode="auto">
              <a:xfrm>
                <a:off x="9718" y="1583"/>
                <a:ext cx="575" cy="1085"/>
              </a:xfrm>
              <a:custGeom>
                <a:avLst/>
                <a:gdLst>
                  <a:gd name="T0" fmla="*/ 7 w 20"/>
                  <a:gd name="T1" fmla="*/ 37 h 39"/>
                  <a:gd name="T2" fmla="*/ 5 w 20"/>
                  <a:gd name="T3" fmla="*/ 36 h 39"/>
                  <a:gd name="T4" fmla="*/ 16 w 20"/>
                  <a:gd name="T5" fmla="*/ 36 h 39"/>
                  <a:gd name="T6" fmla="*/ 10 w 20"/>
                  <a:gd name="T7" fmla="*/ 33 h 39"/>
                  <a:gd name="T8" fmla="*/ 15 w 20"/>
                  <a:gd name="T9" fmla="*/ 29 h 39"/>
                  <a:gd name="T10" fmla="*/ 9 w 20"/>
                  <a:gd name="T11" fmla="*/ 31 h 39"/>
                  <a:gd name="T12" fmla="*/ 15 w 20"/>
                  <a:gd name="T13" fmla="*/ 24 h 39"/>
                  <a:gd name="T14" fmla="*/ 16 w 20"/>
                  <a:gd name="T15" fmla="*/ 21 h 39"/>
                  <a:gd name="T16" fmla="*/ 20 w 20"/>
                  <a:gd name="T17" fmla="*/ 20 h 39"/>
                  <a:gd name="T18" fmla="*/ 19 w 20"/>
                  <a:gd name="T19" fmla="*/ 13 h 39"/>
                  <a:gd name="T20" fmla="*/ 16 w 20"/>
                  <a:gd name="T21" fmla="*/ 13 h 39"/>
                  <a:gd name="T22" fmla="*/ 16 w 20"/>
                  <a:gd name="T23" fmla="*/ 9 h 39"/>
                  <a:gd name="T24" fmla="*/ 13 w 20"/>
                  <a:gd name="T25" fmla="*/ 1 h 39"/>
                  <a:gd name="T26" fmla="*/ 6 w 20"/>
                  <a:gd name="T27" fmla="*/ 3 h 39"/>
                  <a:gd name="T28" fmla="*/ 0 w 20"/>
                  <a:gd name="T29" fmla="*/ 12 h 39"/>
                  <a:gd name="T30" fmla="*/ 3 w 20"/>
                  <a:gd name="T31" fmla="*/ 32 h 39"/>
                  <a:gd name="T32" fmla="*/ 2 w 20"/>
                  <a:gd name="T33" fmla="*/ 37 h 39"/>
                  <a:gd name="T34" fmla="*/ 5 w 20"/>
                  <a:gd name="T35" fmla="*/ 39 h 39"/>
                  <a:gd name="T36" fmla="*/ 7 w 20"/>
                  <a:gd name="T3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9">
                    <a:moveTo>
                      <a:pt x="7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9" y="33"/>
                      <a:pt x="16" y="36"/>
                    </a:cubicBezTo>
                    <a:cubicBezTo>
                      <a:pt x="16" y="36"/>
                      <a:pt x="12" y="33"/>
                      <a:pt x="10" y="33"/>
                    </a:cubicBezTo>
                    <a:cubicBezTo>
                      <a:pt x="10" y="33"/>
                      <a:pt x="14" y="29"/>
                      <a:pt x="15" y="29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1"/>
                      <a:pt x="14" y="27"/>
                      <a:pt x="15" y="24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6" y="21"/>
                      <a:pt x="20" y="21"/>
                      <a:pt x="20" y="20"/>
                    </a:cubicBezTo>
                    <a:cubicBezTo>
                      <a:pt x="20" y="19"/>
                      <a:pt x="19" y="13"/>
                      <a:pt x="19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1"/>
                      <a:pt x="16" y="9"/>
                    </a:cubicBezTo>
                    <a:cubicBezTo>
                      <a:pt x="16" y="8"/>
                      <a:pt x="16" y="2"/>
                      <a:pt x="13" y="1"/>
                    </a:cubicBezTo>
                    <a:cubicBezTo>
                      <a:pt x="11" y="0"/>
                      <a:pt x="8" y="1"/>
                      <a:pt x="6" y="3"/>
                    </a:cubicBezTo>
                    <a:cubicBezTo>
                      <a:pt x="3" y="6"/>
                      <a:pt x="0" y="10"/>
                      <a:pt x="0" y="12"/>
                    </a:cubicBezTo>
                    <a:cubicBezTo>
                      <a:pt x="1" y="17"/>
                      <a:pt x="3" y="32"/>
                      <a:pt x="3" y="32"/>
                    </a:cubicBezTo>
                    <a:cubicBezTo>
                      <a:pt x="3" y="32"/>
                      <a:pt x="0" y="36"/>
                      <a:pt x="2" y="37"/>
                    </a:cubicBezTo>
                    <a:cubicBezTo>
                      <a:pt x="2" y="37"/>
                      <a:pt x="3" y="38"/>
                      <a:pt x="5" y="39"/>
                    </a:cubicBezTo>
                    <a:cubicBezTo>
                      <a:pt x="5" y="38"/>
                      <a:pt x="6" y="37"/>
                      <a:pt x="7" y="37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4" name="Freeform 110"/>
              <p:cNvSpPr/>
              <p:nvPr/>
            </p:nvSpPr>
            <p:spPr bwMode="auto">
              <a:xfrm>
                <a:off x="10035" y="750"/>
                <a:ext cx="315" cy="695"/>
              </a:xfrm>
              <a:custGeom>
                <a:avLst/>
                <a:gdLst>
                  <a:gd name="T0" fmla="*/ 9 w 11"/>
                  <a:gd name="T1" fmla="*/ 8 h 25"/>
                  <a:gd name="T2" fmla="*/ 6 w 11"/>
                  <a:gd name="T3" fmla="*/ 2 h 25"/>
                  <a:gd name="T4" fmla="*/ 1 w 11"/>
                  <a:gd name="T5" fmla="*/ 1 h 25"/>
                  <a:gd name="T6" fmla="*/ 0 w 11"/>
                  <a:gd name="T7" fmla="*/ 2 h 25"/>
                  <a:gd name="T8" fmla="*/ 4 w 11"/>
                  <a:gd name="T9" fmla="*/ 3 h 25"/>
                  <a:gd name="T10" fmla="*/ 5 w 11"/>
                  <a:gd name="T11" fmla="*/ 10 h 25"/>
                  <a:gd name="T12" fmla="*/ 7 w 11"/>
                  <a:gd name="T13" fmla="*/ 12 h 25"/>
                  <a:gd name="T14" fmla="*/ 9 w 11"/>
                  <a:gd name="T15" fmla="*/ 16 h 25"/>
                  <a:gd name="T16" fmla="*/ 6 w 11"/>
                  <a:gd name="T17" fmla="*/ 22 h 25"/>
                  <a:gd name="T18" fmla="*/ 8 w 11"/>
                  <a:gd name="T19" fmla="*/ 21 h 25"/>
                  <a:gd name="T20" fmla="*/ 7 w 11"/>
                  <a:gd name="T21" fmla="*/ 24 h 25"/>
                  <a:gd name="T22" fmla="*/ 4 w 11"/>
                  <a:gd name="T23" fmla="*/ 25 h 25"/>
                  <a:gd name="T24" fmla="*/ 8 w 11"/>
                  <a:gd name="T25" fmla="*/ 24 h 25"/>
                  <a:gd name="T26" fmla="*/ 10 w 11"/>
                  <a:gd name="T27" fmla="*/ 19 h 25"/>
                  <a:gd name="T28" fmla="*/ 10 w 11"/>
                  <a:gd name="T29" fmla="*/ 13 h 25"/>
                  <a:gd name="T30" fmla="*/ 11 w 11"/>
                  <a:gd name="T31" fmla="*/ 13 h 25"/>
                  <a:gd name="T32" fmla="*/ 9 w 11"/>
                  <a:gd name="T33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25">
                    <a:moveTo>
                      <a:pt x="9" y="8"/>
                    </a:moveTo>
                    <a:cubicBezTo>
                      <a:pt x="9" y="8"/>
                      <a:pt x="7" y="3"/>
                      <a:pt x="6" y="2"/>
                    </a:cubicBezTo>
                    <a:cubicBezTo>
                      <a:pt x="5" y="1"/>
                      <a:pt x="4" y="0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9"/>
                      <a:pt x="5" y="10"/>
                    </a:cubicBezTo>
                    <a:cubicBezTo>
                      <a:pt x="5" y="10"/>
                      <a:pt x="7" y="11"/>
                      <a:pt x="7" y="12"/>
                    </a:cubicBezTo>
                    <a:cubicBezTo>
                      <a:pt x="7" y="13"/>
                      <a:pt x="9" y="13"/>
                      <a:pt x="9" y="16"/>
                    </a:cubicBezTo>
                    <a:cubicBezTo>
                      <a:pt x="9" y="19"/>
                      <a:pt x="7" y="21"/>
                      <a:pt x="6" y="22"/>
                    </a:cubicBezTo>
                    <a:cubicBezTo>
                      <a:pt x="6" y="22"/>
                      <a:pt x="8" y="21"/>
                      <a:pt x="8" y="21"/>
                    </a:cubicBezTo>
                    <a:cubicBezTo>
                      <a:pt x="8" y="22"/>
                      <a:pt x="7" y="24"/>
                      <a:pt x="7" y="24"/>
                    </a:cubicBezTo>
                    <a:cubicBezTo>
                      <a:pt x="7" y="24"/>
                      <a:pt x="5" y="24"/>
                      <a:pt x="4" y="25"/>
                    </a:cubicBezTo>
                    <a:cubicBezTo>
                      <a:pt x="5" y="25"/>
                      <a:pt x="7" y="25"/>
                      <a:pt x="8" y="24"/>
                    </a:cubicBezTo>
                    <a:cubicBezTo>
                      <a:pt x="9" y="22"/>
                      <a:pt x="10" y="19"/>
                      <a:pt x="10" y="19"/>
                    </a:cubicBezTo>
                    <a:cubicBezTo>
                      <a:pt x="11" y="18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2"/>
                      <a:pt x="11" y="7"/>
                      <a:pt x="9" y="8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5" name="Freeform 111"/>
              <p:cNvSpPr/>
              <p:nvPr/>
            </p:nvSpPr>
            <p:spPr bwMode="auto">
              <a:xfrm>
                <a:off x="9833" y="723"/>
                <a:ext cx="488" cy="473"/>
              </a:xfrm>
              <a:custGeom>
                <a:avLst/>
                <a:gdLst>
                  <a:gd name="T0" fmla="*/ 3 w 17"/>
                  <a:gd name="T1" fmla="*/ 9 h 17"/>
                  <a:gd name="T2" fmla="*/ 4 w 17"/>
                  <a:gd name="T3" fmla="*/ 11 h 17"/>
                  <a:gd name="T4" fmla="*/ 4 w 17"/>
                  <a:gd name="T5" fmla="*/ 8 h 17"/>
                  <a:gd name="T6" fmla="*/ 13 w 17"/>
                  <a:gd name="T7" fmla="*/ 6 h 17"/>
                  <a:gd name="T8" fmla="*/ 16 w 17"/>
                  <a:gd name="T9" fmla="*/ 11 h 17"/>
                  <a:gd name="T10" fmla="*/ 17 w 17"/>
                  <a:gd name="T11" fmla="*/ 14 h 17"/>
                  <a:gd name="T12" fmla="*/ 17 w 17"/>
                  <a:gd name="T13" fmla="*/ 13 h 17"/>
                  <a:gd name="T14" fmla="*/ 16 w 17"/>
                  <a:gd name="T15" fmla="*/ 9 h 17"/>
                  <a:gd name="T16" fmla="*/ 17 w 17"/>
                  <a:gd name="T17" fmla="*/ 9 h 17"/>
                  <a:gd name="T18" fmla="*/ 12 w 17"/>
                  <a:gd name="T19" fmla="*/ 1 h 17"/>
                  <a:gd name="T20" fmla="*/ 4 w 17"/>
                  <a:gd name="T21" fmla="*/ 2 h 17"/>
                  <a:gd name="T22" fmla="*/ 0 w 17"/>
                  <a:gd name="T23" fmla="*/ 6 h 17"/>
                  <a:gd name="T24" fmla="*/ 1 w 17"/>
                  <a:gd name="T25" fmla="*/ 14 h 17"/>
                  <a:gd name="T26" fmla="*/ 2 w 17"/>
                  <a:gd name="T27" fmla="*/ 14 h 17"/>
                  <a:gd name="T28" fmla="*/ 3 w 17"/>
                  <a:gd name="T29" fmla="*/ 17 h 17"/>
                  <a:gd name="T30" fmla="*/ 4 w 17"/>
                  <a:gd name="T31" fmla="*/ 17 h 17"/>
                  <a:gd name="T32" fmla="*/ 3 w 17"/>
                  <a:gd name="T33" fmla="*/ 14 h 17"/>
                  <a:gd name="T34" fmla="*/ 3 w 17"/>
                  <a:gd name="T3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3" y="9"/>
                    </a:moveTo>
                    <a:cubicBezTo>
                      <a:pt x="3" y="9"/>
                      <a:pt x="2" y="10"/>
                      <a:pt x="4" y="11"/>
                    </a:cubicBezTo>
                    <a:cubicBezTo>
                      <a:pt x="4" y="11"/>
                      <a:pt x="3" y="10"/>
                      <a:pt x="4" y="8"/>
                    </a:cubicBezTo>
                    <a:cubicBezTo>
                      <a:pt x="4" y="8"/>
                      <a:pt x="9" y="5"/>
                      <a:pt x="13" y="6"/>
                    </a:cubicBezTo>
                    <a:cubicBezTo>
                      <a:pt x="13" y="6"/>
                      <a:pt x="15" y="11"/>
                      <a:pt x="16" y="11"/>
                    </a:cubicBezTo>
                    <a:cubicBezTo>
                      <a:pt x="16" y="11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6" y="10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4" y="2"/>
                      <a:pt x="12" y="1"/>
                    </a:cubicBezTo>
                    <a:cubicBezTo>
                      <a:pt x="12" y="1"/>
                      <a:pt x="8" y="0"/>
                      <a:pt x="4" y="2"/>
                    </a:cubicBezTo>
                    <a:cubicBezTo>
                      <a:pt x="4" y="2"/>
                      <a:pt x="1" y="3"/>
                      <a:pt x="0" y="6"/>
                    </a:cubicBezTo>
                    <a:cubicBezTo>
                      <a:pt x="0" y="6"/>
                      <a:pt x="0" y="9"/>
                      <a:pt x="1" y="14"/>
                    </a:cubicBezTo>
                    <a:cubicBezTo>
                      <a:pt x="1" y="14"/>
                      <a:pt x="2" y="14"/>
                      <a:pt x="2" y="1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5"/>
                      <a:pt x="3" y="14"/>
                    </a:cubicBezTo>
                    <a:cubicBezTo>
                      <a:pt x="3" y="14"/>
                      <a:pt x="2" y="9"/>
                      <a:pt x="3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6" name="Freeform 112"/>
              <p:cNvSpPr/>
              <p:nvPr/>
            </p:nvSpPr>
            <p:spPr bwMode="auto">
              <a:xfrm>
                <a:off x="9948" y="1805"/>
                <a:ext cx="288" cy="473"/>
              </a:xfrm>
              <a:custGeom>
                <a:avLst/>
                <a:gdLst>
                  <a:gd name="T0" fmla="*/ 1 w 10"/>
                  <a:gd name="T1" fmla="*/ 13 h 17"/>
                  <a:gd name="T2" fmla="*/ 1 w 10"/>
                  <a:gd name="T3" fmla="*/ 16 h 17"/>
                  <a:gd name="T4" fmla="*/ 6 w 10"/>
                  <a:gd name="T5" fmla="*/ 16 h 17"/>
                  <a:gd name="T6" fmla="*/ 7 w 10"/>
                  <a:gd name="T7" fmla="*/ 11 h 17"/>
                  <a:gd name="T8" fmla="*/ 7 w 10"/>
                  <a:gd name="T9" fmla="*/ 10 h 17"/>
                  <a:gd name="T10" fmla="*/ 8 w 10"/>
                  <a:gd name="T11" fmla="*/ 11 h 17"/>
                  <a:gd name="T12" fmla="*/ 8 w 10"/>
                  <a:gd name="T13" fmla="*/ 12 h 17"/>
                  <a:gd name="T14" fmla="*/ 9 w 10"/>
                  <a:gd name="T15" fmla="*/ 11 h 17"/>
                  <a:gd name="T16" fmla="*/ 9 w 10"/>
                  <a:gd name="T17" fmla="*/ 10 h 17"/>
                  <a:gd name="T18" fmla="*/ 9 w 10"/>
                  <a:gd name="T19" fmla="*/ 8 h 17"/>
                  <a:gd name="T20" fmla="*/ 9 w 10"/>
                  <a:gd name="T21" fmla="*/ 6 h 17"/>
                  <a:gd name="T22" fmla="*/ 9 w 10"/>
                  <a:gd name="T23" fmla="*/ 5 h 17"/>
                  <a:gd name="T24" fmla="*/ 9 w 10"/>
                  <a:gd name="T25" fmla="*/ 4 h 17"/>
                  <a:gd name="T26" fmla="*/ 7 w 10"/>
                  <a:gd name="T27" fmla="*/ 4 h 17"/>
                  <a:gd name="T28" fmla="*/ 6 w 10"/>
                  <a:gd name="T29" fmla="*/ 4 h 17"/>
                  <a:gd name="T30" fmla="*/ 4 w 10"/>
                  <a:gd name="T31" fmla="*/ 5 h 17"/>
                  <a:gd name="T32" fmla="*/ 4 w 10"/>
                  <a:gd name="T33" fmla="*/ 2 h 17"/>
                  <a:gd name="T34" fmla="*/ 7 w 10"/>
                  <a:gd name="T35" fmla="*/ 0 h 17"/>
                  <a:gd name="T36" fmla="*/ 4 w 10"/>
                  <a:gd name="T37" fmla="*/ 1 h 17"/>
                  <a:gd name="T38" fmla="*/ 2 w 10"/>
                  <a:gd name="T39" fmla="*/ 3 h 17"/>
                  <a:gd name="T40" fmla="*/ 2 w 10"/>
                  <a:gd name="T41" fmla="*/ 6 h 17"/>
                  <a:gd name="T42" fmla="*/ 1 w 10"/>
                  <a:gd name="T43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7">
                    <a:moveTo>
                      <a:pt x="1" y="13"/>
                    </a:moveTo>
                    <a:cubicBezTo>
                      <a:pt x="1" y="13"/>
                      <a:pt x="0" y="16"/>
                      <a:pt x="1" y="16"/>
                    </a:cubicBezTo>
                    <a:cubicBezTo>
                      <a:pt x="2" y="17"/>
                      <a:pt x="6" y="16"/>
                      <a:pt x="6" y="16"/>
                    </a:cubicBezTo>
                    <a:cubicBezTo>
                      <a:pt x="6" y="16"/>
                      <a:pt x="8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8"/>
                      <a:pt x="9" y="8"/>
                    </a:cubicBezTo>
                    <a:cubicBezTo>
                      <a:pt x="9" y="8"/>
                      <a:pt x="10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9" y="3"/>
                      <a:pt x="7" y="3"/>
                      <a:pt x="7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7" y="1"/>
                      <a:pt x="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2" y="2"/>
                      <a:pt x="2" y="3"/>
                    </a:cubicBezTo>
                    <a:cubicBezTo>
                      <a:pt x="2" y="3"/>
                      <a:pt x="2" y="6"/>
                      <a:pt x="2" y="6"/>
                    </a:cubicBezTo>
                    <a:cubicBezTo>
                      <a:pt x="2" y="7"/>
                      <a:pt x="2" y="11"/>
                      <a:pt x="1" y="13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7" name="Freeform 113"/>
              <p:cNvSpPr/>
              <p:nvPr/>
            </p:nvSpPr>
            <p:spPr bwMode="auto">
              <a:xfrm>
                <a:off x="9833" y="5000"/>
                <a:ext cx="345" cy="308"/>
              </a:xfrm>
              <a:custGeom>
                <a:avLst/>
                <a:gdLst>
                  <a:gd name="T0" fmla="*/ 4 w 12"/>
                  <a:gd name="T1" fmla="*/ 0 h 11"/>
                  <a:gd name="T2" fmla="*/ 0 w 12"/>
                  <a:gd name="T3" fmla="*/ 6 h 11"/>
                  <a:gd name="T4" fmla="*/ 1 w 12"/>
                  <a:gd name="T5" fmla="*/ 10 h 11"/>
                  <a:gd name="T6" fmla="*/ 8 w 12"/>
                  <a:gd name="T7" fmla="*/ 10 h 11"/>
                  <a:gd name="T8" fmla="*/ 9 w 12"/>
                  <a:gd name="T9" fmla="*/ 7 h 11"/>
                  <a:gd name="T10" fmla="*/ 11 w 12"/>
                  <a:gd name="T11" fmla="*/ 3 h 11"/>
                  <a:gd name="T12" fmla="*/ 11 w 12"/>
                  <a:gd name="T13" fmla="*/ 0 h 11"/>
                  <a:gd name="T14" fmla="*/ 4 w 1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4" y="0"/>
                    </a:moveTo>
                    <a:cubicBezTo>
                      <a:pt x="4" y="0"/>
                      <a:pt x="0" y="5"/>
                      <a:pt x="0" y="6"/>
                    </a:cubicBezTo>
                    <a:cubicBezTo>
                      <a:pt x="0" y="7"/>
                      <a:pt x="1" y="10"/>
                      <a:pt x="1" y="10"/>
                    </a:cubicBezTo>
                    <a:cubicBezTo>
                      <a:pt x="1" y="10"/>
                      <a:pt x="7" y="11"/>
                      <a:pt x="8" y="10"/>
                    </a:cubicBezTo>
                    <a:cubicBezTo>
                      <a:pt x="9" y="9"/>
                      <a:pt x="9" y="7"/>
                      <a:pt x="9" y="7"/>
                    </a:cubicBezTo>
                    <a:cubicBezTo>
                      <a:pt x="9" y="7"/>
                      <a:pt x="10" y="5"/>
                      <a:pt x="11" y="3"/>
                    </a:cubicBezTo>
                    <a:cubicBezTo>
                      <a:pt x="12" y="2"/>
                      <a:pt x="11" y="0"/>
                      <a:pt x="11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8" name="Freeform 114"/>
              <p:cNvSpPr/>
              <p:nvPr/>
            </p:nvSpPr>
            <p:spPr bwMode="auto">
              <a:xfrm>
                <a:off x="9490" y="1805"/>
                <a:ext cx="630" cy="778"/>
              </a:xfrm>
              <a:custGeom>
                <a:avLst/>
                <a:gdLst>
                  <a:gd name="T0" fmla="*/ 2 w 22"/>
                  <a:gd name="T1" fmla="*/ 3 h 28"/>
                  <a:gd name="T2" fmla="*/ 0 w 22"/>
                  <a:gd name="T3" fmla="*/ 19 h 28"/>
                  <a:gd name="T4" fmla="*/ 0 w 22"/>
                  <a:gd name="T5" fmla="*/ 23 h 28"/>
                  <a:gd name="T6" fmla="*/ 4 w 22"/>
                  <a:gd name="T7" fmla="*/ 28 h 28"/>
                  <a:gd name="T8" fmla="*/ 11 w 22"/>
                  <a:gd name="T9" fmla="*/ 26 h 28"/>
                  <a:gd name="T10" fmla="*/ 22 w 22"/>
                  <a:gd name="T11" fmla="*/ 16 h 28"/>
                  <a:gd name="T12" fmla="*/ 18 w 22"/>
                  <a:gd name="T13" fmla="*/ 15 h 28"/>
                  <a:gd name="T14" fmla="*/ 17 w 22"/>
                  <a:gd name="T15" fmla="*/ 13 h 28"/>
                  <a:gd name="T16" fmla="*/ 12 w 22"/>
                  <a:gd name="T17" fmla="*/ 15 h 28"/>
                  <a:gd name="T18" fmla="*/ 11 w 22"/>
                  <a:gd name="T19" fmla="*/ 14 h 28"/>
                  <a:gd name="T20" fmla="*/ 12 w 22"/>
                  <a:gd name="T21" fmla="*/ 11 h 28"/>
                  <a:gd name="T22" fmla="*/ 12 w 22"/>
                  <a:gd name="T23" fmla="*/ 4 h 28"/>
                  <a:gd name="T24" fmla="*/ 11 w 22"/>
                  <a:gd name="T25" fmla="*/ 0 h 28"/>
                  <a:gd name="T26" fmla="*/ 2 w 22"/>
                  <a:gd name="T27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8">
                    <a:moveTo>
                      <a:pt x="2" y="3"/>
                    </a:moveTo>
                    <a:cubicBezTo>
                      <a:pt x="2" y="3"/>
                      <a:pt x="0" y="17"/>
                      <a:pt x="0" y="19"/>
                    </a:cubicBezTo>
                    <a:cubicBezTo>
                      <a:pt x="0" y="19"/>
                      <a:pt x="0" y="23"/>
                      <a:pt x="0" y="23"/>
                    </a:cubicBezTo>
                    <a:cubicBezTo>
                      <a:pt x="1" y="23"/>
                      <a:pt x="3" y="28"/>
                      <a:pt x="4" y="28"/>
                    </a:cubicBezTo>
                    <a:cubicBezTo>
                      <a:pt x="5" y="28"/>
                      <a:pt x="10" y="26"/>
                      <a:pt x="11" y="26"/>
                    </a:cubicBezTo>
                    <a:cubicBezTo>
                      <a:pt x="13" y="26"/>
                      <a:pt x="20" y="21"/>
                      <a:pt x="22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4" y="16"/>
                      <a:pt x="12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2" y="12"/>
                      <a:pt x="12" y="11"/>
                    </a:cubicBezTo>
                    <a:cubicBezTo>
                      <a:pt x="13" y="9"/>
                      <a:pt x="13" y="6"/>
                      <a:pt x="12" y="4"/>
                    </a:cubicBezTo>
                    <a:cubicBezTo>
                      <a:pt x="12" y="3"/>
                      <a:pt x="11" y="0"/>
                      <a:pt x="11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9" name="Freeform 115"/>
              <p:cNvSpPr/>
              <p:nvPr/>
            </p:nvSpPr>
            <p:spPr bwMode="auto">
              <a:xfrm>
                <a:off x="10723" y="5000"/>
                <a:ext cx="430" cy="36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6 h 13"/>
                  <a:gd name="T4" fmla="*/ 4 w 15"/>
                  <a:gd name="T5" fmla="*/ 7 h 13"/>
                  <a:gd name="T6" fmla="*/ 6 w 15"/>
                  <a:gd name="T7" fmla="*/ 10 h 13"/>
                  <a:gd name="T8" fmla="*/ 14 w 15"/>
                  <a:gd name="T9" fmla="*/ 11 h 13"/>
                  <a:gd name="T10" fmla="*/ 14 w 15"/>
                  <a:gd name="T11" fmla="*/ 8 h 13"/>
                  <a:gd name="T12" fmla="*/ 10 w 15"/>
                  <a:gd name="T13" fmla="*/ 0 h 13"/>
                  <a:gd name="T14" fmla="*/ 0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cubicBezTo>
                      <a:pt x="0" y="0"/>
                      <a:pt x="0" y="3"/>
                      <a:pt x="0" y="6"/>
                    </a:cubicBezTo>
                    <a:cubicBezTo>
                      <a:pt x="0" y="6"/>
                      <a:pt x="3" y="8"/>
                      <a:pt x="4" y="7"/>
                    </a:cubicBezTo>
                    <a:cubicBezTo>
                      <a:pt x="4" y="7"/>
                      <a:pt x="5" y="8"/>
                      <a:pt x="6" y="10"/>
                    </a:cubicBezTo>
                    <a:cubicBezTo>
                      <a:pt x="6" y="10"/>
                      <a:pt x="8" y="13"/>
                      <a:pt x="14" y="11"/>
                    </a:cubicBezTo>
                    <a:cubicBezTo>
                      <a:pt x="14" y="11"/>
                      <a:pt x="15" y="9"/>
                      <a:pt x="14" y="8"/>
                    </a:cubicBezTo>
                    <a:cubicBezTo>
                      <a:pt x="14" y="7"/>
                      <a:pt x="10" y="2"/>
                      <a:pt x="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0" name="Freeform 116"/>
              <p:cNvSpPr/>
              <p:nvPr/>
            </p:nvSpPr>
            <p:spPr bwMode="auto">
              <a:xfrm>
                <a:off x="10635" y="1528"/>
                <a:ext cx="403" cy="1585"/>
              </a:xfrm>
              <a:custGeom>
                <a:avLst/>
                <a:gdLst>
                  <a:gd name="T0" fmla="*/ 1 w 14"/>
                  <a:gd name="T1" fmla="*/ 55 h 57"/>
                  <a:gd name="T2" fmla="*/ 6 w 14"/>
                  <a:gd name="T3" fmla="*/ 56 h 57"/>
                  <a:gd name="T4" fmla="*/ 8 w 14"/>
                  <a:gd name="T5" fmla="*/ 50 h 57"/>
                  <a:gd name="T6" fmla="*/ 10 w 14"/>
                  <a:gd name="T7" fmla="*/ 44 h 57"/>
                  <a:gd name="T8" fmla="*/ 12 w 14"/>
                  <a:gd name="T9" fmla="*/ 42 h 57"/>
                  <a:gd name="T10" fmla="*/ 12 w 14"/>
                  <a:gd name="T11" fmla="*/ 39 h 57"/>
                  <a:gd name="T12" fmla="*/ 12 w 14"/>
                  <a:gd name="T13" fmla="*/ 37 h 57"/>
                  <a:gd name="T14" fmla="*/ 13 w 14"/>
                  <a:gd name="T15" fmla="*/ 34 h 57"/>
                  <a:gd name="T16" fmla="*/ 14 w 14"/>
                  <a:gd name="T17" fmla="*/ 27 h 57"/>
                  <a:gd name="T18" fmla="*/ 7 w 14"/>
                  <a:gd name="T19" fmla="*/ 3 h 57"/>
                  <a:gd name="T20" fmla="*/ 5 w 14"/>
                  <a:gd name="T21" fmla="*/ 0 h 57"/>
                  <a:gd name="T22" fmla="*/ 3 w 14"/>
                  <a:gd name="T23" fmla="*/ 7 h 57"/>
                  <a:gd name="T24" fmla="*/ 3 w 14"/>
                  <a:gd name="T25" fmla="*/ 24 h 57"/>
                  <a:gd name="T26" fmla="*/ 4 w 14"/>
                  <a:gd name="T27" fmla="*/ 31 h 57"/>
                  <a:gd name="T28" fmla="*/ 3 w 14"/>
                  <a:gd name="T29" fmla="*/ 39 h 57"/>
                  <a:gd name="T30" fmla="*/ 1 w 14"/>
                  <a:gd name="T31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57">
                    <a:moveTo>
                      <a:pt x="1" y="55"/>
                    </a:moveTo>
                    <a:cubicBezTo>
                      <a:pt x="1" y="55"/>
                      <a:pt x="5" y="57"/>
                      <a:pt x="6" y="56"/>
                    </a:cubicBezTo>
                    <a:cubicBezTo>
                      <a:pt x="7" y="55"/>
                      <a:pt x="8" y="50"/>
                      <a:pt x="8" y="50"/>
                    </a:cubicBezTo>
                    <a:cubicBezTo>
                      <a:pt x="8" y="50"/>
                      <a:pt x="10" y="47"/>
                      <a:pt x="10" y="44"/>
                    </a:cubicBezTo>
                    <a:cubicBezTo>
                      <a:pt x="10" y="44"/>
                      <a:pt x="12" y="42"/>
                      <a:pt x="12" y="42"/>
                    </a:cubicBezTo>
                    <a:cubicBezTo>
                      <a:pt x="12" y="41"/>
                      <a:pt x="12" y="39"/>
                      <a:pt x="12" y="39"/>
                    </a:cubicBezTo>
                    <a:cubicBezTo>
                      <a:pt x="12" y="39"/>
                      <a:pt x="12" y="38"/>
                      <a:pt x="12" y="37"/>
                    </a:cubicBezTo>
                    <a:cubicBezTo>
                      <a:pt x="12" y="37"/>
                      <a:pt x="13" y="36"/>
                      <a:pt x="13" y="34"/>
                    </a:cubicBezTo>
                    <a:cubicBezTo>
                      <a:pt x="13" y="32"/>
                      <a:pt x="14" y="29"/>
                      <a:pt x="14" y="27"/>
                    </a:cubicBezTo>
                    <a:cubicBezTo>
                      <a:pt x="13" y="25"/>
                      <a:pt x="9" y="5"/>
                      <a:pt x="7" y="3"/>
                    </a:cubicBezTo>
                    <a:cubicBezTo>
                      <a:pt x="6" y="1"/>
                      <a:pt x="5" y="0"/>
                      <a:pt x="5" y="0"/>
                    </a:cubicBezTo>
                    <a:cubicBezTo>
                      <a:pt x="5" y="0"/>
                      <a:pt x="3" y="4"/>
                      <a:pt x="3" y="7"/>
                    </a:cubicBezTo>
                    <a:cubicBezTo>
                      <a:pt x="3" y="7"/>
                      <a:pt x="1" y="20"/>
                      <a:pt x="3" y="24"/>
                    </a:cubicBezTo>
                    <a:cubicBezTo>
                      <a:pt x="3" y="24"/>
                      <a:pt x="2" y="30"/>
                      <a:pt x="4" y="31"/>
                    </a:cubicBezTo>
                    <a:cubicBezTo>
                      <a:pt x="4" y="31"/>
                      <a:pt x="3" y="36"/>
                      <a:pt x="3" y="39"/>
                    </a:cubicBezTo>
                    <a:cubicBezTo>
                      <a:pt x="3" y="42"/>
                      <a:pt x="0" y="53"/>
                      <a:pt x="1" y="55"/>
                    </a:cubicBez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1" name="Freeform 117"/>
              <p:cNvSpPr/>
              <p:nvPr/>
            </p:nvSpPr>
            <p:spPr bwMode="auto">
              <a:xfrm>
                <a:off x="9775" y="2613"/>
                <a:ext cx="1233" cy="2528"/>
              </a:xfrm>
              <a:custGeom>
                <a:avLst/>
                <a:gdLst>
                  <a:gd name="T0" fmla="*/ 1 w 43"/>
                  <a:gd name="T1" fmla="*/ 0 h 91"/>
                  <a:gd name="T2" fmla="*/ 0 w 43"/>
                  <a:gd name="T3" fmla="*/ 5 h 91"/>
                  <a:gd name="T4" fmla="*/ 0 w 43"/>
                  <a:gd name="T5" fmla="*/ 22 h 91"/>
                  <a:gd name="T6" fmla="*/ 2 w 43"/>
                  <a:gd name="T7" fmla="*/ 45 h 91"/>
                  <a:gd name="T8" fmla="*/ 2 w 43"/>
                  <a:gd name="T9" fmla="*/ 54 h 91"/>
                  <a:gd name="T10" fmla="*/ 2 w 43"/>
                  <a:gd name="T11" fmla="*/ 79 h 91"/>
                  <a:gd name="T12" fmla="*/ 5 w 43"/>
                  <a:gd name="T13" fmla="*/ 87 h 91"/>
                  <a:gd name="T14" fmla="*/ 13 w 43"/>
                  <a:gd name="T15" fmla="*/ 88 h 91"/>
                  <a:gd name="T16" fmla="*/ 16 w 43"/>
                  <a:gd name="T17" fmla="*/ 79 h 91"/>
                  <a:gd name="T18" fmla="*/ 14 w 43"/>
                  <a:gd name="T19" fmla="*/ 48 h 91"/>
                  <a:gd name="T20" fmla="*/ 18 w 43"/>
                  <a:gd name="T21" fmla="*/ 26 h 91"/>
                  <a:gd name="T22" fmla="*/ 30 w 43"/>
                  <a:gd name="T23" fmla="*/ 56 h 91"/>
                  <a:gd name="T24" fmla="*/ 34 w 43"/>
                  <a:gd name="T25" fmla="*/ 88 h 91"/>
                  <a:gd name="T26" fmla="*/ 39 w 43"/>
                  <a:gd name="T27" fmla="*/ 91 h 91"/>
                  <a:gd name="T28" fmla="*/ 43 w 43"/>
                  <a:gd name="T29" fmla="*/ 88 h 91"/>
                  <a:gd name="T30" fmla="*/ 43 w 43"/>
                  <a:gd name="T31" fmla="*/ 52 h 91"/>
                  <a:gd name="T32" fmla="*/ 35 w 43"/>
                  <a:gd name="T33" fmla="*/ 16 h 91"/>
                  <a:gd name="T34" fmla="*/ 31 w 43"/>
                  <a:gd name="T35" fmla="*/ 10 h 91"/>
                  <a:gd name="T36" fmla="*/ 32 w 43"/>
                  <a:gd name="T37" fmla="*/ 4 h 91"/>
                  <a:gd name="T38" fmla="*/ 1 w 43"/>
                  <a:gd name="T3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91">
                    <a:moveTo>
                      <a:pt x="1" y="0"/>
                    </a:moveTo>
                    <a:cubicBezTo>
                      <a:pt x="1" y="0"/>
                      <a:pt x="0" y="5"/>
                      <a:pt x="0" y="5"/>
                    </a:cubicBezTo>
                    <a:cubicBezTo>
                      <a:pt x="0" y="6"/>
                      <a:pt x="0" y="18"/>
                      <a:pt x="0" y="22"/>
                    </a:cubicBezTo>
                    <a:cubicBezTo>
                      <a:pt x="0" y="22"/>
                      <a:pt x="0" y="41"/>
                      <a:pt x="2" y="45"/>
                    </a:cubicBezTo>
                    <a:cubicBezTo>
                      <a:pt x="2" y="45"/>
                      <a:pt x="2" y="53"/>
                      <a:pt x="2" y="54"/>
                    </a:cubicBezTo>
                    <a:cubicBezTo>
                      <a:pt x="3" y="55"/>
                      <a:pt x="2" y="79"/>
                      <a:pt x="2" y="79"/>
                    </a:cubicBezTo>
                    <a:cubicBezTo>
                      <a:pt x="2" y="79"/>
                      <a:pt x="4" y="86"/>
                      <a:pt x="5" y="87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6" y="81"/>
                      <a:pt x="16" y="79"/>
                    </a:cubicBezTo>
                    <a:cubicBezTo>
                      <a:pt x="16" y="78"/>
                      <a:pt x="13" y="50"/>
                      <a:pt x="14" y="48"/>
                    </a:cubicBezTo>
                    <a:cubicBezTo>
                      <a:pt x="14" y="48"/>
                      <a:pt x="15" y="29"/>
                      <a:pt x="18" y="26"/>
                    </a:cubicBezTo>
                    <a:cubicBezTo>
                      <a:pt x="18" y="26"/>
                      <a:pt x="28" y="54"/>
                      <a:pt x="30" y="56"/>
                    </a:cubicBezTo>
                    <a:cubicBezTo>
                      <a:pt x="30" y="56"/>
                      <a:pt x="31" y="85"/>
                      <a:pt x="34" y="88"/>
                    </a:cubicBezTo>
                    <a:cubicBezTo>
                      <a:pt x="34" y="88"/>
                      <a:pt x="38" y="91"/>
                      <a:pt x="39" y="91"/>
                    </a:cubicBezTo>
                    <a:cubicBezTo>
                      <a:pt x="40" y="91"/>
                      <a:pt x="43" y="88"/>
                      <a:pt x="43" y="88"/>
                    </a:cubicBezTo>
                    <a:cubicBezTo>
                      <a:pt x="43" y="88"/>
                      <a:pt x="43" y="53"/>
                      <a:pt x="43" y="52"/>
                    </a:cubicBezTo>
                    <a:cubicBezTo>
                      <a:pt x="42" y="50"/>
                      <a:pt x="35" y="16"/>
                      <a:pt x="35" y="16"/>
                    </a:cubicBezTo>
                    <a:cubicBezTo>
                      <a:pt x="35" y="16"/>
                      <a:pt x="31" y="12"/>
                      <a:pt x="31" y="1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18" y="7"/>
                      <a:pt x="1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2" name="Freeform 118"/>
              <p:cNvSpPr/>
              <p:nvPr/>
            </p:nvSpPr>
            <p:spPr bwMode="auto">
              <a:xfrm>
                <a:off x="10665" y="1528"/>
                <a:ext cx="373" cy="1585"/>
              </a:xfrm>
              <a:custGeom>
                <a:avLst/>
                <a:gdLst>
                  <a:gd name="T0" fmla="*/ 6 w 13"/>
                  <a:gd name="T1" fmla="*/ 3 h 57"/>
                  <a:gd name="T2" fmla="*/ 4 w 13"/>
                  <a:gd name="T3" fmla="*/ 0 h 57"/>
                  <a:gd name="T4" fmla="*/ 2 w 13"/>
                  <a:gd name="T5" fmla="*/ 7 h 57"/>
                  <a:gd name="T6" fmla="*/ 2 w 13"/>
                  <a:gd name="T7" fmla="*/ 24 h 57"/>
                  <a:gd name="T8" fmla="*/ 2 w 13"/>
                  <a:gd name="T9" fmla="*/ 29 h 57"/>
                  <a:gd name="T10" fmla="*/ 2 w 13"/>
                  <a:gd name="T11" fmla="*/ 23 h 57"/>
                  <a:gd name="T12" fmla="*/ 3 w 13"/>
                  <a:gd name="T13" fmla="*/ 8 h 57"/>
                  <a:gd name="T14" fmla="*/ 5 w 13"/>
                  <a:gd name="T15" fmla="*/ 8 h 57"/>
                  <a:gd name="T16" fmla="*/ 4 w 13"/>
                  <a:gd name="T17" fmla="*/ 19 h 57"/>
                  <a:gd name="T18" fmla="*/ 8 w 13"/>
                  <a:gd name="T19" fmla="*/ 14 h 57"/>
                  <a:gd name="T20" fmla="*/ 5 w 13"/>
                  <a:gd name="T21" fmla="*/ 26 h 57"/>
                  <a:gd name="T22" fmla="*/ 9 w 13"/>
                  <a:gd name="T23" fmla="*/ 22 h 57"/>
                  <a:gd name="T24" fmla="*/ 8 w 13"/>
                  <a:gd name="T25" fmla="*/ 27 h 57"/>
                  <a:gd name="T26" fmla="*/ 9 w 13"/>
                  <a:gd name="T27" fmla="*/ 32 h 57"/>
                  <a:gd name="T28" fmla="*/ 7 w 13"/>
                  <a:gd name="T29" fmla="*/ 35 h 57"/>
                  <a:gd name="T30" fmla="*/ 9 w 13"/>
                  <a:gd name="T31" fmla="*/ 39 h 57"/>
                  <a:gd name="T32" fmla="*/ 4 w 13"/>
                  <a:gd name="T33" fmla="*/ 41 h 57"/>
                  <a:gd name="T34" fmla="*/ 9 w 13"/>
                  <a:gd name="T35" fmla="*/ 41 h 57"/>
                  <a:gd name="T36" fmla="*/ 6 w 13"/>
                  <a:gd name="T37" fmla="*/ 46 h 57"/>
                  <a:gd name="T38" fmla="*/ 2 w 13"/>
                  <a:gd name="T39" fmla="*/ 50 h 57"/>
                  <a:gd name="T40" fmla="*/ 0 w 13"/>
                  <a:gd name="T41" fmla="*/ 55 h 57"/>
                  <a:gd name="T42" fmla="*/ 0 w 13"/>
                  <a:gd name="T43" fmla="*/ 55 h 57"/>
                  <a:gd name="T44" fmla="*/ 5 w 13"/>
                  <a:gd name="T45" fmla="*/ 56 h 57"/>
                  <a:gd name="T46" fmla="*/ 7 w 13"/>
                  <a:gd name="T47" fmla="*/ 50 h 57"/>
                  <a:gd name="T48" fmla="*/ 9 w 13"/>
                  <a:gd name="T49" fmla="*/ 44 h 57"/>
                  <a:gd name="T50" fmla="*/ 11 w 13"/>
                  <a:gd name="T51" fmla="*/ 42 h 57"/>
                  <a:gd name="T52" fmla="*/ 11 w 13"/>
                  <a:gd name="T53" fmla="*/ 39 h 57"/>
                  <a:gd name="T54" fmla="*/ 11 w 13"/>
                  <a:gd name="T55" fmla="*/ 37 h 57"/>
                  <a:gd name="T56" fmla="*/ 12 w 13"/>
                  <a:gd name="T57" fmla="*/ 34 h 57"/>
                  <a:gd name="T58" fmla="*/ 13 w 13"/>
                  <a:gd name="T59" fmla="*/ 27 h 57"/>
                  <a:gd name="T60" fmla="*/ 6 w 13"/>
                  <a:gd name="T61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" h="57">
                    <a:moveTo>
                      <a:pt x="6" y="3"/>
                    </a:moveTo>
                    <a:cubicBezTo>
                      <a:pt x="5" y="1"/>
                      <a:pt x="4" y="0"/>
                      <a:pt x="4" y="0"/>
                    </a:cubicBezTo>
                    <a:cubicBezTo>
                      <a:pt x="4" y="0"/>
                      <a:pt x="2" y="4"/>
                      <a:pt x="2" y="7"/>
                    </a:cubicBezTo>
                    <a:cubicBezTo>
                      <a:pt x="2" y="7"/>
                      <a:pt x="0" y="20"/>
                      <a:pt x="2" y="24"/>
                    </a:cubicBezTo>
                    <a:cubicBezTo>
                      <a:pt x="2" y="24"/>
                      <a:pt x="2" y="27"/>
                      <a:pt x="2" y="29"/>
                    </a:cubicBezTo>
                    <a:cubicBezTo>
                      <a:pt x="3" y="27"/>
                      <a:pt x="2" y="23"/>
                      <a:pt x="2" y="23"/>
                    </a:cubicBezTo>
                    <a:cubicBezTo>
                      <a:pt x="1" y="16"/>
                      <a:pt x="3" y="8"/>
                      <a:pt x="3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10"/>
                      <a:pt x="4" y="19"/>
                      <a:pt x="4" y="19"/>
                    </a:cubicBezTo>
                    <a:cubicBezTo>
                      <a:pt x="6" y="13"/>
                      <a:pt x="8" y="14"/>
                      <a:pt x="8" y="14"/>
                    </a:cubicBezTo>
                    <a:cubicBezTo>
                      <a:pt x="8" y="15"/>
                      <a:pt x="5" y="26"/>
                      <a:pt x="5" y="26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32"/>
                      <a:pt x="9" y="32"/>
                    </a:cubicBezTo>
                    <a:cubicBezTo>
                      <a:pt x="9" y="32"/>
                      <a:pt x="8" y="34"/>
                      <a:pt x="7" y="35"/>
                    </a:cubicBezTo>
                    <a:cubicBezTo>
                      <a:pt x="7" y="36"/>
                      <a:pt x="9" y="39"/>
                      <a:pt x="9" y="39"/>
                    </a:cubicBezTo>
                    <a:cubicBezTo>
                      <a:pt x="7" y="39"/>
                      <a:pt x="4" y="41"/>
                      <a:pt x="4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41"/>
                      <a:pt x="7" y="45"/>
                      <a:pt x="6" y="46"/>
                    </a:cubicBezTo>
                    <a:cubicBezTo>
                      <a:pt x="6" y="48"/>
                      <a:pt x="2" y="50"/>
                      <a:pt x="2" y="50"/>
                    </a:cubicBezTo>
                    <a:cubicBezTo>
                      <a:pt x="2" y="51"/>
                      <a:pt x="1" y="52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4" y="57"/>
                      <a:pt x="5" y="56"/>
                    </a:cubicBezTo>
                    <a:cubicBezTo>
                      <a:pt x="6" y="55"/>
                      <a:pt x="7" y="50"/>
                      <a:pt x="7" y="50"/>
                    </a:cubicBezTo>
                    <a:cubicBezTo>
                      <a:pt x="7" y="50"/>
                      <a:pt x="9" y="47"/>
                      <a:pt x="9" y="44"/>
                    </a:cubicBezTo>
                    <a:cubicBezTo>
                      <a:pt x="9" y="44"/>
                      <a:pt x="11" y="42"/>
                      <a:pt x="11" y="42"/>
                    </a:cubicBezTo>
                    <a:cubicBezTo>
                      <a:pt x="11" y="41"/>
                      <a:pt x="11" y="39"/>
                      <a:pt x="11" y="39"/>
                    </a:cubicBezTo>
                    <a:cubicBezTo>
                      <a:pt x="11" y="39"/>
                      <a:pt x="11" y="38"/>
                      <a:pt x="11" y="37"/>
                    </a:cubicBezTo>
                    <a:cubicBezTo>
                      <a:pt x="11" y="37"/>
                      <a:pt x="12" y="36"/>
                      <a:pt x="12" y="34"/>
                    </a:cubicBezTo>
                    <a:cubicBezTo>
                      <a:pt x="12" y="32"/>
                      <a:pt x="13" y="29"/>
                      <a:pt x="13" y="27"/>
                    </a:cubicBezTo>
                    <a:cubicBezTo>
                      <a:pt x="12" y="25"/>
                      <a:pt x="8" y="5"/>
                      <a:pt x="6" y="3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3" name="Freeform 119"/>
              <p:cNvSpPr/>
              <p:nvPr/>
            </p:nvSpPr>
            <p:spPr bwMode="auto">
              <a:xfrm>
                <a:off x="10005" y="1973"/>
                <a:ext cx="230" cy="278"/>
              </a:xfrm>
              <a:custGeom>
                <a:avLst/>
                <a:gdLst>
                  <a:gd name="T0" fmla="*/ 7 w 8"/>
                  <a:gd name="T1" fmla="*/ 5 h 10"/>
                  <a:gd name="T2" fmla="*/ 7 w 8"/>
                  <a:gd name="T3" fmla="*/ 4 h 10"/>
                  <a:gd name="T4" fmla="*/ 7 w 8"/>
                  <a:gd name="T5" fmla="*/ 2 h 10"/>
                  <a:gd name="T6" fmla="*/ 8 w 8"/>
                  <a:gd name="T7" fmla="*/ 1 h 10"/>
                  <a:gd name="T8" fmla="*/ 5 w 8"/>
                  <a:gd name="T9" fmla="*/ 0 h 10"/>
                  <a:gd name="T10" fmla="*/ 4 w 8"/>
                  <a:gd name="T11" fmla="*/ 1 h 10"/>
                  <a:gd name="T12" fmla="*/ 6 w 8"/>
                  <a:gd name="T13" fmla="*/ 1 h 10"/>
                  <a:gd name="T14" fmla="*/ 6 w 8"/>
                  <a:gd name="T15" fmla="*/ 2 h 10"/>
                  <a:gd name="T16" fmla="*/ 6 w 8"/>
                  <a:gd name="T17" fmla="*/ 4 h 10"/>
                  <a:gd name="T18" fmla="*/ 3 w 8"/>
                  <a:gd name="T19" fmla="*/ 5 h 10"/>
                  <a:gd name="T20" fmla="*/ 0 w 8"/>
                  <a:gd name="T21" fmla="*/ 10 h 10"/>
                  <a:gd name="T22" fmla="*/ 4 w 8"/>
                  <a:gd name="T23" fmla="*/ 10 h 10"/>
                  <a:gd name="T24" fmla="*/ 5 w 8"/>
                  <a:gd name="T25" fmla="*/ 5 h 10"/>
                  <a:gd name="T26" fmla="*/ 5 w 8"/>
                  <a:gd name="T27" fmla="*/ 4 h 10"/>
                  <a:gd name="T28" fmla="*/ 6 w 8"/>
                  <a:gd name="T29" fmla="*/ 5 h 10"/>
                  <a:gd name="T30" fmla="*/ 6 w 8"/>
                  <a:gd name="T31" fmla="*/ 6 h 10"/>
                  <a:gd name="T32" fmla="*/ 7 w 8"/>
                  <a:gd name="T3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10">
                    <a:moveTo>
                      <a:pt x="7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8" y="2"/>
                      <a:pt x="7" y="2"/>
                    </a:cubicBezTo>
                    <a:cubicBezTo>
                      <a:pt x="7" y="2"/>
                      <a:pt x="8" y="1"/>
                      <a:pt x="8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5" y="3"/>
                      <a:pt x="3" y="5"/>
                      <a:pt x="3" y="5"/>
                    </a:cubicBezTo>
                    <a:cubicBezTo>
                      <a:pt x="3" y="7"/>
                      <a:pt x="0" y="10"/>
                      <a:pt x="0" y="10"/>
                    </a:cubicBezTo>
                    <a:cubicBezTo>
                      <a:pt x="2" y="10"/>
                      <a:pt x="4" y="10"/>
                      <a:pt x="4" y="10"/>
                    </a:cubicBezTo>
                    <a:cubicBezTo>
                      <a:pt x="4" y="10"/>
                      <a:pt x="6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4" name="Freeform 120"/>
              <p:cNvSpPr/>
              <p:nvPr/>
            </p:nvSpPr>
            <p:spPr bwMode="auto">
              <a:xfrm>
                <a:off x="10063" y="1805"/>
                <a:ext cx="85" cy="140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5 h 5"/>
                  <a:gd name="T4" fmla="*/ 0 w 3"/>
                  <a:gd name="T5" fmla="*/ 2 h 5"/>
                  <a:gd name="T6" fmla="*/ 3 w 3"/>
                  <a:gd name="T7" fmla="*/ 0 h 5"/>
                  <a:gd name="T8" fmla="*/ 0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5" name="Freeform 121"/>
              <p:cNvSpPr/>
              <p:nvPr/>
            </p:nvSpPr>
            <p:spPr bwMode="auto">
              <a:xfrm>
                <a:off x="10148" y="1918"/>
                <a:ext cx="58" cy="28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6" name="Freeform 122"/>
              <p:cNvSpPr/>
              <p:nvPr/>
            </p:nvSpPr>
            <p:spPr bwMode="auto">
              <a:xfrm>
                <a:off x="9748" y="1833"/>
                <a:ext cx="143" cy="500"/>
              </a:xfrm>
              <a:custGeom>
                <a:avLst/>
                <a:gdLst>
                  <a:gd name="T0" fmla="*/ 5 w 5"/>
                  <a:gd name="T1" fmla="*/ 15 h 18"/>
                  <a:gd name="T2" fmla="*/ 3 w 5"/>
                  <a:gd name="T3" fmla="*/ 13 h 18"/>
                  <a:gd name="T4" fmla="*/ 2 w 5"/>
                  <a:gd name="T5" fmla="*/ 0 h 18"/>
                  <a:gd name="T6" fmla="*/ 0 w 5"/>
                  <a:gd name="T7" fmla="*/ 0 h 18"/>
                  <a:gd name="T8" fmla="*/ 1 w 5"/>
                  <a:gd name="T9" fmla="*/ 6 h 18"/>
                  <a:gd name="T10" fmla="*/ 0 w 5"/>
                  <a:gd name="T11" fmla="*/ 15 h 18"/>
                  <a:gd name="T12" fmla="*/ 3 w 5"/>
                  <a:gd name="T13" fmla="*/ 18 h 18"/>
                  <a:gd name="T14" fmla="*/ 5 w 5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5" y="15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5" y="4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7C8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7" name="Freeform 123"/>
              <p:cNvSpPr/>
              <p:nvPr/>
            </p:nvSpPr>
            <p:spPr bwMode="auto">
              <a:xfrm>
                <a:off x="9948" y="3250"/>
                <a:ext cx="345" cy="1808"/>
              </a:xfrm>
              <a:custGeom>
                <a:avLst/>
                <a:gdLst>
                  <a:gd name="T0" fmla="*/ 7 w 12"/>
                  <a:gd name="T1" fmla="*/ 65 h 65"/>
                  <a:gd name="T2" fmla="*/ 10 w 12"/>
                  <a:gd name="T3" fmla="*/ 56 h 65"/>
                  <a:gd name="T4" fmla="*/ 8 w 12"/>
                  <a:gd name="T5" fmla="*/ 25 h 65"/>
                  <a:gd name="T6" fmla="*/ 12 w 12"/>
                  <a:gd name="T7" fmla="*/ 3 h 65"/>
                  <a:gd name="T8" fmla="*/ 11 w 12"/>
                  <a:gd name="T9" fmla="*/ 0 h 65"/>
                  <a:gd name="T10" fmla="*/ 1 w 12"/>
                  <a:gd name="T11" fmla="*/ 4 h 65"/>
                  <a:gd name="T12" fmla="*/ 2 w 12"/>
                  <a:gd name="T13" fmla="*/ 53 h 65"/>
                  <a:gd name="T14" fmla="*/ 2 w 12"/>
                  <a:gd name="T15" fmla="*/ 64 h 65"/>
                  <a:gd name="T16" fmla="*/ 7 w 12"/>
                  <a:gd name="T1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5">
                    <a:moveTo>
                      <a:pt x="7" y="65"/>
                    </a:moveTo>
                    <a:cubicBezTo>
                      <a:pt x="7" y="65"/>
                      <a:pt x="10" y="58"/>
                      <a:pt x="10" y="56"/>
                    </a:cubicBezTo>
                    <a:cubicBezTo>
                      <a:pt x="10" y="55"/>
                      <a:pt x="7" y="27"/>
                      <a:pt x="8" y="25"/>
                    </a:cubicBezTo>
                    <a:cubicBezTo>
                      <a:pt x="8" y="25"/>
                      <a:pt x="9" y="6"/>
                      <a:pt x="12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3"/>
                      <a:pt x="2" y="3"/>
                      <a:pt x="1" y="4"/>
                    </a:cubicBezTo>
                    <a:cubicBezTo>
                      <a:pt x="0" y="4"/>
                      <a:pt x="1" y="46"/>
                      <a:pt x="2" y="53"/>
                    </a:cubicBezTo>
                    <a:cubicBezTo>
                      <a:pt x="3" y="55"/>
                      <a:pt x="2" y="59"/>
                      <a:pt x="2" y="64"/>
                    </a:cubicBez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8" name="Freeform 124"/>
              <p:cNvSpPr/>
              <p:nvPr/>
            </p:nvSpPr>
            <p:spPr bwMode="auto">
              <a:xfrm>
                <a:off x="10578" y="2973"/>
                <a:ext cx="430" cy="2168"/>
              </a:xfrm>
              <a:custGeom>
                <a:avLst/>
                <a:gdLst>
                  <a:gd name="T0" fmla="*/ 4 w 15"/>
                  <a:gd name="T1" fmla="*/ 12 h 78"/>
                  <a:gd name="T2" fmla="*/ 9 w 15"/>
                  <a:gd name="T3" fmla="*/ 38 h 78"/>
                  <a:gd name="T4" fmla="*/ 12 w 15"/>
                  <a:gd name="T5" fmla="*/ 78 h 78"/>
                  <a:gd name="T6" fmla="*/ 15 w 15"/>
                  <a:gd name="T7" fmla="*/ 75 h 78"/>
                  <a:gd name="T8" fmla="*/ 15 w 15"/>
                  <a:gd name="T9" fmla="*/ 39 h 78"/>
                  <a:gd name="T10" fmla="*/ 7 w 15"/>
                  <a:gd name="T11" fmla="*/ 3 h 78"/>
                  <a:gd name="T12" fmla="*/ 4 w 15"/>
                  <a:gd name="T13" fmla="*/ 0 h 78"/>
                  <a:gd name="T14" fmla="*/ 0 w 15"/>
                  <a:gd name="T15" fmla="*/ 7 h 78"/>
                  <a:gd name="T16" fmla="*/ 4 w 15"/>
                  <a:gd name="T17" fmla="*/ 1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8">
                    <a:moveTo>
                      <a:pt x="4" y="12"/>
                    </a:moveTo>
                    <a:cubicBezTo>
                      <a:pt x="4" y="14"/>
                      <a:pt x="9" y="38"/>
                      <a:pt x="9" y="38"/>
                    </a:cubicBezTo>
                    <a:cubicBezTo>
                      <a:pt x="9" y="42"/>
                      <a:pt x="11" y="66"/>
                      <a:pt x="12" y="78"/>
                    </a:cubicBezTo>
                    <a:cubicBezTo>
                      <a:pt x="13" y="77"/>
                      <a:pt x="15" y="75"/>
                      <a:pt x="15" y="75"/>
                    </a:cubicBezTo>
                    <a:cubicBezTo>
                      <a:pt x="15" y="75"/>
                      <a:pt x="15" y="40"/>
                      <a:pt x="15" y="39"/>
                    </a:cubicBezTo>
                    <a:cubicBezTo>
                      <a:pt x="14" y="37"/>
                      <a:pt x="7" y="3"/>
                      <a:pt x="7" y="3"/>
                    </a:cubicBezTo>
                    <a:cubicBezTo>
                      <a:pt x="7" y="3"/>
                      <a:pt x="5" y="2"/>
                      <a:pt x="4" y="0"/>
                    </a:cubicBezTo>
                    <a:cubicBezTo>
                      <a:pt x="3" y="2"/>
                      <a:pt x="1" y="5"/>
                      <a:pt x="0" y="7"/>
                    </a:cubicBezTo>
                    <a:cubicBezTo>
                      <a:pt x="0" y="10"/>
                      <a:pt x="4" y="10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9" name="Freeform 125"/>
              <p:cNvSpPr/>
              <p:nvPr/>
            </p:nvSpPr>
            <p:spPr bwMode="auto">
              <a:xfrm>
                <a:off x="9805" y="2613"/>
                <a:ext cx="888" cy="193"/>
              </a:xfrm>
              <a:custGeom>
                <a:avLst/>
                <a:gdLst>
                  <a:gd name="T0" fmla="*/ 31 w 31"/>
                  <a:gd name="T1" fmla="*/ 7 h 7"/>
                  <a:gd name="T2" fmla="*/ 31 w 31"/>
                  <a:gd name="T3" fmla="*/ 4 h 7"/>
                  <a:gd name="T4" fmla="*/ 0 w 31"/>
                  <a:gd name="T5" fmla="*/ 0 h 7"/>
                  <a:gd name="T6" fmla="*/ 31 w 3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7">
                    <a:moveTo>
                      <a:pt x="31" y="7"/>
                    </a:move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17" y="7"/>
                      <a:pt x="0" y="0"/>
                    </a:cubicBezTo>
                    <a:cubicBezTo>
                      <a:pt x="4" y="6"/>
                      <a:pt x="24" y="7"/>
                      <a:pt x="3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0" name="Freeform 126"/>
              <p:cNvSpPr/>
              <p:nvPr/>
            </p:nvSpPr>
            <p:spPr bwMode="auto">
              <a:xfrm>
                <a:off x="9775" y="2668"/>
                <a:ext cx="430" cy="555"/>
              </a:xfrm>
              <a:custGeom>
                <a:avLst/>
                <a:gdLst>
                  <a:gd name="T0" fmla="*/ 5 w 15"/>
                  <a:gd name="T1" fmla="*/ 5 h 20"/>
                  <a:gd name="T2" fmla="*/ 1 w 15"/>
                  <a:gd name="T3" fmla="*/ 0 h 20"/>
                  <a:gd name="T4" fmla="*/ 0 w 15"/>
                  <a:gd name="T5" fmla="*/ 5 h 20"/>
                  <a:gd name="T6" fmla="*/ 0 w 15"/>
                  <a:gd name="T7" fmla="*/ 20 h 20"/>
                  <a:gd name="T8" fmla="*/ 0 w 15"/>
                  <a:gd name="T9" fmla="*/ 20 h 20"/>
                  <a:gd name="T10" fmla="*/ 3 w 15"/>
                  <a:gd name="T11" fmla="*/ 16 h 20"/>
                  <a:gd name="T12" fmla="*/ 7 w 15"/>
                  <a:gd name="T13" fmla="*/ 9 h 20"/>
                  <a:gd name="T14" fmla="*/ 15 w 15"/>
                  <a:gd name="T15" fmla="*/ 11 h 20"/>
                  <a:gd name="T16" fmla="*/ 5 w 15"/>
                  <a:gd name="T1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0">
                    <a:moveTo>
                      <a:pt x="5" y="5"/>
                    </a:moveTo>
                    <a:cubicBezTo>
                      <a:pt x="5" y="3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0" y="17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5" y="10"/>
                      <a:pt x="7" y="9"/>
                    </a:cubicBezTo>
                    <a:cubicBezTo>
                      <a:pt x="8" y="9"/>
                      <a:pt x="15" y="11"/>
                      <a:pt x="15" y="11"/>
                    </a:cubicBezTo>
                    <a:cubicBezTo>
                      <a:pt x="15" y="11"/>
                      <a:pt x="6" y="6"/>
                      <a:pt x="5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1" name="Freeform 127"/>
              <p:cNvSpPr/>
              <p:nvPr/>
            </p:nvSpPr>
            <p:spPr bwMode="auto">
              <a:xfrm>
                <a:off x="9548" y="2363"/>
                <a:ext cx="2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2" name="Freeform 128"/>
              <p:cNvSpPr/>
              <p:nvPr/>
            </p:nvSpPr>
            <p:spPr bwMode="auto">
              <a:xfrm>
                <a:off x="9518" y="1805"/>
                <a:ext cx="345" cy="640"/>
              </a:xfrm>
              <a:custGeom>
                <a:avLst/>
                <a:gdLst>
                  <a:gd name="T0" fmla="*/ 7 w 12"/>
                  <a:gd name="T1" fmla="*/ 14 h 23"/>
                  <a:gd name="T2" fmla="*/ 7 w 12"/>
                  <a:gd name="T3" fmla="*/ 15 h 23"/>
                  <a:gd name="T4" fmla="*/ 0 w 12"/>
                  <a:gd name="T5" fmla="*/ 20 h 23"/>
                  <a:gd name="T6" fmla="*/ 6 w 12"/>
                  <a:gd name="T7" fmla="*/ 16 h 23"/>
                  <a:gd name="T8" fmla="*/ 3 w 12"/>
                  <a:gd name="T9" fmla="*/ 22 h 23"/>
                  <a:gd name="T10" fmla="*/ 8 w 12"/>
                  <a:gd name="T11" fmla="*/ 18 h 23"/>
                  <a:gd name="T12" fmla="*/ 6 w 12"/>
                  <a:gd name="T13" fmla="*/ 23 h 23"/>
                  <a:gd name="T14" fmla="*/ 10 w 12"/>
                  <a:gd name="T15" fmla="*/ 17 h 23"/>
                  <a:gd name="T16" fmla="*/ 11 w 12"/>
                  <a:gd name="T17" fmla="*/ 15 h 23"/>
                  <a:gd name="T18" fmla="*/ 10 w 12"/>
                  <a:gd name="T19" fmla="*/ 14 h 23"/>
                  <a:gd name="T20" fmla="*/ 11 w 12"/>
                  <a:gd name="T21" fmla="*/ 11 h 23"/>
                  <a:gd name="T22" fmla="*/ 11 w 12"/>
                  <a:gd name="T23" fmla="*/ 4 h 23"/>
                  <a:gd name="T24" fmla="*/ 10 w 12"/>
                  <a:gd name="T25" fmla="*/ 0 h 23"/>
                  <a:gd name="T26" fmla="*/ 6 w 12"/>
                  <a:gd name="T27" fmla="*/ 1 h 23"/>
                  <a:gd name="T28" fmla="*/ 10 w 12"/>
                  <a:gd name="T29" fmla="*/ 8 h 23"/>
                  <a:gd name="T30" fmla="*/ 7 w 12"/>
                  <a:gd name="T31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23">
                    <a:moveTo>
                      <a:pt x="7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1" y="15"/>
                      <a:pt x="0" y="20"/>
                    </a:cubicBezTo>
                    <a:cubicBezTo>
                      <a:pt x="0" y="20"/>
                      <a:pt x="3" y="16"/>
                      <a:pt x="6" y="16"/>
                    </a:cubicBezTo>
                    <a:cubicBezTo>
                      <a:pt x="6" y="16"/>
                      <a:pt x="3" y="21"/>
                      <a:pt x="3" y="22"/>
                    </a:cubicBezTo>
                    <a:cubicBezTo>
                      <a:pt x="3" y="22"/>
                      <a:pt x="5" y="18"/>
                      <a:pt x="8" y="18"/>
                    </a:cubicBezTo>
                    <a:cubicBezTo>
                      <a:pt x="8" y="18"/>
                      <a:pt x="4" y="20"/>
                      <a:pt x="6" y="23"/>
                    </a:cubicBezTo>
                    <a:cubicBezTo>
                      <a:pt x="6" y="23"/>
                      <a:pt x="5" y="19"/>
                      <a:pt x="10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1" y="12"/>
                      <a:pt x="11" y="11"/>
                    </a:cubicBezTo>
                    <a:cubicBezTo>
                      <a:pt x="12" y="9"/>
                      <a:pt x="12" y="6"/>
                      <a:pt x="11" y="4"/>
                    </a:cubicBezTo>
                    <a:cubicBezTo>
                      <a:pt x="11" y="3"/>
                      <a:pt x="10" y="0"/>
                      <a:pt x="10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3"/>
                      <a:pt x="10" y="7"/>
                      <a:pt x="10" y="8"/>
                    </a:cubicBezTo>
                    <a:cubicBezTo>
                      <a:pt x="9" y="9"/>
                      <a:pt x="7" y="14"/>
                      <a:pt x="7" y="14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3" name="Freeform 129"/>
              <p:cNvSpPr/>
              <p:nvPr/>
            </p:nvSpPr>
            <p:spPr bwMode="auto">
              <a:xfrm>
                <a:off x="9490" y="2250"/>
                <a:ext cx="630" cy="333"/>
              </a:xfrm>
              <a:custGeom>
                <a:avLst/>
                <a:gdLst>
                  <a:gd name="T0" fmla="*/ 22 w 22"/>
                  <a:gd name="T1" fmla="*/ 0 h 12"/>
                  <a:gd name="T2" fmla="*/ 19 w 22"/>
                  <a:gd name="T3" fmla="*/ 0 h 12"/>
                  <a:gd name="T4" fmla="*/ 14 w 22"/>
                  <a:gd name="T5" fmla="*/ 5 h 12"/>
                  <a:gd name="T6" fmla="*/ 7 w 22"/>
                  <a:gd name="T7" fmla="*/ 9 h 12"/>
                  <a:gd name="T8" fmla="*/ 2 w 22"/>
                  <a:gd name="T9" fmla="*/ 8 h 12"/>
                  <a:gd name="T10" fmla="*/ 2 w 22"/>
                  <a:gd name="T11" fmla="*/ 4 h 12"/>
                  <a:gd name="T12" fmla="*/ 0 w 22"/>
                  <a:gd name="T13" fmla="*/ 7 h 12"/>
                  <a:gd name="T14" fmla="*/ 0 w 22"/>
                  <a:gd name="T15" fmla="*/ 7 h 12"/>
                  <a:gd name="T16" fmla="*/ 4 w 22"/>
                  <a:gd name="T17" fmla="*/ 12 h 12"/>
                  <a:gd name="T18" fmla="*/ 11 w 22"/>
                  <a:gd name="T19" fmla="*/ 10 h 12"/>
                  <a:gd name="T20" fmla="*/ 22 w 2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6" y="4"/>
                      <a:pt x="14" y="5"/>
                    </a:cubicBezTo>
                    <a:cubicBezTo>
                      <a:pt x="14" y="5"/>
                      <a:pt x="10" y="9"/>
                      <a:pt x="7" y="9"/>
                    </a:cubicBezTo>
                    <a:cubicBezTo>
                      <a:pt x="3" y="9"/>
                      <a:pt x="2" y="8"/>
                      <a:pt x="2" y="8"/>
                    </a:cubicBezTo>
                    <a:cubicBezTo>
                      <a:pt x="2" y="8"/>
                      <a:pt x="2" y="5"/>
                      <a:pt x="2" y="4"/>
                    </a:cubicBezTo>
                    <a:cubicBezTo>
                      <a:pt x="2" y="5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3" y="12"/>
                      <a:pt x="4" y="12"/>
                    </a:cubicBezTo>
                    <a:cubicBezTo>
                      <a:pt x="5" y="12"/>
                      <a:pt x="10" y="10"/>
                      <a:pt x="11" y="10"/>
                    </a:cubicBezTo>
                    <a:cubicBezTo>
                      <a:pt x="13" y="10"/>
                      <a:pt x="20" y="5"/>
                      <a:pt x="22" y="0"/>
                    </a:cubicBezTo>
                    <a:close/>
                  </a:path>
                </a:pathLst>
              </a:custGeom>
              <a:solidFill>
                <a:srgbClr val="3F3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4" name="Freeform 130"/>
              <p:cNvSpPr/>
              <p:nvPr/>
            </p:nvSpPr>
            <p:spPr bwMode="auto">
              <a:xfrm>
                <a:off x="9375" y="1418"/>
                <a:ext cx="745" cy="583"/>
              </a:xfrm>
              <a:custGeom>
                <a:avLst/>
                <a:gdLst>
                  <a:gd name="T0" fmla="*/ 1 w 26"/>
                  <a:gd name="T1" fmla="*/ 18 h 21"/>
                  <a:gd name="T2" fmla="*/ 6 w 26"/>
                  <a:gd name="T3" fmla="*/ 20 h 21"/>
                  <a:gd name="T4" fmla="*/ 16 w 26"/>
                  <a:gd name="T5" fmla="*/ 16 h 21"/>
                  <a:gd name="T6" fmla="*/ 22 w 26"/>
                  <a:gd name="T7" fmla="*/ 17 h 21"/>
                  <a:gd name="T8" fmla="*/ 25 w 26"/>
                  <a:gd name="T9" fmla="*/ 13 h 21"/>
                  <a:gd name="T10" fmla="*/ 22 w 26"/>
                  <a:gd name="T11" fmla="*/ 0 h 21"/>
                  <a:gd name="T12" fmla="*/ 20 w 26"/>
                  <a:gd name="T13" fmla="*/ 2 h 21"/>
                  <a:gd name="T14" fmla="*/ 12 w 26"/>
                  <a:gd name="T15" fmla="*/ 5 h 21"/>
                  <a:gd name="T16" fmla="*/ 4 w 26"/>
                  <a:gd name="T17" fmla="*/ 8 h 21"/>
                  <a:gd name="T18" fmla="*/ 4 w 26"/>
                  <a:gd name="T19" fmla="*/ 12 h 21"/>
                  <a:gd name="T20" fmla="*/ 1 w 26"/>
                  <a:gd name="T21" fmla="*/ 15 h 21"/>
                  <a:gd name="T22" fmla="*/ 1 w 26"/>
                  <a:gd name="T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21">
                    <a:moveTo>
                      <a:pt x="1" y="18"/>
                    </a:moveTo>
                    <a:cubicBezTo>
                      <a:pt x="1" y="18"/>
                      <a:pt x="4" y="21"/>
                      <a:pt x="6" y="20"/>
                    </a:cubicBezTo>
                    <a:cubicBezTo>
                      <a:pt x="9" y="19"/>
                      <a:pt x="12" y="16"/>
                      <a:pt x="16" y="16"/>
                    </a:cubicBezTo>
                    <a:cubicBezTo>
                      <a:pt x="19" y="17"/>
                      <a:pt x="21" y="19"/>
                      <a:pt x="22" y="17"/>
                    </a:cubicBezTo>
                    <a:cubicBezTo>
                      <a:pt x="22" y="17"/>
                      <a:pt x="25" y="15"/>
                      <a:pt x="25" y="13"/>
                    </a:cubicBezTo>
                    <a:cubicBezTo>
                      <a:pt x="25" y="12"/>
                      <a:pt x="26" y="2"/>
                      <a:pt x="22" y="0"/>
                    </a:cubicBezTo>
                    <a:cubicBezTo>
                      <a:pt x="22" y="0"/>
                      <a:pt x="21" y="1"/>
                      <a:pt x="20" y="2"/>
                    </a:cubicBezTo>
                    <a:cubicBezTo>
                      <a:pt x="18" y="2"/>
                      <a:pt x="14" y="5"/>
                      <a:pt x="12" y="5"/>
                    </a:cubicBezTo>
                    <a:cubicBezTo>
                      <a:pt x="10" y="5"/>
                      <a:pt x="6" y="5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6"/>
                      <a:pt x="1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5" name="Freeform 131"/>
              <p:cNvSpPr/>
              <p:nvPr/>
            </p:nvSpPr>
            <p:spPr bwMode="auto">
              <a:xfrm>
                <a:off x="9375" y="1805"/>
                <a:ext cx="515" cy="195"/>
              </a:xfrm>
              <a:custGeom>
                <a:avLst/>
                <a:gdLst>
                  <a:gd name="T0" fmla="*/ 11 w 18"/>
                  <a:gd name="T1" fmla="*/ 1 h 7"/>
                  <a:gd name="T2" fmla="*/ 4 w 18"/>
                  <a:gd name="T3" fmla="*/ 3 h 7"/>
                  <a:gd name="T4" fmla="*/ 1 w 18"/>
                  <a:gd name="T5" fmla="*/ 1 h 7"/>
                  <a:gd name="T6" fmla="*/ 1 w 18"/>
                  <a:gd name="T7" fmla="*/ 1 h 7"/>
                  <a:gd name="T8" fmla="*/ 1 w 18"/>
                  <a:gd name="T9" fmla="*/ 4 h 7"/>
                  <a:gd name="T10" fmla="*/ 6 w 18"/>
                  <a:gd name="T11" fmla="*/ 6 h 7"/>
                  <a:gd name="T12" fmla="*/ 16 w 18"/>
                  <a:gd name="T13" fmla="*/ 2 h 7"/>
                  <a:gd name="T14" fmla="*/ 18 w 18"/>
                  <a:gd name="T15" fmla="*/ 3 h 7"/>
                  <a:gd name="T16" fmla="*/ 11 w 18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7">
                    <a:moveTo>
                      <a:pt x="11" y="1"/>
                    </a:moveTo>
                    <a:cubicBezTo>
                      <a:pt x="11" y="1"/>
                      <a:pt x="6" y="3"/>
                      <a:pt x="4" y="3"/>
                    </a:cubicBezTo>
                    <a:cubicBezTo>
                      <a:pt x="3" y="3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4" y="7"/>
                      <a:pt x="6" y="6"/>
                    </a:cubicBezTo>
                    <a:cubicBezTo>
                      <a:pt x="9" y="5"/>
                      <a:pt x="12" y="2"/>
                      <a:pt x="16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16" y="0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6" name="Freeform 132"/>
              <p:cNvSpPr/>
              <p:nvPr/>
            </p:nvSpPr>
            <p:spPr bwMode="auto">
              <a:xfrm>
                <a:off x="9490" y="1613"/>
                <a:ext cx="400" cy="165"/>
              </a:xfrm>
              <a:custGeom>
                <a:avLst/>
                <a:gdLst>
                  <a:gd name="T0" fmla="*/ 4 w 14"/>
                  <a:gd name="T1" fmla="*/ 6 h 6"/>
                  <a:gd name="T2" fmla="*/ 14 w 14"/>
                  <a:gd name="T3" fmla="*/ 4 h 6"/>
                  <a:gd name="T4" fmla="*/ 4 w 14"/>
                  <a:gd name="T5" fmla="*/ 3 h 6"/>
                  <a:gd name="T6" fmla="*/ 0 w 14"/>
                  <a:gd name="T7" fmla="*/ 0 h 6"/>
                  <a:gd name="T8" fmla="*/ 0 w 14"/>
                  <a:gd name="T9" fmla="*/ 1 h 6"/>
                  <a:gd name="T10" fmla="*/ 0 w 14"/>
                  <a:gd name="T11" fmla="*/ 5 h 6"/>
                  <a:gd name="T12" fmla="*/ 0 w 14"/>
                  <a:gd name="T13" fmla="*/ 5 h 6"/>
                  <a:gd name="T14" fmla="*/ 4 w 14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6">
                    <a:moveTo>
                      <a:pt x="4" y="6"/>
                    </a:moveTo>
                    <a:cubicBezTo>
                      <a:pt x="7" y="5"/>
                      <a:pt x="14" y="4"/>
                      <a:pt x="14" y="4"/>
                    </a:cubicBezTo>
                    <a:cubicBezTo>
                      <a:pt x="12" y="2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185" name="组合 184"/>
          <p:cNvGrpSpPr/>
          <p:nvPr/>
        </p:nvGrpSpPr>
        <p:grpSpPr>
          <a:xfrm>
            <a:off x="10087610" y="1367155"/>
            <a:ext cx="2082800" cy="3868404"/>
            <a:chOff x="15764" y="3114"/>
            <a:chExt cx="3280" cy="6092"/>
          </a:xfrm>
        </p:grpSpPr>
        <p:grpSp>
          <p:nvGrpSpPr>
            <p:cNvPr id="92" name="组合 91"/>
            <p:cNvGrpSpPr/>
            <p:nvPr/>
          </p:nvGrpSpPr>
          <p:grpSpPr>
            <a:xfrm>
              <a:off x="15764" y="3114"/>
              <a:ext cx="3280" cy="6092"/>
              <a:chOff x="13153" y="2060"/>
              <a:chExt cx="3280" cy="609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3153" y="2060"/>
                <a:ext cx="3280" cy="6092"/>
                <a:chOff x="13714" y="2085"/>
                <a:chExt cx="3280" cy="609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13714" y="2085"/>
                  <a:ext cx="3280" cy="6092"/>
                  <a:chOff x="7226477" y="1848153"/>
                  <a:chExt cx="2082986" cy="3868222"/>
                </a:xfrm>
              </p:grpSpPr>
              <p:sp>
                <p:nvSpPr>
                  <p:cNvPr id="57" name="TextBox 60"/>
                  <p:cNvSpPr txBox="1"/>
                  <p:nvPr/>
                </p:nvSpPr>
                <p:spPr>
                  <a:xfrm>
                    <a:off x="7655034" y="1848153"/>
                    <a:ext cx="944964" cy="3987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汪正崟</a:t>
                    </a:r>
                    <a:endParaRPr lang="zh-CN" altLang="en-US" sz="2000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TextBox 66"/>
                  <p:cNvSpPr txBox="1"/>
                  <p:nvPr/>
                </p:nvSpPr>
                <p:spPr>
                  <a:xfrm>
                    <a:off x="7226477" y="5379206"/>
                    <a:ext cx="2082986" cy="337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1600" dirty="0" smtClean="0">
                        <a:solidFill>
                          <a:schemeClr val="bg1"/>
                        </a:solidFill>
                      </a:rPr>
                      <a:t>在线课程页面</a:t>
                    </a:r>
                    <a:endParaRPr lang="zh-CN" sz="160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4474" y="3877"/>
                  <a:ext cx="1005" cy="613"/>
                  <a:chOff x="9548" y="1750"/>
                  <a:chExt cx="1005" cy="613"/>
                </a:xfrm>
              </p:grpSpPr>
              <p:sp>
                <p:nvSpPr>
                  <p:cNvPr id="64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0550" y="1750"/>
                    <a:ext cx="3" cy="3"/>
                  </a:xfrm>
                  <a:prstGeom prst="rect">
                    <a:avLst/>
                  </a:prstGeom>
                  <a:solidFill>
                    <a:srgbClr val="3F3E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  <p:sp>
                <p:nvSpPr>
                  <p:cNvPr id="85" name="Freeform 127"/>
                  <p:cNvSpPr/>
                  <p:nvPr/>
                </p:nvSpPr>
                <p:spPr bwMode="auto">
                  <a:xfrm>
                    <a:off x="9548" y="2363"/>
                    <a:ext cx="28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3F3E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endParaRPr lang="zh-CN" altLang="en-US"/>
                  </a:p>
                </p:txBody>
              </p:sp>
            </p:grpSp>
          </p:grpSp>
          <p:sp>
            <p:nvSpPr>
              <p:cNvPr id="8409" name="AutoShape 246"/>
              <p:cNvSpPr>
                <a:spLocks noChangeAspect="1" noChangeArrowheads="1" noTextEdit="1"/>
              </p:cNvSpPr>
              <p:nvPr/>
            </p:nvSpPr>
            <p:spPr bwMode="auto">
              <a:xfrm>
                <a:off x="13916" y="2930"/>
                <a:ext cx="1462" cy="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6701" y="3820"/>
              <a:ext cx="1184" cy="4588"/>
              <a:chOff x="1205" y="705"/>
              <a:chExt cx="1184" cy="4588"/>
            </a:xfrm>
          </p:grpSpPr>
          <p:sp>
            <p:nvSpPr>
              <p:cNvPr id="9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208" y="710"/>
                <a:ext cx="1177" cy="4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" name="Freeform 5"/>
              <p:cNvSpPr/>
              <p:nvPr/>
            </p:nvSpPr>
            <p:spPr bwMode="auto">
              <a:xfrm>
                <a:off x="1703" y="715"/>
                <a:ext cx="487" cy="678"/>
              </a:xfrm>
              <a:custGeom>
                <a:avLst/>
                <a:gdLst>
                  <a:gd name="T0" fmla="*/ 178 w 237"/>
                  <a:gd name="T1" fmla="*/ 283 h 331"/>
                  <a:gd name="T2" fmla="*/ 195 w 237"/>
                  <a:gd name="T3" fmla="*/ 228 h 331"/>
                  <a:gd name="T4" fmla="*/ 195 w 237"/>
                  <a:gd name="T5" fmla="*/ 224 h 331"/>
                  <a:gd name="T6" fmla="*/ 198 w 237"/>
                  <a:gd name="T7" fmla="*/ 225 h 331"/>
                  <a:gd name="T8" fmla="*/ 230 w 237"/>
                  <a:gd name="T9" fmla="*/ 193 h 331"/>
                  <a:gd name="T10" fmla="*/ 227 w 237"/>
                  <a:gd name="T11" fmla="*/ 146 h 331"/>
                  <a:gd name="T12" fmla="*/ 218 w 237"/>
                  <a:gd name="T13" fmla="*/ 142 h 331"/>
                  <a:gd name="T14" fmla="*/ 217 w 237"/>
                  <a:gd name="T15" fmla="*/ 61 h 331"/>
                  <a:gd name="T16" fmla="*/ 166 w 237"/>
                  <a:gd name="T17" fmla="*/ 12 h 331"/>
                  <a:gd name="T18" fmla="*/ 86 w 237"/>
                  <a:gd name="T19" fmla="*/ 8 h 331"/>
                  <a:gd name="T20" fmla="*/ 30 w 237"/>
                  <a:gd name="T21" fmla="*/ 33 h 331"/>
                  <a:gd name="T22" fmla="*/ 5 w 237"/>
                  <a:gd name="T23" fmla="*/ 77 h 331"/>
                  <a:gd name="T24" fmla="*/ 3 w 237"/>
                  <a:gd name="T25" fmla="*/ 122 h 331"/>
                  <a:gd name="T26" fmla="*/ 1 w 237"/>
                  <a:gd name="T27" fmla="*/ 144 h 331"/>
                  <a:gd name="T28" fmla="*/ 0 w 237"/>
                  <a:gd name="T29" fmla="*/ 194 h 331"/>
                  <a:gd name="T30" fmla="*/ 22 w 237"/>
                  <a:gd name="T31" fmla="*/ 274 h 331"/>
                  <a:gd name="T32" fmla="*/ 46 w 237"/>
                  <a:gd name="T33" fmla="*/ 305 h 331"/>
                  <a:gd name="T34" fmla="*/ 47 w 237"/>
                  <a:gd name="T35" fmla="*/ 331 h 331"/>
                  <a:gd name="T36" fmla="*/ 146 w 237"/>
                  <a:gd name="T37" fmla="*/ 318 h 331"/>
                  <a:gd name="T38" fmla="*/ 178 w 237"/>
                  <a:gd name="T39" fmla="*/ 283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7" h="331">
                    <a:moveTo>
                      <a:pt x="178" y="283"/>
                    </a:moveTo>
                    <a:cubicBezTo>
                      <a:pt x="183" y="276"/>
                      <a:pt x="193" y="236"/>
                      <a:pt x="195" y="228"/>
                    </a:cubicBezTo>
                    <a:cubicBezTo>
                      <a:pt x="196" y="222"/>
                      <a:pt x="195" y="223"/>
                      <a:pt x="195" y="224"/>
                    </a:cubicBezTo>
                    <a:cubicBezTo>
                      <a:pt x="196" y="224"/>
                      <a:pt x="197" y="225"/>
                      <a:pt x="198" y="225"/>
                    </a:cubicBezTo>
                    <a:cubicBezTo>
                      <a:pt x="203" y="224"/>
                      <a:pt x="227" y="200"/>
                      <a:pt x="230" y="193"/>
                    </a:cubicBezTo>
                    <a:cubicBezTo>
                      <a:pt x="233" y="186"/>
                      <a:pt x="237" y="144"/>
                      <a:pt x="227" y="146"/>
                    </a:cubicBezTo>
                    <a:cubicBezTo>
                      <a:pt x="217" y="147"/>
                      <a:pt x="218" y="142"/>
                      <a:pt x="218" y="142"/>
                    </a:cubicBezTo>
                    <a:cubicBezTo>
                      <a:pt x="218" y="142"/>
                      <a:pt x="221" y="72"/>
                      <a:pt x="217" y="61"/>
                    </a:cubicBezTo>
                    <a:cubicBezTo>
                      <a:pt x="212" y="49"/>
                      <a:pt x="186" y="17"/>
                      <a:pt x="166" y="12"/>
                    </a:cubicBezTo>
                    <a:cubicBezTo>
                      <a:pt x="146" y="6"/>
                      <a:pt x="114" y="0"/>
                      <a:pt x="86" y="8"/>
                    </a:cubicBezTo>
                    <a:cubicBezTo>
                      <a:pt x="59" y="16"/>
                      <a:pt x="40" y="22"/>
                      <a:pt x="30" y="33"/>
                    </a:cubicBezTo>
                    <a:cubicBezTo>
                      <a:pt x="21" y="45"/>
                      <a:pt x="8" y="65"/>
                      <a:pt x="5" y="77"/>
                    </a:cubicBezTo>
                    <a:cubicBezTo>
                      <a:pt x="3" y="90"/>
                      <a:pt x="3" y="111"/>
                      <a:pt x="3" y="122"/>
                    </a:cubicBezTo>
                    <a:cubicBezTo>
                      <a:pt x="3" y="132"/>
                      <a:pt x="0" y="132"/>
                      <a:pt x="1" y="144"/>
                    </a:cubicBezTo>
                    <a:cubicBezTo>
                      <a:pt x="3" y="155"/>
                      <a:pt x="0" y="177"/>
                      <a:pt x="0" y="194"/>
                    </a:cubicBezTo>
                    <a:cubicBezTo>
                      <a:pt x="0" y="211"/>
                      <a:pt x="17" y="262"/>
                      <a:pt x="22" y="274"/>
                    </a:cubicBezTo>
                    <a:cubicBezTo>
                      <a:pt x="27" y="286"/>
                      <a:pt x="39" y="302"/>
                      <a:pt x="46" y="305"/>
                    </a:cubicBezTo>
                    <a:cubicBezTo>
                      <a:pt x="53" y="308"/>
                      <a:pt x="47" y="331"/>
                      <a:pt x="47" y="331"/>
                    </a:cubicBezTo>
                    <a:cubicBezTo>
                      <a:pt x="146" y="318"/>
                      <a:pt x="146" y="318"/>
                      <a:pt x="146" y="318"/>
                    </a:cubicBezTo>
                    <a:cubicBezTo>
                      <a:pt x="178" y="283"/>
                      <a:pt x="178" y="283"/>
                      <a:pt x="178" y="283"/>
                    </a:cubicBezTo>
                  </a:path>
                </a:pathLst>
              </a:custGeom>
              <a:solidFill>
                <a:srgbClr val="F7B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" name="Freeform 6"/>
              <p:cNvSpPr/>
              <p:nvPr/>
            </p:nvSpPr>
            <p:spPr bwMode="auto">
              <a:xfrm>
                <a:off x="1705" y="705"/>
                <a:ext cx="460" cy="460"/>
              </a:xfrm>
              <a:custGeom>
                <a:avLst/>
                <a:gdLst>
                  <a:gd name="T0" fmla="*/ 162 w 224"/>
                  <a:gd name="T1" fmla="*/ 224 h 224"/>
                  <a:gd name="T2" fmla="*/ 177 w 224"/>
                  <a:gd name="T3" fmla="*/ 172 h 224"/>
                  <a:gd name="T4" fmla="*/ 174 w 224"/>
                  <a:gd name="T5" fmla="*/ 134 h 224"/>
                  <a:gd name="T6" fmla="*/ 158 w 224"/>
                  <a:gd name="T7" fmla="*/ 78 h 224"/>
                  <a:gd name="T8" fmla="*/ 77 w 224"/>
                  <a:gd name="T9" fmla="*/ 67 h 224"/>
                  <a:gd name="T10" fmla="*/ 28 w 224"/>
                  <a:gd name="T11" fmla="*/ 59 h 224"/>
                  <a:gd name="T12" fmla="*/ 6 w 224"/>
                  <a:gd name="T13" fmla="*/ 94 h 224"/>
                  <a:gd name="T14" fmla="*/ 0 w 224"/>
                  <a:gd name="T15" fmla="*/ 118 h 224"/>
                  <a:gd name="T16" fmla="*/ 11 w 224"/>
                  <a:gd name="T17" fmla="*/ 59 h 224"/>
                  <a:gd name="T18" fmla="*/ 72 w 224"/>
                  <a:gd name="T19" fmla="*/ 8 h 224"/>
                  <a:gd name="T20" fmla="*/ 138 w 224"/>
                  <a:gd name="T21" fmla="*/ 4 h 224"/>
                  <a:gd name="T22" fmla="*/ 200 w 224"/>
                  <a:gd name="T23" fmla="*/ 31 h 224"/>
                  <a:gd name="T24" fmla="*/ 224 w 224"/>
                  <a:gd name="T25" fmla="*/ 74 h 224"/>
                  <a:gd name="T26" fmla="*/ 221 w 224"/>
                  <a:gd name="T27" fmla="*/ 132 h 224"/>
                  <a:gd name="T28" fmla="*/ 220 w 224"/>
                  <a:gd name="T29" fmla="*/ 142 h 224"/>
                  <a:gd name="T30" fmla="*/ 202 w 224"/>
                  <a:gd name="T31" fmla="*/ 154 h 224"/>
                  <a:gd name="T32" fmla="*/ 194 w 224"/>
                  <a:gd name="T33" fmla="*/ 188 h 224"/>
                  <a:gd name="T34" fmla="*/ 191 w 224"/>
                  <a:gd name="T35" fmla="*/ 214 h 224"/>
                  <a:gd name="T36" fmla="*/ 162 w 224"/>
                  <a:gd name="T3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4" h="224">
                    <a:moveTo>
                      <a:pt x="162" y="224"/>
                    </a:moveTo>
                    <a:cubicBezTo>
                      <a:pt x="165" y="219"/>
                      <a:pt x="177" y="176"/>
                      <a:pt x="177" y="172"/>
                    </a:cubicBezTo>
                    <a:cubicBezTo>
                      <a:pt x="177" y="168"/>
                      <a:pt x="179" y="138"/>
                      <a:pt x="174" y="134"/>
                    </a:cubicBezTo>
                    <a:cubicBezTo>
                      <a:pt x="168" y="130"/>
                      <a:pt x="155" y="90"/>
                      <a:pt x="158" y="78"/>
                    </a:cubicBezTo>
                    <a:cubicBezTo>
                      <a:pt x="162" y="67"/>
                      <a:pt x="100" y="68"/>
                      <a:pt x="77" y="67"/>
                    </a:cubicBezTo>
                    <a:cubicBezTo>
                      <a:pt x="53" y="66"/>
                      <a:pt x="32" y="63"/>
                      <a:pt x="28" y="59"/>
                    </a:cubicBezTo>
                    <a:cubicBezTo>
                      <a:pt x="23" y="55"/>
                      <a:pt x="8" y="86"/>
                      <a:pt x="6" y="94"/>
                    </a:cubicBezTo>
                    <a:cubicBezTo>
                      <a:pt x="3" y="103"/>
                      <a:pt x="0" y="118"/>
                      <a:pt x="0" y="118"/>
                    </a:cubicBezTo>
                    <a:cubicBezTo>
                      <a:pt x="0" y="118"/>
                      <a:pt x="2" y="76"/>
                      <a:pt x="11" y="59"/>
                    </a:cubicBezTo>
                    <a:cubicBezTo>
                      <a:pt x="21" y="38"/>
                      <a:pt x="45" y="16"/>
                      <a:pt x="72" y="8"/>
                    </a:cubicBezTo>
                    <a:cubicBezTo>
                      <a:pt x="99" y="0"/>
                      <a:pt x="118" y="3"/>
                      <a:pt x="138" y="4"/>
                    </a:cubicBezTo>
                    <a:cubicBezTo>
                      <a:pt x="156" y="6"/>
                      <a:pt x="191" y="20"/>
                      <a:pt x="200" y="31"/>
                    </a:cubicBezTo>
                    <a:cubicBezTo>
                      <a:pt x="209" y="41"/>
                      <a:pt x="224" y="59"/>
                      <a:pt x="224" y="74"/>
                    </a:cubicBezTo>
                    <a:cubicBezTo>
                      <a:pt x="224" y="90"/>
                      <a:pt x="220" y="143"/>
                      <a:pt x="221" y="132"/>
                    </a:cubicBezTo>
                    <a:cubicBezTo>
                      <a:pt x="221" y="130"/>
                      <a:pt x="223" y="141"/>
                      <a:pt x="220" y="142"/>
                    </a:cubicBezTo>
                    <a:cubicBezTo>
                      <a:pt x="212" y="144"/>
                      <a:pt x="210" y="148"/>
                      <a:pt x="202" y="154"/>
                    </a:cubicBezTo>
                    <a:cubicBezTo>
                      <a:pt x="194" y="159"/>
                      <a:pt x="194" y="178"/>
                      <a:pt x="194" y="188"/>
                    </a:cubicBezTo>
                    <a:cubicBezTo>
                      <a:pt x="194" y="199"/>
                      <a:pt x="195" y="211"/>
                      <a:pt x="191" y="214"/>
                    </a:cubicBezTo>
                    <a:cubicBezTo>
                      <a:pt x="187" y="217"/>
                      <a:pt x="162" y="224"/>
                      <a:pt x="162" y="224"/>
                    </a:cubicBezTo>
                    <a:close/>
                  </a:path>
                </a:pathLst>
              </a:custGeom>
              <a:solidFill>
                <a:srgbClr val="66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" name="Freeform 7"/>
              <p:cNvSpPr/>
              <p:nvPr/>
            </p:nvSpPr>
            <p:spPr bwMode="auto">
              <a:xfrm>
                <a:off x="1398" y="4760"/>
                <a:ext cx="637" cy="210"/>
              </a:xfrm>
              <a:custGeom>
                <a:avLst/>
                <a:gdLst>
                  <a:gd name="T0" fmla="*/ 305 w 310"/>
                  <a:gd name="T1" fmla="*/ 90 h 103"/>
                  <a:gd name="T2" fmla="*/ 246 w 310"/>
                  <a:gd name="T3" fmla="*/ 91 h 103"/>
                  <a:gd name="T4" fmla="*/ 223 w 310"/>
                  <a:gd name="T5" fmla="*/ 82 h 103"/>
                  <a:gd name="T6" fmla="*/ 111 w 310"/>
                  <a:gd name="T7" fmla="*/ 103 h 103"/>
                  <a:gd name="T8" fmla="*/ 14 w 310"/>
                  <a:gd name="T9" fmla="*/ 89 h 103"/>
                  <a:gd name="T10" fmla="*/ 18 w 310"/>
                  <a:gd name="T11" fmla="*/ 57 h 103"/>
                  <a:gd name="T12" fmla="*/ 72 w 310"/>
                  <a:gd name="T13" fmla="*/ 45 h 103"/>
                  <a:gd name="T14" fmla="*/ 144 w 310"/>
                  <a:gd name="T15" fmla="*/ 15 h 103"/>
                  <a:gd name="T16" fmla="*/ 184 w 310"/>
                  <a:gd name="T17" fmla="*/ 0 h 103"/>
                  <a:gd name="T18" fmla="*/ 260 w 310"/>
                  <a:gd name="T19" fmla="*/ 51 h 103"/>
                  <a:gd name="T20" fmla="*/ 305 w 310"/>
                  <a:gd name="T21" fmla="*/ 53 h 103"/>
                  <a:gd name="T22" fmla="*/ 305 w 310"/>
                  <a:gd name="T23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103">
                    <a:moveTo>
                      <a:pt x="305" y="90"/>
                    </a:moveTo>
                    <a:cubicBezTo>
                      <a:pt x="305" y="90"/>
                      <a:pt x="259" y="93"/>
                      <a:pt x="246" y="91"/>
                    </a:cubicBezTo>
                    <a:cubicBezTo>
                      <a:pt x="232" y="89"/>
                      <a:pt x="234" y="81"/>
                      <a:pt x="223" y="82"/>
                    </a:cubicBezTo>
                    <a:cubicBezTo>
                      <a:pt x="213" y="83"/>
                      <a:pt x="137" y="103"/>
                      <a:pt x="111" y="103"/>
                    </a:cubicBezTo>
                    <a:cubicBezTo>
                      <a:pt x="84" y="103"/>
                      <a:pt x="29" y="100"/>
                      <a:pt x="14" y="89"/>
                    </a:cubicBezTo>
                    <a:cubicBezTo>
                      <a:pt x="0" y="78"/>
                      <a:pt x="2" y="62"/>
                      <a:pt x="18" y="57"/>
                    </a:cubicBezTo>
                    <a:cubicBezTo>
                      <a:pt x="35" y="51"/>
                      <a:pt x="55" y="50"/>
                      <a:pt x="72" y="45"/>
                    </a:cubicBezTo>
                    <a:cubicBezTo>
                      <a:pt x="85" y="41"/>
                      <a:pt x="129" y="22"/>
                      <a:pt x="144" y="15"/>
                    </a:cubicBezTo>
                    <a:cubicBezTo>
                      <a:pt x="158" y="7"/>
                      <a:pt x="184" y="0"/>
                      <a:pt x="184" y="0"/>
                    </a:cubicBezTo>
                    <a:cubicBezTo>
                      <a:pt x="260" y="51"/>
                      <a:pt x="260" y="51"/>
                      <a:pt x="260" y="51"/>
                    </a:cubicBezTo>
                    <a:cubicBezTo>
                      <a:pt x="260" y="51"/>
                      <a:pt x="300" y="50"/>
                      <a:pt x="305" y="53"/>
                    </a:cubicBezTo>
                    <a:cubicBezTo>
                      <a:pt x="310" y="56"/>
                      <a:pt x="305" y="90"/>
                      <a:pt x="305" y="9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" name="Freeform 8"/>
              <p:cNvSpPr/>
              <p:nvPr/>
            </p:nvSpPr>
            <p:spPr bwMode="auto">
              <a:xfrm>
                <a:off x="1693" y="4993"/>
                <a:ext cx="697" cy="300"/>
              </a:xfrm>
              <a:custGeom>
                <a:avLst/>
                <a:gdLst>
                  <a:gd name="T0" fmla="*/ 333 w 339"/>
                  <a:gd name="T1" fmla="*/ 32 h 147"/>
                  <a:gd name="T2" fmla="*/ 337 w 339"/>
                  <a:gd name="T3" fmla="*/ 73 h 147"/>
                  <a:gd name="T4" fmla="*/ 265 w 339"/>
                  <a:gd name="T5" fmla="*/ 99 h 147"/>
                  <a:gd name="T6" fmla="*/ 185 w 339"/>
                  <a:gd name="T7" fmla="*/ 134 h 147"/>
                  <a:gd name="T8" fmla="*/ 43 w 339"/>
                  <a:gd name="T9" fmla="*/ 141 h 147"/>
                  <a:gd name="T10" fmla="*/ 14 w 339"/>
                  <a:gd name="T11" fmla="*/ 98 h 147"/>
                  <a:gd name="T12" fmla="*/ 93 w 339"/>
                  <a:gd name="T13" fmla="*/ 53 h 147"/>
                  <a:gd name="T14" fmla="*/ 146 w 339"/>
                  <a:gd name="T15" fmla="*/ 15 h 147"/>
                  <a:gd name="T16" fmla="*/ 173 w 339"/>
                  <a:gd name="T17" fmla="*/ 0 h 147"/>
                  <a:gd name="T18" fmla="*/ 278 w 339"/>
                  <a:gd name="T19" fmla="*/ 14 h 147"/>
                  <a:gd name="T20" fmla="*/ 333 w 339"/>
                  <a:gd name="T21" fmla="*/ 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9" h="147">
                    <a:moveTo>
                      <a:pt x="333" y="32"/>
                    </a:moveTo>
                    <a:cubicBezTo>
                      <a:pt x="333" y="32"/>
                      <a:pt x="339" y="62"/>
                      <a:pt x="337" y="73"/>
                    </a:cubicBezTo>
                    <a:cubicBezTo>
                      <a:pt x="335" y="83"/>
                      <a:pt x="284" y="101"/>
                      <a:pt x="265" y="99"/>
                    </a:cubicBezTo>
                    <a:cubicBezTo>
                      <a:pt x="247" y="97"/>
                      <a:pt x="216" y="127"/>
                      <a:pt x="185" y="134"/>
                    </a:cubicBezTo>
                    <a:cubicBezTo>
                      <a:pt x="154" y="141"/>
                      <a:pt x="66" y="147"/>
                      <a:pt x="43" y="141"/>
                    </a:cubicBezTo>
                    <a:cubicBezTo>
                      <a:pt x="21" y="135"/>
                      <a:pt x="0" y="108"/>
                      <a:pt x="14" y="98"/>
                    </a:cubicBezTo>
                    <a:cubicBezTo>
                      <a:pt x="29" y="88"/>
                      <a:pt x="81" y="59"/>
                      <a:pt x="93" y="53"/>
                    </a:cubicBezTo>
                    <a:cubicBezTo>
                      <a:pt x="105" y="47"/>
                      <a:pt x="141" y="19"/>
                      <a:pt x="146" y="15"/>
                    </a:cubicBezTo>
                    <a:cubicBezTo>
                      <a:pt x="151" y="11"/>
                      <a:pt x="173" y="0"/>
                      <a:pt x="173" y="0"/>
                    </a:cubicBezTo>
                    <a:cubicBezTo>
                      <a:pt x="173" y="0"/>
                      <a:pt x="274" y="11"/>
                      <a:pt x="278" y="14"/>
                    </a:cubicBezTo>
                    <a:cubicBezTo>
                      <a:pt x="282" y="17"/>
                      <a:pt x="333" y="32"/>
                      <a:pt x="333" y="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" name="Freeform 9"/>
              <p:cNvSpPr/>
              <p:nvPr/>
            </p:nvSpPr>
            <p:spPr bwMode="auto">
              <a:xfrm>
                <a:off x="1213" y="1233"/>
                <a:ext cx="1160" cy="1465"/>
              </a:xfrm>
              <a:custGeom>
                <a:avLst/>
                <a:gdLst>
                  <a:gd name="T0" fmla="*/ 320 w 564"/>
                  <a:gd name="T1" fmla="*/ 71 h 715"/>
                  <a:gd name="T2" fmla="*/ 435 w 564"/>
                  <a:gd name="T3" fmla="*/ 9 h 715"/>
                  <a:gd name="T4" fmla="*/ 449 w 564"/>
                  <a:gd name="T5" fmla="*/ 46 h 715"/>
                  <a:gd name="T6" fmla="*/ 474 w 564"/>
                  <a:gd name="T7" fmla="*/ 72 h 715"/>
                  <a:gd name="T8" fmla="*/ 506 w 564"/>
                  <a:gd name="T9" fmla="*/ 117 h 715"/>
                  <a:gd name="T10" fmla="*/ 560 w 564"/>
                  <a:gd name="T11" fmla="*/ 202 h 715"/>
                  <a:gd name="T12" fmla="*/ 550 w 564"/>
                  <a:gd name="T13" fmla="*/ 341 h 715"/>
                  <a:gd name="T14" fmla="*/ 471 w 564"/>
                  <a:gd name="T15" fmla="*/ 598 h 715"/>
                  <a:gd name="T16" fmla="*/ 487 w 564"/>
                  <a:gd name="T17" fmla="*/ 658 h 715"/>
                  <a:gd name="T18" fmla="*/ 464 w 564"/>
                  <a:gd name="T19" fmla="*/ 666 h 715"/>
                  <a:gd name="T20" fmla="*/ 370 w 564"/>
                  <a:gd name="T21" fmla="*/ 679 h 715"/>
                  <a:gd name="T22" fmla="*/ 228 w 564"/>
                  <a:gd name="T23" fmla="*/ 701 h 715"/>
                  <a:gd name="T24" fmla="*/ 178 w 564"/>
                  <a:gd name="T25" fmla="*/ 711 h 715"/>
                  <a:gd name="T26" fmla="*/ 144 w 564"/>
                  <a:gd name="T27" fmla="*/ 643 h 715"/>
                  <a:gd name="T28" fmla="*/ 159 w 564"/>
                  <a:gd name="T29" fmla="*/ 518 h 715"/>
                  <a:gd name="T30" fmla="*/ 150 w 564"/>
                  <a:gd name="T31" fmla="*/ 499 h 715"/>
                  <a:gd name="T32" fmla="*/ 10 w 564"/>
                  <a:gd name="T33" fmla="*/ 429 h 715"/>
                  <a:gd name="T34" fmla="*/ 2 w 564"/>
                  <a:gd name="T35" fmla="*/ 350 h 715"/>
                  <a:gd name="T36" fmla="*/ 49 w 564"/>
                  <a:gd name="T37" fmla="*/ 284 h 715"/>
                  <a:gd name="T38" fmla="*/ 135 w 564"/>
                  <a:gd name="T39" fmla="*/ 222 h 715"/>
                  <a:gd name="T40" fmla="*/ 178 w 564"/>
                  <a:gd name="T41" fmla="*/ 161 h 715"/>
                  <a:gd name="T42" fmla="*/ 226 w 564"/>
                  <a:gd name="T43" fmla="*/ 129 h 715"/>
                  <a:gd name="T44" fmla="*/ 261 w 564"/>
                  <a:gd name="T45" fmla="*/ 101 h 715"/>
                  <a:gd name="T46" fmla="*/ 282 w 564"/>
                  <a:gd name="T47" fmla="*/ 60 h 715"/>
                  <a:gd name="T48" fmla="*/ 289 w 564"/>
                  <a:gd name="T49" fmla="*/ 82 h 715"/>
                  <a:gd name="T50" fmla="*/ 320 w 564"/>
                  <a:gd name="T51" fmla="*/ 71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4" h="715">
                    <a:moveTo>
                      <a:pt x="320" y="71"/>
                    </a:moveTo>
                    <a:cubicBezTo>
                      <a:pt x="345" y="69"/>
                      <a:pt x="435" y="18"/>
                      <a:pt x="435" y="9"/>
                    </a:cubicBezTo>
                    <a:cubicBezTo>
                      <a:pt x="435" y="0"/>
                      <a:pt x="438" y="36"/>
                      <a:pt x="449" y="46"/>
                    </a:cubicBezTo>
                    <a:cubicBezTo>
                      <a:pt x="460" y="55"/>
                      <a:pt x="467" y="57"/>
                      <a:pt x="474" y="72"/>
                    </a:cubicBezTo>
                    <a:cubicBezTo>
                      <a:pt x="480" y="87"/>
                      <a:pt x="497" y="107"/>
                      <a:pt x="506" y="117"/>
                    </a:cubicBezTo>
                    <a:cubicBezTo>
                      <a:pt x="514" y="127"/>
                      <a:pt x="558" y="178"/>
                      <a:pt x="560" y="202"/>
                    </a:cubicBezTo>
                    <a:cubicBezTo>
                      <a:pt x="564" y="241"/>
                      <a:pt x="559" y="298"/>
                      <a:pt x="550" y="341"/>
                    </a:cubicBezTo>
                    <a:cubicBezTo>
                      <a:pt x="540" y="384"/>
                      <a:pt x="473" y="573"/>
                      <a:pt x="471" y="598"/>
                    </a:cubicBezTo>
                    <a:cubicBezTo>
                      <a:pt x="469" y="623"/>
                      <a:pt x="497" y="645"/>
                      <a:pt x="487" y="658"/>
                    </a:cubicBezTo>
                    <a:cubicBezTo>
                      <a:pt x="476" y="672"/>
                      <a:pt x="480" y="667"/>
                      <a:pt x="464" y="666"/>
                    </a:cubicBezTo>
                    <a:cubicBezTo>
                      <a:pt x="449" y="665"/>
                      <a:pt x="370" y="679"/>
                      <a:pt x="370" y="679"/>
                    </a:cubicBezTo>
                    <a:cubicBezTo>
                      <a:pt x="370" y="679"/>
                      <a:pt x="239" y="696"/>
                      <a:pt x="228" y="701"/>
                    </a:cubicBezTo>
                    <a:cubicBezTo>
                      <a:pt x="217" y="707"/>
                      <a:pt x="185" y="715"/>
                      <a:pt x="178" y="711"/>
                    </a:cubicBezTo>
                    <a:cubicBezTo>
                      <a:pt x="172" y="706"/>
                      <a:pt x="142" y="658"/>
                      <a:pt x="144" y="643"/>
                    </a:cubicBezTo>
                    <a:cubicBezTo>
                      <a:pt x="145" y="627"/>
                      <a:pt x="158" y="523"/>
                      <a:pt x="159" y="518"/>
                    </a:cubicBezTo>
                    <a:cubicBezTo>
                      <a:pt x="161" y="513"/>
                      <a:pt x="160" y="500"/>
                      <a:pt x="150" y="499"/>
                    </a:cubicBezTo>
                    <a:cubicBezTo>
                      <a:pt x="139" y="497"/>
                      <a:pt x="19" y="439"/>
                      <a:pt x="10" y="429"/>
                    </a:cubicBezTo>
                    <a:cubicBezTo>
                      <a:pt x="0" y="419"/>
                      <a:pt x="2" y="373"/>
                      <a:pt x="2" y="350"/>
                    </a:cubicBezTo>
                    <a:cubicBezTo>
                      <a:pt x="2" y="329"/>
                      <a:pt x="23" y="293"/>
                      <a:pt x="49" y="284"/>
                    </a:cubicBezTo>
                    <a:cubicBezTo>
                      <a:pt x="76" y="275"/>
                      <a:pt x="116" y="238"/>
                      <a:pt x="135" y="222"/>
                    </a:cubicBezTo>
                    <a:cubicBezTo>
                      <a:pt x="153" y="206"/>
                      <a:pt x="166" y="171"/>
                      <a:pt x="178" y="161"/>
                    </a:cubicBezTo>
                    <a:cubicBezTo>
                      <a:pt x="191" y="152"/>
                      <a:pt x="217" y="137"/>
                      <a:pt x="226" y="129"/>
                    </a:cubicBezTo>
                    <a:cubicBezTo>
                      <a:pt x="235" y="122"/>
                      <a:pt x="255" y="103"/>
                      <a:pt x="261" y="101"/>
                    </a:cubicBezTo>
                    <a:cubicBezTo>
                      <a:pt x="268" y="99"/>
                      <a:pt x="282" y="60"/>
                      <a:pt x="282" y="60"/>
                    </a:cubicBezTo>
                    <a:cubicBezTo>
                      <a:pt x="289" y="82"/>
                      <a:pt x="289" y="82"/>
                      <a:pt x="289" y="82"/>
                    </a:cubicBezTo>
                    <a:cubicBezTo>
                      <a:pt x="320" y="71"/>
                      <a:pt x="320" y="71"/>
                      <a:pt x="320" y="71"/>
                    </a:cubicBezTo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" name="Freeform 10"/>
              <p:cNvSpPr/>
              <p:nvPr/>
            </p:nvSpPr>
            <p:spPr bwMode="auto">
              <a:xfrm>
                <a:off x="1660" y="1695"/>
                <a:ext cx="375" cy="295"/>
              </a:xfrm>
              <a:custGeom>
                <a:avLst/>
                <a:gdLst>
                  <a:gd name="T0" fmla="*/ 172 w 183"/>
                  <a:gd name="T1" fmla="*/ 8 h 144"/>
                  <a:gd name="T2" fmla="*/ 103 w 183"/>
                  <a:gd name="T3" fmla="*/ 84 h 144"/>
                  <a:gd name="T4" fmla="*/ 51 w 183"/>
                  <a:gd name="T5" fmla="*/ 139 h 144"/>
                  <a:gd name="T6" fmla="*/ 0 w 183"/>
                  <a:gd name="T7" fmla="*/ 129 h 144"/>
                  <a:gd name="T8" fmla="*/ 36 w 183"/>
                  <a:gd name="T9" fmla="*/ 87 h 144"/>
                  <a:gd name="T10" fmla="*/ 90 w 183"/>
                  <a:gd name="T11" fmla="*/ 61 h 144"/>
                  <a:gd name="T12" fmla="*/ 172 w 183"/>
                  <a:gd name="T13" fmla="*/ 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144">
                    <a:moveTo>
                      <a:pt x="172" y="8"/>
                    </a:moveTo>
                    <a:cubicBezTo>
                      <a:pt x="183" y="0"/>
                      <a:pt x="115" y="74"/>
                      <a:pt x="103" y="84"/>
                    </a:cubicBezTo>
                    <a:cubicBezTo>
                      <a:pt x="90" y="94"/>
                      <a:pt x="93" y="144"/>
                      <a:pt x="51" y="139"/>
                    </a:cubicBezTo>
                    <a:cubicBezTo>
                      <a:pt x="10" y="134"/>
                      <a:pt x="0" y="129"/>
                      <a:pt x="0" y="129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36" y="87"/>
                      <a:pt x="77" y="63"/>
                      <a:pt x="90" y="61"/>
                    </a:cubicBezTo>
                    <a:cubicBezTo>
                      <a:pt x="103" y="58"/>
                      <a:pt x="162" y="15"/>
                      <a:pt x="172" y="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" name="Freeform 11"/>
              <p:cNvSpPr/>
              <p:nvPr/>
            </p:nvSpPr>
            <p:spPr bwMode="auto">
              <a:xfrm>
                <a:off x="1598" y="1770"/>
                <a:ext cx="247" cy="183"/>
              </a:xfrm>
              <a:custGeom>
                <a:avLst/>
                <a:gdLst>
                  <a:gd name="T0" fmla="*/ 10 w 120"/>
                  <a:gd name="T1" fmla="*/ 74 h 90"/>
                  <a:gd name="T2" fmla="*/ 33 w 120"/>
                  <a:gd name="T3" fmla="*/ 36 h 90"/>
                  <a:gd name="T4" fmla="*/ 52 w 120"/>
                  <a:gd name="T5" fmla="*/ 9 h 90"/>
                  <a:gd name="T6" fmla="*/ 101 w 120"/>
                  <a:gd name="T7" fmla="*/ 14 h 90"/>
                  <a:gd name="T8" fmla="*/ 106 w 120"/>
                  <a:gd name="T9" fmla="*/ 36 h 90"/>
                  <a:gd name="T10" fmla="*/ 115 w 120"/>
                  <a:gd name="T11" fmla="*/ 44 h 90"/>
                  <a:gd name="T12" fmla="*/ 111 w 120"/>
                  <a:gd name="T13" fmla="*/ 60 h 90"/>
                  <a:gd name="T14" fmla="*/ 102 w 120"/>
                  <a:gd name="T15" fmla="*/ 59 h 90"/>
                  <a:gd name="T16" fmla="*/ 106 w 120"/>
                  <a:gd name="T17" fmla="*/ 65 h 90"/>
                  <a:gd name="T18" fmla="*/ 98 w 120"/>
                  <a:gd name="T19" fmla="*/ 76 h 90"/>
                  <a:gd name="T20" fmla="*/ 76 w 120"/>
                  <a:gd name="T21" fmla="*/ 74 h 90"/>
                  <a:gd name="T22" fmla="*/ 73 w 120"/>
                  <a:gd name="T23" fmla="*/ 83 h 90"/>
                  <a:gd name="T24" fmla="*/ 45 w 120"/>
                  <a:gd name="T25" fmla="*/ 90 h 90"/>
                  <a:gd name="T26" fmla="*/ 24 w 120"/>
                  <a:gd name="T27" fmla="*/ 90 h 90"/>
                  <a:gd name="T28" fmla="*/ 10 w 120"/>
                  <a:gd name="T29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90">
                    <a:moveTo>
                      <a:pt x="10" y="74"/>
                    </a:moveTo>
                    <a:cubicBezTo>
                      <a:pt x="0" y="69"/>
                      <a:pt x="21" y="43"/>
                      <a:pt x="33" y="36"/>
                    </a:cubicBezTo>
                    <a:cubicBezTo>
                      <a:pt x="45" y="29"/>
                      <a:pt x="49" y="18"/>
                      <a:pt x="52" y="9"/>
                    </a:cubicBezTo>
                    <a:cubicBezTo>
                      <a:pt x="55" y="0"/>
                      <a:pt x="90" y="1"/>
                      <a:pt x="101" y="14"/>
                    </a:cubicBezTo>
                    <a:cubicBezTo>
                      <a:pt x="112" y="26"/>
                      <a:pt x="111" y="34"/>
                      <a:pt x="106" y="36"/>
                    </a:cubicBezTo>
                    <a:cubicBezTo>
                      <a:pt x="101" y="38"/>
                      <a:pt x="110" y="39"/>
                      <a:pt x="115" y="44"/>
                    </a:cubicBezTo>
                    <a:cubicBezTo>
                      <a:pt x="120" y="48"/>
                      <a:pt x="117" y="60"/>
                      <a:pt x="111" y="60"/>
                    </a:cubicBezTo>
                    <a:cubicBezTo>
                      <a:pt x="104" y="60"/>
                      <a:pt x="102" y="59"/>
                      <a:pt x="102" y="59"/>
                    </a:cubicBezTo>
                    <a:cubicBezTo>
                      <a:pt x="102" y="59"/>
                      <a:pt x="106" y="60"/>
                      <a:pt x="106" y="65"/>
                    </a:cubicBezTo>
                    <a:cubicBezTo>
                      <a:pt x="106" y="70"/>
                      <a:pt x="103" y="77"/>
                      <a:pt x="98" y="76"/>
                    </a:cubicBezTo>
                    <a:cubicBezTo>
                      <a:pt x="92" y="75"/>
                      <a:pt x="76" y="74"/>
                      <a:pt x="76" y="74"/>
                    </a:cubicBezTo>
                    <a:cubicBezTo>
                      <a:pt x="76" y="74"/>
                      <a:pt x="79" y="78"/>
                      <a:pt x="73" y="83"/>
                    </a:cubicBezTo>
                    <a:cubicBezTo>
                      <a:pt x="66" y="88"/>
                      <a:pt x="51" y="90"/>
                      <a:pt x="45" y="90"/>
                    </a:cubicBezTo>
                    <a:cubicBezTo>
                      <a:pt x="38" y="90"/>
                      <a:pt x="24" y="90"/>
                      <a:pt x="24" y="90"/>
                    </a:cubicBezTo>
                    <a:cubicBezTo>
                      <a:pt x="24" y="90"/>
                      <a:pt x="11" y="75"/>
                      <a:pt x="10" y="74"/>
                    </a:cubicBezTo>
                    <a:close/>
                  </a:path>
                </a:pathLst>
              </a:custGeom>
              <a:solidFill>
                <a:srgbClr val="F7B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" name="Freeform 12"/>
              <p:cNvSpPr/>
              <p:nvPr/>
            </p:nvSpPr>
            <p:spPr bwMode="auto">
              <a:xfrm>
                <a:off x="1570" y="1410"/>
                <a:ext cx="275" cy="528"/>
              </a:xfrm>
              <a:custGeom>
                <a:avLst/>
                <a:gdLst>
                  <a:gd name="T0" fmla="*/ 133 w 133"/>
                  <a:gd name="T1" fmla="*/ 40 h 257"/>
                  <a:gd name="T2" fmla="*/ 105 w 133"/>
                  <a:gd name="T3" fmla="*/ 57 h 257"/>
                  <a:gd name="T4" fmla="*/ 101 w 133"/>
                  <a:gd name="T5" fmla="*/ 73 h 257"/>
                  <a:gd name="T6" fmla="*/ 48 w 133"/>
                  <a:gd name="T7" fmla="*/ 204 h 257"/>
                  <a:gd name="T8" fmla="*/ 20 w 133"/>
                  <a:gd name="T9" fmla="*/ 243 h 257"/>
                  <a:gd name="T10" fmla="*/ 4 w 133"/>
                  <a:gd name="T11" fmla="*/ 237 h 257"/>
                  <a:gd name="T12" fmla="*/ 40 w 133"/>
                  <a:gd name="T13" fmla="*/ 125 h 257"/>
                  <a:gd name="T14" fmla="*/ 68 w 133"/>
                  <a:gd name="T15" fmla="*/ 53 h 257"/>
                  <a:gd name="T16" fmla="*/ 98 w 133"/>
                  <a:gd name="T17" fmla="*/ 6 h 257"/>
                  <a:gd name="T18" fmla="*/ 119 w 133"/>
                  <a:gd name="T19" fmla="*/ 6 h 257"/>
                  <a:gd name="T20" fmla="*/ 133 w 133"/>
                  <a:gd name="T21" fmla="*/ 4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" h="257">
                    <a:moveTo>
                      <a:pt x="133" y="40"/>
                    </a:moveTo>
                    <a:cubicBezTo>
                      <a:pt x="133" y="40"/>
                      <a:pt x="108" y="55"/>
                      <a:pt x="105" y="57"/>
                    </a:cubicBezTo>
                    <a:cubicBezTo>
                      <a:pt x="101" y="59"/>
                      <a:pt x="105" y="61"/>
                      <a:pt x="101" y="73"/>
                    </a:cubicBezTo>
                    <a:cubicBezTo>
                      <a:pt x="98" y="84"/>
                      <a:pt x="49" y="198"/>
                      <a:pt x="48" y="204"/>
                    </a:cubicBezTo>
                    <a:cubicBezTo>
                      <a:pt x="46" y="211"/>
                      <a:pt x="21" y="229"/>
                      <a:pt x="20" y="243"/>
                    </a:cubicBezTo>
                    <a:cubicBezTo>
                      <a:pt x="19" y="257"/>
                      <a:pt x="7" y="237"/>
                      <a:pt x="4" y="237"/>
                    </a:cubicBezTo>
                    <a:cubicBezTo>
                      <a:pt x="0" y="237"/>
                      <a:pt x="21" y="173"/>
                      <a:pt x="40" y="125"/>
                    </a:cubicBezTo>
                    <a:cubicBezTo>
                      <a:pt x="59" y="77"/>
                      <a:pt x="65" y="55"/>
                      <a:pt x="68" y="53"/>
                    </a:cubicBezTo>
                    <a:cubicBezTo>
                      <a:pt x="72" y="51"/>
                      <a:pt x="90" y="9"/>
                      <a:pt x="98" y="6"/>
                    </a:cubicBezTo>
                    <a:cubicBezTo>
                      <a:pt x="106" y="2"/>
                      <a:pt x="115" y="0"/>
                      <a:pt x="119" y="6"/>
                    </a:cubicBezTo>
                    <a:cubicBezTo>
                      <a:pt x="122" y="11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" name="Freeform 13"/>
              <p:cNvSpPr/>
              <p:nvPr/>
            </p:nvSpPr>
            <p:spPr bwMode="auto">
              <a:xfrm>
                <a:off x="1455" y="2235"/>
                <a:ext cx="125" cy="433"/>
              </a:xfrm>
              <a:custGeom>
                <a:avLst/>
                <a:gdLst>
                  <a:gd name="T0" fmla="*/ 61 w 61"/>
                  <a:gd name="T1" fmla="*/ 17 h 211"/>
                  <a:gd name="T2" fmla="*/ 32 w 61"/>
                  <a:gd name="T3" fmla="*/ 0 h 211"/>
                  <a:gd name="T4" fmla="*/ 0 w 61"/>
                  <a:gd name="T5" fmla="*/ 142 h 211"/>
                  <a:gd name="T6" fmla="*/ 18 w 61"/>
                  <a:gd name="T7" fmla="*/ 211 h 211"/>
                  <a:gd name="T8" fmla="*/ 44 w 61"/>
                  <a:gd name="T9" fmla="*/ 199 h 211"/>
                  <a:gd name="T10" fmla="*/ 61 w 61"/>
                  <a:gd name="T11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211">
                    <a:moveTo>
                      <a:pt x="61" y="17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0" y="93"/>
                      <a:pt x="0" y="142"/>
                    </a:cubicBezTo>
                    <a:cubicBezTo>
                      <a:pt x="0" y="191"/>
                      <a:pt x="18" y="211"/>
                      <a:pt x="18" y="211"/>
                    </a:cubicBezTo>
                    <a:cubicBezTo>
                      <a:pt x="44" y="199"/>
                      <a:pt x="44" y="199"/>
                      <a:pt x="44" y="199"/>
                    </a:cubicBezTo>
                    <a:cubicBezTo>
                      <a:pt x="44" y="199"/>
                      <a:pt x="53" y="46"/>
                      <a:pt x="61" y="1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" name="Freeform 14"/>
              <p:cNvSpPr/>
              <p:nvPr/>
            </p:nvSpPr>
            <p:spPr bwMode="auto">
              <a:xfrm>
                <a:off x="1523" y="2620"/>
                <a:ext cx="835" cy="2535"/>
              </a:xfrm>
              <a:custGeom>
                <a:avLst/>
                <a:gdLst>
                  <a:gd name="T0" fmla="*/ 296 w 407"/>
                  <a:gd name="T1" fmla="*/ 6 h 1237"/>
                  <a:gd name="T2" fmla="*/ 321 w 407"/>
                  <a:gd name="T3" fmla="*/ 99 h 1237"/>
                  <a:gd name="T4" fmla="*/ 339 w 407"/>
                  <a:gd name="T5" fmla="*/ 253 h 1237"/>
                  <a:gd name="T6" fmla="*/ 324 w 407"/>
                  <a:gd name="T7" fmla="*/ 390 h 1237"/>
                  <a:gd name="T8" fmla="*/ 327 w 407"/>
                  <a:gd name="T9" fmla="*/ 584 h 1237"/>
                  <a:gd name="T10" fmla="*/ 347 w 407"/>
                  <a:gd name="T11" fmla="*/ 686 h 1237"/>
                  <a:gd name="T12" fmla="*/ 367 w 407"/>
                  <a:gd name="T13" fmla="*/ 852 h 1237"/>
                  <a:gd name="T14" fmla="*/ 398 w 407"/>
                  <a:gd name="T15" fmla="*/ 1184 h 1237"/>
                  <a:gd name="T16" fmla="*/ 407 w 407"/>
                  <a:gd name="T17" fmla="*/ 1224 h 1237"/>
                  <a:gd name="T18" fmla="*/ 307 w 407"/>
                  <a:gd name="T19" fmla="*/ 1234 h 1237"/>
                  <a:gd name="T20" fmla="*/ 219 w 407"/>
                  <a:gd name="T21" fmla="*/ 1193 h 1237"/>
                  <a:gd name="T22" fmla="*/ 211 w 407"/>
                  <a:gd name="T23" fmla="*/ 1188 h 1237"/>
                  <a:gd name="T24" fmla="*/ 216 w 407"/>
                  <a:gd name="T25" fmla="*/ 1135 h 1237"/>
                  <a:gd name="T26" fmla="*/ 211 w 407"/>
                  <a:gd name="T27" fmla="*/ 1127 h 1237"/>
                  <a:gd name="T28" fmla="*/ 119 w 407"/>
                  <a:gd name="T29" fmla="*/ 1118 h 1237"/>
                  <a:gd name="T30" fmla="*/ 65 w 407"/>
                  <a:gd name="T31" fmla="*/ 1074 h 1237"/>
                  <a:gd name="T32" fmla="*/ 77 w 407"/>
                  <a:gd name="T33" fmla="*/ 1040 h 1237"/>
                  <a:gd name="T34" fmla="*/ 70 w 407"/>
                  <a:gd name="T35" fmla="*/ 997 h 1237"/>
                  <a:gd name="T36" fmla="*/ 82 w 407"/>
                  <a:gd name="T37" fmla="*/ 917 h 1237"/>
                  <a:gd name="T38" fmla="*/ 44 w 407"/>
                  <a:gd name="T39" fmla="*/ 712 h 1237"/>
                  <a:gd name="T40" fmla="*/ 7 w 407"/>
                  <a:gd name="T41" fmla="*/ 440 h 1237"/>
                  <a:gd name="T42" fmla="*/ 2 w 407"/>
                  <a:gd name="T43" fmla="*/ 263 h 1237"/>
                  <a:gd name="T44" fmla="*/ 14 w 407"/>
                  <a:gd name="T45" fmla="*/ 135 h 1237"/>
                  <a:gd name="T46" fmla="*/ 12 w 407"/>
                  <a:gd name="T47" fmla="*/ 52 h 1237"/>
                  <a:gd name="T48" fmla="*/ 12 w 407"/>
                  <a:gd name="T49" fmla="*/ 42 h 1237"/>
                  <a:gd name="T50" fmla="*/ 60 w 407"/>
                  <a:gd name="T51" fmla="*/ 34 h 1237"/>
                  <a:gd name="T52" fmla="*/ 224 w 407"/>
                  <a:gd name="T53" fmla="*/ 1 h 1237"/>
                  <a:gd name="T54" fmla="*/ 296 w 407"/>
                  <a:gd name="T55" fmla="*/ 6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7" h="1237">
                    <a:moveTo>
                      <a:pt x="296" y="6"/>
                    </a:moveTo>
                    <a:cubicBezTo>
                      <a:pt x="296" y="6"/>
                      <a:pt x="311" y="65"/>
                      <a:pt x="321" y="99"/>
                    </a:cubicBezTo>
                    <a:cubicBezTo>
                      <a:pt x="330" y="133"/>
                      <a:pt x="346" y="215"/>
                      <a:pt x="339" y="253"/>
                    </a:cubicBezTo>
                    <a:cubicBezTo>
                      <a:pt x="333" y="292"/>
                      <a:pt x="327" y="359"/>
                      <a:pt x="324" y="390"/>
                    </a:cubicBezTo>
                    <a:cubicBezTo>
                      <a:pt x="321" y="422"/>
                      <a:pt x="322" y="554"/>
                      <a:pt x="327" y="584"/>
                    </a:cubicBezTo>
                    <a:cubicBezTo>
                      <a:pt x="332" y="614"/>
                      <a:pt x="343" y="661"/>
                      <a:pt x="347" y="686"/>
                    </a:cubicBezTo>
                    <a:cubicBezTo>
                      <a:pt x="351" y="711"/>
                      <a:pt x="365" y="810"/>
                      <a:pt x="367" y="852"/>
                    </a:cubicBezTo>
                    <a:cubicBezTo>
                      <a:pt x="368" y="893"/>
                      <a:pt x="393" y="1154"/>
                      <a:pt x="398" y="1184"/>
                    </a:cubicBezTo>
                    <a:cubicBezTo>
                      <a:pt x="402" y="1213"/>
                      <a:pt x="407" y="1224"/>
                      <a:pt x="407" y="1224"/>
                    </a:cubicBezTo>
                    <a:cubicBezTo>
                      <a:pt x="407" y="1224"/>
                      <a:pt x="317" y="1237"/>
                      <a:pt x="307" y="1234"/>
                    </a:cubicBezTo>
                    <a:cubicBezTo>
                      <a:pt x="296" y="1232"/>
                      <a:pt x="243" y="1196"/>
                      <a:pt x="219" y="1193"/>
                    </a:cubicBezTo>
                    <a:cubicBezTo>
                      <a:pt x="196" y="1189"/>
                      <a:pt x="211" y="1188"/>
                      <a:pt x="211" y="1188"/>
                    </a:cubicBezTo>
                    <a:cubicBezTo>
                      <a:pt x="211" y="1188"/>
                      <a:pt x="216" y="1145"/>
                      <a:pt x="216" y="1135"/>
                    </a:cubicBezTo>
                    <a:cubicBezTo>
                      <a:pt x="216" y="1125"/>
                      <a:pt x="211" y="1127"/>
                      <a:pt x="211" y="1127"/>
                    </a:cubicBezTo>
                    <a:cubicBezTo>
                      <a:pt x="211" y="1127"/>
                      <a:pt x="141" y="1131"/>
                      <a:pt x="119" y="1118"/>
                    </a:cubicBezTo>
                    <a:cubicBezTo>
                      <a:pt x="96" y="1106"/>
                      <a:pt x="68" y="1079"/>
                      <a:pt x="65" y="1074"/>
                    </a:cubicBezTo>
                    <a:cubicBezTo>
                      <a:pt x="62" y="1069"/>
                      <a:pt x="74" y="1047"/>
                      <a:pt x="77" y="1040"/>
                    </a:cubicBezTo>
                    <a:cubicBezTo>
                      <a:pt x="80" y="1034"/>
                      <a:pt x="73" y="1004"/>
                      <a:pt x="70" y="997"/>
                    </a:cubicBezTo>
                    <a:cubicBezTo>
                      <a:pt x="67" y="991"/>
                      <a:pt x="82" y="929"/>
                      <a:pt x="82" y="917"/>
                    </a:cubicBezTo>
                    <a:cubicBezTo>
                      <a:pt x="82" y="905"/>
                      <a:pt x="47" y="735"/>
                      <a:pt x="44" y="712"/>
                    </a:cubicBezTo>
                    <a:cubicBezTo>
                      <a:pt x="41" y="688"/>
                      <a:pt x="12" y="498"/>
                      <a:pt x="7" y="440"/>
                    </a:cubicBezTo>
                    <a:cubicBezTo>
                      <a:pt x="3" y="382"/>
                      <a:pt x="0" y="286"/>
                      <a:pt x="2" y="263"/>
                    </a:cubicBezTo>
                    <a:cubicBezTo>
                      <a:pt x="3" y="239"/>
                      <a:pt x="16" y="159"/>
                      <a:pt x="14" y="135"/>
                    </a:cubicBezTo>
                    <a:cubicBezTo>
                      <a:pt x="12" y="110"/>
                      <a:pt x="15" y="65"/>
                      <a:pt x="12" y="52"/>
                    </a:cubicBezTo>
                    <a:cubicBezTo>
                      <a:pt x="10" y="40"/>
                      <a:pt x="12" y="42"/>
                      <a:pt x="12" y="42"/>
                    </a:cubicBezTo>
                    <a:cubicBezTo>
                      <a:pt x="12" y="42"/>
                      <a:pt x="35" y="41"/>
                      <a:pt x="60" y="34"/>
                    </a:cubicBezTo>
                    <a:cubicBezTo>
                      <a:pt x="85" y="27"/>
                      <a:pt x="195" y="2"/>
                      <a:pt x="224" y="1"/>
                    </a:cubicBezTo>
                    <a:cubicBezTo>
                      <a:pt x="253" y="0"/>
                      <a:pt x="284" y="0"/>
                      <a:pt x="296" y="6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" name="Freeform 15"/>
              <p:cNvSpPr/>
              <p:nvPr/>
            </p:nvSpPr>
            <p:spPr bwMode="auto">
              <a:xfrm>
                <a:off x="1603" y="1793"/>
                <a:ext cx="742" cy="565"/>
              </a:xfrm>
              <a:custGeom>
                <a:avLst/>
                <a:gdLst>
                  <a:gd name="T0" fmla="*/ 0 w 362"/>
                  <a:gd name="T1" fmla="*/ 238 h 276"/>
                  <a:gd name="T2" fmla="*/ 17 w 362"/>
                  <a:gd name="T3" fmla="*/ 245 h 276"/>
                  <a:gd name="T4" fmla="*/ 37 w 362"/>
                  <a:gd name="T5" fmla="*/ 255 h 276"/>
                  <a:gd name="T6" fmla="*/ 63 w 362"/>
                  <a:gd name="T7" fmla="*/ 270 h 276"/>
                  <a:gd name="T8" fmla="*/ 81 w 362"/>
                  <a:gd name="T9" fmla="*/ 276 h 276"/>
                  <a:gd name="T10" fmla="*/ 81 w 362"/>
                  <a:gd name="T11" fmla="*/ 276 h 276"/>
                  <a:gd name="T12" fmla="*/ 82 w 362"/>
                  <a:gd name="T13" fmla="*/ 276 h 276"/>
                  <a:gd name="T14" fmla="*/ 82 w 362"/>
                  <a:gd name="T15" fmla="*/ 276 h 276"/>
                  <a:gd name="T16" fmla="*/ 84 w 362"/>
                  <a:gd name="T17" fmla="*/ 276 h 276"/>
                  <a:gd name="T18" fmla="*/ 86 w 362"/>
                  <a:gd name="T19" fmla="*/ 276 h 276"/>
                  <a:gd name="T20" fmla="*/ 89 w 362"/>
                  <a:gd name="T21" fmla="*/ 275 h 276"/>
                  <a:gd name="T22" fmla="*/ 94 w 362"/>
                  <a:gd name="T23" fmla="*/ 273 h 276"/>
                  <a:gd name="T24" fmla="*/ 103 w 362"/>
                  <a:gd name="T25" fmla="*/ 269 h 276"/>
                  <a:gd name="T26" fmla="*/ 139 w 362"/>
                  <a:gd name="T27" fmla="*/ 248 h 276"/>
                  <a:gd name="T28" fmla="*/ 217 w 362"/>
                  <a:gd name="T29" fmla="*/ 193 h 276"/>
                  <a:gd name="T30" fmla="*/ 336 w 362"/>
                  <a:gd name="T31" fmla="*/ 67 h 276"/>
                  <a:gd name="T32" fmla="*/ 359 w 362"/>
                  <a:gd name="T33" fmla="*/ 19 h 276"/>
                  <a:gd name="T34" fmla="*/ 362 w 362"/>
                  <a:gd name="T35" fmla="*/ 0 h 276"/>
                  <a:gd name="T36" fmla="*/ 355 w 362"/>
                  <a:gd name="T37" fmla="*/ 18 h 276"/>
                  <a:gd name="T38" fmla="*/ 326 w 362"/>
                  <a:gd name="T39" fmla="*/ 60 h 276"/>
                  <a:gd name="T40" fmla="*/ 202 w 362"/>
                  <a:gd name="T41" fmla="*/ 174 h 276"/>
                  <a:gd name="T42" fmla="*/ 128 w 362"/>
                  <a:gd name="T43" fmla="*/ 231 h 276"/>
                  <a:gd name="T44" fmla="*/ 95 w 362"/>
                  <a:gd name="T45" fmla="*/ 255 h 276"/>
                  <a:gd name="T46" fmla="*/ 87 w 362"/>
                  <a:gd name="T47" fmla="*/ 259 h 276"/>
                  <a:gd name="T48" fmla="*/ 84 w 362"/>
                  <a:gd name="T49" fmla="*/ 261 h 276"/>
                  <a:gd name="T50" fmla="*/ 82 w 362"/>
                  <a:gd name="T51" fmla="*/ 262 h 276"/>
                  <a:gd name="T52" fmla="*/ 82 w 362"/>
                  <a:gd name="T53" fmla="*/ 262 h 276"/>
                  <a:gd name="T54" fmla="*/ 82 w 362"/>
                  <a:gd name="T55" fmla="*/ 262 h 276"/>
                  <a:gd name="T56" fmla="*/ 82 w 362"/>
                  <a:gd name="T57" fmla="*/ 262 h 276"/>
                  <a:gd name="T58" fmla="*/ 82 w 362"/>
                  <a:gd name="T59" fmla="*/ 262 h 276"/>
                  <a:gd name="T60" fmla="*/ 82 w 362"/>
                  <a:gd name="T61" fmla="*/ 262 h 276"/>
                  <a:gd name="T62" fmla="*/ 82 w 362"/>
                  <a:gd name="T63" fmla="*/ 265 h 276"/>
                  <a:gd name="T64" fmla="*/ 82 w 362"/>
                  <a:gd name="T65" fmla="*/ 266 h 276"/>
                  <a:gd name="T66" fmla="*/ 82 w 362"/>
                  <a:gd name="T67" fmla="*/ 266 h 276"/>
                  <a:gd name="T68" fmla="*/ 83 w 362"/>
                  <a:gd name="T69" fmla="*/ 262 h 276"/>
                  <a:gd name="T70" fmla="*/ 83 w 362"/>
                  <a:gd name="T71" fmla="*/ 262 h 276"/>
                  <a:gd name="T72" fmla="*/ 67 w 362"/>
                  <a:gd name="T73" fmla="*/ 259 h 276"/>
                  <a:gd name="T74" fmla="*/ 40 w 362"/>
                  <a:gd name="T75" fmla="*/ 249 h 276"/>
                  <a:gd name="T76" fmla="*/ 18 w 362"/>
                  <a:gd name="T77" fmla="*/ 242 h 276"/>
                  <a:gd name="T78" fmla="*/ 0 w 362"/>
                  <a:gd name="T79" fmla="*/ 2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2" h="276">
                    <a:moveTo>
                      <a:pt x="0" y="238"/>
                    </a:moveTo>
                    <a:cubicBezTo>
                      <a:pt x="0" y="238"/>
                      <a:pt x="6" y="240"/>
                      <a:pt x="17" y="245"/>
                    </a:cubicBezTo>
                    <a:cubicBezTo>
                      <a:pt x="23" y="248"/>
                      <a:pt x="29" y="251"/>
                      <a:pt x="37" y="255"/>
                    </a:cubicBezTo>
                    <a:cubicBezTo>
                      <a:pt x="44" y="260"/>
                      <a:pt x="53" y="265"/>
                      <a:pt x="63" y="270"/>
                    </a:cubicBezTo>
                    <a:cubicBezTo>
                      <a:pt x="68" y="272"/>
                      <a:pt x="74" y="275"/>
                      <a:pt x="81" y="276"/>
                    </a:cubicBezTo>
                    <a:cubicBezTo>
                      <a:pt x="81" y="276"/>
                      <a:pt x="81" y="276"/>
                      <a:pt x="81" y="276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3" y="276"/>
                      <a:pt x="83" y="276"/>
                      <a:pt x="84" y="276"/>
                    </a:cubicBezTo>
                    <a:cubicBezTo>
                      <a:pt x="85" y="276"/>
                      <a:pt x="85" y="276"/>
                      <a:pt x="86" y="276"/>
                    </a:cubicBezTo>
                    <a:cubicBezTo>
                      <a:pt x="87" y="275"/>
                      <a:pt x="88" y="275"/>
                      <a:pt x="89" y="275"/>
                    </a:cubicBezTo>
                    <a:cubicBezTo>
                      <a:pt x="90" y="274"/>
                      <a:pt x="92" y="274"/>
                      <a:pt x="94" y="273"/>
                    </a:cubicBezTo>
                    <a:cubicBezTo>
                      <a:pt x="97" y="272"/>
                      <a:pt x="100" y="270"/>
                      <a:pt x="103" y="269"/>
                    </a:cubicBezTo>
                    <a:cubicBezTo>
                      <a:pt x="115" y="263"/>
                      <a:pt x="127" y="256"/>
                      <a:pt x="139" y="248"/>
                    </a:cubicBezTo>
                    <a:cubicBezTo>
                      <a:pt x="164" y="233"/>
                      <a:pt x="190" y="214"/>
                      <a:pt x="217" y="193"/>
                    </a:cubicBezTo>
                    <a:cubicBezTo>
                      <a:pt x="269" y="150"/>
                      <a:pt x="311" y="105"/>
                      <a:pt x="336" y="67"/>
                    </a:cubicBezTo>
                    <a:cubicBezTo>
                      <a:pt x="348" y="48"/>
                      <a:pt x="355" y="31"/>
                      <a:pt x="359" y="19"/>
                    </a:cubicBezTo>
                    <a:cubicBezTo>
                      <a:pt x="362" y="7"/>
                      <a:pt x="362" y="0"/>
                      <a:pt x="362" y="0"/>
                    </a:cubicBezTo>
                    <a:cubicBezTo>
                      <a:pt x="362" y="0"/>
                      <a:pt x="361" y="7"/>
                      <a:pt x="355" y="18"/>
                    </a:cubicBezTo>
                    <a:cubicBezTo>
                      <a:pt x="350" y="29"/>
                      <a:pt x="340" y="43"/>
                      <a:pt x="326" y="60"/>
                    </a:cubicBezTo>
                    <a:cubicBezTo>
                      <a:pt x="298" y="93"/>
                      <a:pt x="253" y="132"/>
                      <a:pt x="202" y="174"/>
                    </a:cubicBezTo>
                    <a:cubicBezTo>
                      <a:pt x="176" y="195"/>
                      <a:pt x="151" y="214"/>
                      <a:pt x="128" y="231"/>
                    </a:cubicBezTo>
                    <a:cubicBezTo>
                      <a:pt x="116" y="240"/>
                      <a:pt x="105" y="248"/>
                      <a:pt x="95" y="255"/>
                    </a:cubicBezTo>
                    <a:cubicBezTo>
                      <a:pt x="92" y="256"/>
                      <a:pt x="90" y="258"/>
                      <a:pt x="87" y="259"/>
                    </a:cubicBezTo>
                    <a:cubicBezTo>
                      <a:pt x="86" y="260"/>
                      <a:pt x="85" y="261"/>
                      <a:pt x="84" y="261"/>
                    </a:cubicBezTo>
                    <a:cubicBezTo>
                      <a:pt x="83" y="261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82" y="263"/>
                      <a:pt x="82" y="264"/>
                      <a:pt x="82" y="265"/>
                    </a:cubicBezTo>
                    <a:cubicBezTo>
                      <a:pt x="82" y="266"/>
                      <a:pt x="82" y="266"/>
                      <a:pt x="82" y="266"/>
                    </a:cubicBezTo>
                    <a:cubicBezTo>
                      <a:pt x="82" y="266"/>
                      <a:pt x="82" y="266"/>
                      <a:pt x="82" y="266"/>
                    </a:cubicBezTo>
                    <a:cubicBezTo>
                      <a:pt x="82" y="264"/>
                      <a:pt x="82" y="271"/>
                      <a:pt x="83" y="262"/>
                    </a:cubicBezTo>
                    <a:cubicBezTo>
                      <a:pt x="83" y="262"/>
                      <a:pt x="83" y="262"/>
                      <a:pt x="83" y="262"/>
                    </a:cubicBezTo>
                    <a:cubicBezTo>
                      <a:pt x="78" y="262"/>
                      <a:pt x="72" y="260"/>
                      <a:pt x="67" y="259"/>
                    </a:cubicBezTo>
                    <a:cubicBezTo>
                      <a:pt x="57" y="255"/>
                      <a:pt x="48" y="252"/>
                      <a:pt x="40" y="249"/>
                    </a:cubicBezTo>
                    <a:cubicBezTo>
                      <a:pt x="32" y="246"/>
                      <a:pt x="24" y="243"/>
                      <a:pt x="18" y="242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" name="Freeform 16"/>
              <p:cNvSpPr/>
              <p:nvPr/>
            </p:nvSpPr>
            <p:spPr bwMode="auto">
              <a:xfrm>
                <a:off x="1415" y="1910"/>
                <a:ext cx="150" cy="340"/>
              </a:xfrm>
              <a:custGeom>
                <a:avLst/>
                <a:gdLst>
                  <a:gd name="T0" fmla="*/ 73 w 73"/>
                  <a:gd name="T1" fmla="*/ 166 h 166"/>
                  <a:gd name="T2" fmla="*/ 68 w 73"/>
                  <a:gd name="T3" fmla="*/ 139 h 166"/>
                  <a:gd name="T4" fmla="*/ 50 w 73"/>
                  <a:gd name="T5" fmla="*/ 77 h 166"/>
                  <a:gd name="T6" fmla="*/ 18 w 73"/>
                  <a:gd name="T7" fmla="*/ 20 h 166"/>
                  <a:gd name="T8" fmla="*/ 5 w 73"/>
                  <a:gd name="T9" fmla="*/ 4 h 166"/>
                  <a:gd name="T10" fmla="*/ 0 w 73"/>
                  <a:gd name="T11" fmla="*/ 0 h 166"/>
                  <a:gd name="T12" fmla="*/ 2 w 73"/>
                  <a:gd name="T13" fmla="*/ 6 h 166"/>
                  <a:gd name="T14" fmla="*/ 8 w 73"/>
                  <a:gd name="T15" fmla="*/ 25 h 166"/>
                  <a:gd name="T16" fmla="*/ 36 w 73"/>
                  <a:gd name="T17" fmla="*/ 83 h 166"/>
                  <a:gd name="T18" fmla="*/ 57 w 73"/>
                  <a:gd name="T19" fmla="*/ 144 h 166"/>
                  <a:gd name="T20" fmla="*/ 73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73" y="166"/>
                    </a:moveTo>
                    <a:cubicBezTo>
                      <a:pt x="73" y="166"/>
                      <a:pt x="71" y="155"/>
                      <a:pt x="68" y="139"/>
                    </a:cubicBezTo>
                    <a:cubicBezTo>
                      <a:pt x="64" y="123"/>
                      <a:pt x="59" y="101"/>
                      <a:pt x="50" y="77"/>
                    </a:cubicBezTo>
                    <a:cubicBezTo>
                      <a:pt x="40" y="54"/>
                      <a:pt x="29" y="34"/>
                      <a:pt x="18" y="20"/>
                    </a:cubicBezTo>
                    <a:cubicBezTo>
                      <a:pt x="13" y="13"/>
                      <a:pt x="9" y="8"/>
                      <a:pt x="5" y="4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6"/>
                    </a:cubicBezTo>
                    <a:cubicBezTo>
                      <a:pt x="3" y="11"/>
                      <a:pt x="5" y="17"/>
                      <a:pt x="8" y="25"/>
                    </a:cubicBezTo>
                    <a:cubicBezTo>
                      <a:pt x="12" y="41"/>
                      <a:pt x="27" y="59"/>
                      <a:pt x="36" y="83"/>
                    </a:cubicBezTo>
                    <a:cubicBezTo>
                      <a:pt x="45" y="106"/>
                      <a:pt x="48" y="130"/>
                      <a:pt x="57" y="144"/>
                    </a:cubicBezTo>
                    <a:cubicBezTo>
                      <a:pt x="66" y="158"/>
                      <a:pt x="73" y="166"/>
                      <a:pt x="73" y="16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" name="Freeform 17"/>
              <p:cNvSpPr/>
              <p:nvPr/>
            </p:nvSpPr>
            <p:spPr bwMode="auto">
              <a:xfrm>
                <a:off x="1205" y="1890"/>
                <a:ext cx="307" cy="348"/>
              </a:xfrm>
              <a:custGeom>
                <a:avLst/>
                <a:gdLst>
                  <a:gd name="T0" fmla="*/ 11 w 149"/>
                  <a:gd name="T1" fmla="*/ 0 h 170"/>
                  <a:gd name="T2" fmla="*/ 9 w 149"/>
                  <a:gd name="T3" fmla="*/ 10 h 170"/>
                  <a:gd name="T4" fmla="*/ 4 w 149"/>
                  <a:gd name="T5" fmla="*/ 37 h 170"/>
                  <a:gd name="T6" fmla="*/ 2 w 149"/>
                  <a:gd name="T7" fmla="*/ 55 h 170"/>
                  <a:gd name="T8" fmla="*/ 0 w 149"/>
                  <a:gd name="T9" fmla="*/ 78 h 170"/>
                  <a:gd name="T10" fmla="*/ 1 w 149"/>
                  <a:gd name="T11" fmla="*/ 84 h 170"/>
                  <a:gd name="T12" fmla="*/ 1 w 149"/>
                  <a:gd name="T13" fmla="*/ 86 h 170"/>
                  <a:gd name="T14" fmla="*/ 1 w 149"/>
                  <a:gd name="T15" fmla="*/ 87 h 170"/>
                  <a:gd name="T16" fmla="*/ 1 w 149"/>
                  <a:gd name="T17" fmla="*/ 87 h 170"/>
                  <a:gd name="T18" fmla="*/ 1 w 149"/>
                  <a:gd name="T19" fmla="*/ 87 h 170"/>
                  <a:gd name="T20" fmla="*/ 1 w 149"/>
                  <a:gd name="T21" fmla="*/ 87 h 170"/>
                  <a:gd name="T22" fmla="*/ 1 w 149"/>
                  <a:gd name="T23" fmla="*/ 88 h 170"/>
                  <a:gd name="T24" fmla="*/ 1 w 149"/>
                  <a:gd name="T25" fmla="*/ 88 h 170"/>
                  <a:gd name="T26" fmla="*/ 1 w 149"/>
                  <a:gd name="T27" fmla="*/ 90 h 170"/>
                  <a:gd name="T28" fmla="*/ 2 w 149"/>
                  <a:gd name="T29" fmla="*/ 92 h 170"/>
                  <a:gd name="T30" fmla="*/ 10 w 149"/>
                  <a:gd name="T31" fmla="*/ 106 h 170"/>
                  <a:gd name="T32" fmla="*/ 30 w 149"/>
                  <a:gd name="T33" fmla="*/ 125 h 170"/>
                  <a:gd name="T34" fmla="*/ 74 w 149"/>
                  <a:gd name="T35" fmla="*/ 150 h 170"/>
                  <a:gd name="T36" fmla="*/ 112 w 149"/>
                  <a:gd name="T37" fmla="*/ 164 h 170"/>
                  <a:gd name="T38" fmla="*/ 139 w 149"/>
                  <a:gd name="T39" fmla="*/ 170 h 170"/>
                  <a:gd name="T40" fmla="*/ 149 w 149"/>
                  <a:gd name="T41" fmla="*/ 170 h 170"/>
                  <a:gd name="T42" fmla="*/ 140 w 149"/>
                  <a:gd name="T43" fmla="*/ 166 h 170"/>
                  <a:gd name="T44" fmla="*/ 117 w 149"/>
                  <a:gd name="T45" fmla="*/ 153 h 170"/>
                  <a:gd name="T46" fmla="*/ 83 w 149"/>
                  <a:gd name="T47" fmla="*/ 133 h 170"/>
                  <a:gd name="T48" fmla="*/ 45 w 149"/>
                  <a:gd name="T49" fmla="*/ 106 h 170"/>
                  <a:gd name="T50" fmla="*/ 27 w 149"/>
                  <a:gd name="T51" fmla="*/ 91 h 170"/>
                  <a:gd name="T52" fmla="*/ 22 w 149"/>
                  <a:gd name="T53" fmla="*/ 84 h 170"/>
                  <a:gd name="T54" fmla="*/ 22 w 149"/>
                  <a:gd name="T55" fmla="*/ 84 h 170"/>
                  <a:gd name="T56" fmla="*/ 22 w 149"/>
                  <a:gd name="T57" fmla="*/ 84 h 170"/>
                  <a:gd name="T58" fmla="*/ 22 w 149"/>
                  <a:gd name="T59" fmla="*/ 84 h 170"/>
                  <a:gd name="T60" fmla="*/ 22 w 149"/>
                  <a:gd name="T61" fmla="*/ 84 h 170"/>
                  <a:gd name="T62" fmla="*/ 22 w 149"/>
                  <a:gd name="T63" fmla="*/ 83 h 170"/>
                  <a:gd name="T64" fmla="*/ 22 w 149"/>
                  <a:gd name="T65" fmla="*/ 83 h 170"/>
                  <a:gd name="T66" fmla="*/ 22 w 149"/>
                  <a:gd name="T67" fmla="*/ 82 h 170"/>
                  <a:gd name="T68" fmla="*/ 22 w 149"/>
                  <a:gd name="T69" fmla="*/ 82 h 170"/>
                  <a:gd name="T70" fmla="*/ 21 w 149"/>
                  <a:gd name="T71" fmla="*/ 81 h 170"/>
                  <a:gd name="T72" fmla="*/ 20 w 149"/>
                  <a:gd name="T73" fmla="*/ 76 h 170"/>
                  <a:gd name="T74" fmla="*/ 18 w 149"/>
                  <a:gd name="T75" fmla="*/ 56 h 170"/>
                  <a:gd name="T76" fmla="*/ 16 w 149"/>
                  <a:gd name="T77" fmla="*/ 37 h 170"/>
                  <a:gd name="T78" fmla="*/ 13 w 149"/>
                  <a:gd name="T79" fmla="*/ 10 h 170"/>
                  <a:gd name="T80" fmla="*/ 11 w 149"/>
                  <a:gd name="T8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9" h="170">
                    <a:moveTo>
                      <a:pt x="11" y="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8" y="16"/>
                      <a:pt x="6" y="25"/>
                      <a:pt x="4" y="37"/>
                    </a:cubicBezTo>
                    <a:cubicBezTo>
                      <a:pt x="3" y="42"/>
                      <a:pt x="2" y="49"/>
                      <a:pt x="2" y="55"/>
                    </a:cubicBezTo>
                    <a:cubicBezTo>
                      <a:pt x="1" y="62"/>
                      <a:pt x="0" y="69"/>
                      <a:pt x="0" y="78"/>
                    </a:cubicBezTo>
                    <a:cubicBezTo>
                      <a:pt x="0" y="80"/>
                      <a:pt x="0" y="82"/>
                      <a:pt x="1" y="84"/>
                    </a:cubicBezTo>
                    <a:cubicBezTo>
                      <a:pt x="1" y="85"/>
                      <a:pt x="1" y="85"/>
                      <a:pt x="1" y="86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9"/>
                      <a:pt x="1" y="89"/>
                      <a:pt x="1" y="90"/>
                    </a:cubicBezTo>
                    <a:cubicBezTo>
                      <a:pt x="2" y="90"/>
                      <a:pt x="2" y="91"/>
                      <a:pt x="2" y="92"/>
                    </a:cubicBezTo>
                    <a:cubicBezTo>
                      <a:pt x="4" y="98"/>
                      <a:pt x="7" y="102"/>
                      <a:pt x="10" y="106"/>
                    </a:cubicBezTo>
                    <a:cubicBezTo>
                      <a:pt x="16" y="113"/>
                      <a:pt x="23" y="119"/>
                      <a:pt x="30" y="125"/>
                    </a:cubicBezTo>
                    <a:cubicBezTo>
                      <a:pt x="45" y="136"/>
                      <a:pt x="60" y="144"/>
                      <a:pt x="74" y="150"/>
                    </a:cubicBezTo>
                    <a:cubicBezTo>
                      <a:pt x="88" y="157"/>
                      <a:pt x="101" y="161"/>
                      <a:pt x="112" y="164"/>
                    </a:cubicBezTo>
                    <a:cubicBezTo>
                      <a:pt x="123" y="168"/>
                      <a:pt x="133" y="169"/>
                      <a:pt x="139" y="170"/>
                    </a:cubicBezTo>
                    <a:cubicBezTo>
                      <a:pt x="146" y="170"/>
                      <a:pt x="149" y="170"/>
                      <a:pt x="149" y="170"/>
                    </a:cubicBezTo>
                    <a:cubicBezTo>
                      <a:pt x="149" y="170"/>
                      <a:pt x="146" y="169"/>
                      <a:pt x="140" y="166"/>
                    </a:cubicBezTo>
                    <a:cubicBezTo>
                      <a:pt x="134" y="163"/>
                      <a:pt x="126" y="159"/>
                      <a:pt x="117" y="153"/>
                    </a:cubicBezTo>
                    <a:cubicBezTo>
                      <a:pt x="107" y="148"/>
                      <a:pt x="96" y="141"/>
                      <a:pt x="83" y="133"/>
                    </a:cubicBezTo>
                    <a:cubicBezTo>
                      <a:pt x="71" y="125"/>
                      <a:pt x="58" y="116"/>
                      <a:pt x="45" y="106"/>
                    </a:cubicBezTo>
                    <a:cubicBezTo>
                      <a:pt x="38" y="101"/>
                      <a:pt x="32" y="96"/>
                      <a:pt x="27" y="91"/>
                    </a:cubicBezTo>
                    <a:cubicBezTo>
                      <a:pt x="25" y="89"/>
                      <a:pt x="23" y="86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79"/>
                      <a:pt x="21" y="78"/>
                      <a:pt x="20" y="76"/>
                    </a:cubicBezTo>
                    <a:cubicBezTo>
                      <a:pt x="19" y="69"/>
                      <a:pt x="19" y="62"/>
                      <a:pt x="18" y="5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26"/>
                      <a:pt x="14" y="17"/>
                      <a:pt x="13" y="10"/>
                    </a:cubicBezTo>
                    <a:cubicBezTo>
                      <a:pt x="12" y="4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" name="Freeform 18"/>
              <p:cNvSpPr/>
              <p:nvPr/>
            </p:nvSpPr>
            <p:spPr bwMode="auto">
              <a:xfrm>
                <a:off x="2165" y="1993"/>
                <a:ext cx="130" cy="580"/>
              </a:xfrm>
              <a:custGeom>
                <a:avLst/>
                <a:gdLst>
                  <a:gd name="T0" fmla="*/ 4 w 63"/>
                  <a:gd name="T1" fmla="*/ 283 h 283"/>
                  <a:gd name="T2" fmla="*/ 4 w 63"/>
                  <a:gd name="T3" fmla="*/ 280 h 283"/>
                  <a:gd name="T4" fmla="*/ 5 w 63"/>
                  <a:gd name="T5" fmla="*/ 271 h 283"/>
                  <a:gd name="T6" fmla="*/ 12 w 63"/>
                  <a:gd name="T7" fmla="*/ 241 h 283"/>
                  <a:gd name="T8" fmla="*/ 38 w 63"/>
                  <a:gd name="T9" fmla="*/ 143 h 283"/>
                  <a:gd name="T10" fmla="*/ 57 w 63"/>
                  <a:gd name="T11" fmla="*/ 42 h 283"/>
                  <a:gd name="T12" fmla="*/ 61 w 63"/>
                  <a:gd name="T13" fmla="*/ 12 h 283"/>
                  <a:gd name="T14" fmla="*/ 63 w 63"/>
                  <a:gd name="T15" fmla="*/ 0 h 283"/>
                  <a:gd name="T16" fmla="*/ 57 w 63"/>
                  <a:gd name="T17" fmla="*/ 11 h 283"/>
                  <a:gd name="T18" fmla="*/ 45 w 63"/>
                  <a:gd name="T19" fmla="*/ 39 h 283"/>
                  <a:gd name="T20" fmla="*/ 15 w 63"/>
                  <a:gd name="T21" fmla="*/ 138 h 283"/>
                  <a:gd name="T22" fmla="*/ 1 w 63"/>
                  <a:gd name="T23" fmla="*/ 240 h 283"/>
                  <a:gd name="T24" fmla="*/ 1 w 63"/>
                  <a:gd name="T25" fmla="*/ 271 h 283"/>
                  <a:gd name="T26" fmla="*/ 3 w 63"/>
                  <a:gd name="T27" fmla="*/ 280 h 283"/>
                  <a:gd name="T28" fmla="*/ 4 w 63"/>
                  <a:gd name="T2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283">
                    <a:moveTo>
                      <a:pt x="4" y="283"/>
                    </a:moveTo>
                    <a:cubicBezTo>
                      <a:pt x="4" y="283"/>
                      <a:pt x="4" y="282"/>
                      <a:pt x="4" y="280"/>
                    </a:cubicBezTo>
                    <a:cubicBezTo>
                      <a:pt x="4" y="278"/>
                      <a:pt x="4" y="275"/>
                      <a:pt x="5" y="271"/>
                    </a:cubicBezTo>
                    <a:cubicBezTo>
                      <a:pt x="6" y="264"/>
                      <a:pt x="9" y="254"/>
                      <a:pt x="12" y="241"/>
                    </a:cubicBezTo>
                    <a:cubicBezTo>
                      <a:pt x="19" y="216"/>
                      <a:pt x="29" y="182"/>
                      <a:pt x="38" y="143"/>
                    </a:cubicBezTo>
                    <a:cubicBezTo>
                      <a:pt x="47" y="104"/>
                      <a:pt x="53" y="68"/>
                      <a:pt x="57" y="4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2" y="4"/>
                      <a:pt x="63" y="0"/>
                      <a:pt x="63" y="0"/>
                    </a:cubicBezTo>
                    <a:cubicBezTo>
                      <a:pt x="63" y="0"/>
                      <a:pt x="61" y="4"/>
                      <a:pt x="57" y="11"/>
                    </a:cubicBezTo>
                    <a:cubicBezTo>
                      <a:pt x="54" y="17"/>
                      <a:pt x="50" y="27"/>
                      <a:pt x="45" y="39"/>
                    </a:cubicBezTo>
                    <a:cubicBezTo>
                      <a:pt x="35" y="64"/>
                      <a:pt x="24" y="98"/>
                      <a:pt x="15" y="138"/>
                    </a:cubicBezTo>
                    <a:cubicBezTo>
                      <a:pt x="6" y="177"/>
                      <a:pt x="2" y="213"/>
                      <a:pt x="1" y="240"/>
                    </a:cubicBezTo>
                    <a:cubicBezTo>
                      <a:pt x="0" y="253"/>
                      <a:pt x="0" y="264"/>
                      <a:pt x="1" y="271"/>
                    </a:cubicBezTo>
                    <a:cubicBezTo>
                      <a:pt x="2" y="275"/>
                      <a:pt x="2" y="278"/>
                      <a:pt x="3" y="280"/>
                    </a:cubicBezTo>
                    <a:cubicBezTo>
                      <a:pt x="4" y="282"/>
                      <a:pt x="4" y="283"/>
                      <a:pt x="4" y="28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" name="Freeform 19"/>
              <p:cNvSpPr/>
              <p:nvPr/>
            </p:nvSpPr>
            <p:spPr bwMode="auto">
              <a:xfrm>
                <a:off x="1613" y="2590"/>
                <a:ext cx="590" cy="170"/>
              </a:xfrm>
              <a:custGeom>
                <a:avLst/>
                <a:gdLst>
                  <a:gd name="T0" fmla="*/ 0 w 287"/>
                  <a:gd name="T1" fmla="*/ 46 h 83"/>
                  <a:gd name="T2" fmla="*/ 12 w 287"/>
                  <a:gd name="T3" fmla="*/ 38 h 83"/>
                  <a:gd name="T4" fmla="*/ 46 w 287"/>
                  <a:gd name="T5" fmla="*/ 27 h 83"/>
                  <a:gd name="T6" fmla="*/ 97 w 287"/>
                  <a:gd name="T7" fmla="*/ 14 h 83"/>
                  <a:gd name="T8" fmla="*/ 162 w 287"/>
                  <a:gd name="T9" fmla="*/ 4 h 83"/>
                  <a:gd name="T10" fmla="*/ 195 w 287"/>
                  <a:gd name="T11" fmla="*/ 1 h 83"/>
                  <a:gd name="T12" fmla="*/ 228 w 287"/>
                  <a:gd name="T13" fmla="*/ 1 h 83"/>
                  <a:gd name="T14" fmla="*/ 243 w 287"/>
                  <a:gd name="T15" fmla="*/ 3 h 83"/>
                  <a:gd name="T16" fmla="*/ 251 w 287"/>
                  <a:gd name="T17" fmla="*/ 5 h 83"/>
                  <a:gd name="T18" fmla="*/ 260 w 287"/>
                  <a:gd name="T19" fmla="*/ 10 h 83"/>
                  <a:gd name="T20" fmla="*/ 262 w 287"/>
                  <a:gd name="T21" fmla="*/ 12 h 83"/>
                  <a:gd name="T22" fmla="*/ 263 w 287"/>
                  <a:gd name="T23" fmla="*/ 13 h 83"/>
                  <a:gd name="T24" fmla="*/ 264 w 287"/>
                  <a:gd name="T25" fmla="*/ 14 h 83"/>
                  <a:gd name="T26" fmla="*/ 267 w 287"/>
                  <a:gd name="T27" fmla="*/ 17 h 83"/>
                  <a:gd name="T28" fmla="*/ 270 w 287"/>
                  <a:gd name="T29" fmla="*/ 24 h 83"/>
                  <a:gd name="T30" fmla="*/ 275 w 287"/>
                  <a:gd name="T31" fmla="*/ 35 h 83"/>
                  <a:gd name="T32" fmla="*/ 281 w 287"/>
                  <a:gd name="T33" fmla="*/ 55 h 83"/>
                  <a:gd name="T34" fmla="*/ 285 w 287"/>
                  <a:gd name="T35" fmla="*/ 69 h 83"/>
                  <a:gd name="T36" fmla="*/ 287 w 287"/>
                  <a:gd name="T37" fmla="*/ 79 h 83"/>
                  <a:gd name="T38" fmla="*/ 287 w 287"/>
                  <a:gd name="T39" fmla="*/ 83 h 83"/>
                  <a:gd name="T40" fmla="*/ 283 w 287"/>
                  <a:gd name="T41" fmla="*/ 81 h 83"/>
                  <a:gd name="T42" fmla="*/ 276 w 287"/>
                  <a:gd name="T43" fmla="*/ 73 h 83"/>
                  <a:gd name="T44" fmla="*/ 268 w 287"/>
                  <a:gd name="T45" fmla="*/ 60 h 83"/>
                  <a:gd name="T46" fmla="*/ 259 w 287"/>
                  <a:gd name="T47" fmla="*/ 42 h 83"/>
                  <a:gd name="T48" fmla="*/ 254 w 287"/>
                  <a:gd name="T49" fmla="*/ 32 h 83"/>
                  <a:gd name="T50" fmla="*/ 251 w 287"/>
                  <a:gd name="T51" fmla="*/ 28 h 83"/>
                  <a:gd name="T52" fmla="*/ 250 w 287"/>
                  <a:gd name="T53" fmla="*/ 27 h 83"/>
                  <a:gd name="T54" fmla="*/ 249 w 287"/>
                  <a:gd name="T55" fmla="*/ 26 h 83"/>
                  <a:gd name="T56" fmla="*/ 249 w 287"/>
                  <a:gd name="T57" fmla="*/ 26 h 83"/>
                  <a:gd name="T58" fmla="*/ 249 w 287"/>
                  <a:gd name="T59" fmla="*/ 26 h 83"/>
                  <a:gd name="T60" fmla="*/ 250 w 287"/>
                  <a:gd name="T61" fmla="*/ 26 h 83"/>
                  <a:gd name="T62" fmla="*/ 250 w 287"/>
                  <a:gd name="T63" fmla="*/ 26 h 83"/>
                  <a:gd name="T64" fmla="*/ 249 w 287"/>
                  <a:gd name="T65" fmla="*/ 26 h 83"/>
                  <a:gd name="T66" fmla="*/ 249 w 287"/>
                  <a:gd name="T67" fmla="*/ 26 h 83"/>
                  <a:gd name="T68" fmla="*/ 249 w 287"/>
                  <a:gd name="T69" fmla="*/ 26 h 83"/>
                  <a:gd name="T70" fmla="*/ 249 w 287"/>
                  <a:gd name="T71" fmla="*/ 26 h 83"/>
                  <a:gd name="T72" fmla="*/ 249 w 287"/>
                  <a:gd name="T73" fmla="*/ 26 h 83"/>
                  <a:gd name="T74" fmla="*/ 245 w 287"/>
                  <a:gd name="T75" fmla="*/ 25 h 83"/>
                  <a:gd name="T76" fmla="*/ 240 w 287"/>
                  <a:gd name="T77" fmla="*/ 24 h 83"/>
                  <a:gd name="T78" fmla="*/ 227 w 287"/>
                  <a:gd name="T79" fmla="*/ 23 h 83"/>
                  <a:gd name="T80" fmla="*/ 197 w 287"/>
                  <a:gd name="T81" fmla="*/ 24 h 83"/>
                  <a:gd name="T82" fmla="*/ 164 w 287"/>
                  <a:gd name="T83" fmla="*/ 27 h 83"/>
                  <a:gd name="T84" fmla="*/ 101 w 287"/>
                  <a:gd name="T85" fmla="*/ 36 h 83"/>
                  <a:gd name="T86" fmla="*/ 49 w 287"/>
                  <a:gd name="T87" fmla="*/ 43 h 83"/>
                  <a:gd name="T88" fmla="*/ 14 w 287"/>
                  <a:gd name="T89" fmla="*/ 47 h 83"/>
                  <a:gd name="T90" fmla="*/ 0 w 287"/>
                  <a:gd name="T91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7" h="83">
                    <a:moveTo>
                      <a:pt x="0" y="46"/>
                    </a:moveTo>
                    <a:cubicBezTo>
                      <a:pt x="0" y="44"/>
                      <a:pt x="4" y="41"/>
                      <a:pt x="12" y="38"/>
                    </a:cubicBezTo>
                    <a:cubicBezTo>
                      <a:pt x="20" y="35"/>
                      <a:pt x="31" y="31"/>
                      <a:pt x="46" y="27"/>
                    </a:cubicBezTo>
                    <a:cubicBezTo>
                      <a:pt x="60" y="22"/>
                      <a:pt x="78" y="18"/>
                      <a:pt x="97" y="14"/>
                    </a:cubicBezTo>
                    <a:cubicBezTo>
                      <a:pt x="117" y="10"/>
                      <a:pt x="139" y="6"/>
                      <a:pt x="162" y="4"/>
                    </a:cubicBezTo>
                    <a:cubicBezTo>
                      <a:pt x="173" y="2"/>
                      <a:pt x="184" y="1"/>
                      <a:pt x="195" y="1"/>
                    </a:cubicBezTo>
                    <a:cubicBezTo>
                      <a:pt x="206" y="0"/>
                      <a:pt x="217" y="0"/>
                      <a:pt x="228" y="1"/>
                    </a:cubicBezTo>
                    <a:cubicBezTo>
                      <a:pt x="233" y="1"/>
                      <a:pt x="238" y="2"/>
                      <a:pt x="243" y="3"/>
                    </a:cubicBezTo>
                    <a:cubicBezTo>
                      <a:pt x="246" y="4"/>
                      <a:pt x="249" y="4"/>
                      <a:pt x="251" y="5"/>
                    </a:cubicBezTo>
                    <a:cubicBezTo>
                      <a:pt x="254" y="6"/>
                      <a:pt x="257" y="8"/>
                      <a:pt x="260" y="10"/>
                    </a:cubicBezTo>
                    <a:cubicBezTo>
                      <a:pt x="261" y="10"/>
                      <a:pt x="261" y="11"/>
                      <a:pt x="262" y="12"/>
                    </a:cubicBezTo>
                    <a:cubicBezTo>
                      <a:pt x="263" y="12"/>
                      <a:pt x="263" y="12"/>
                      <a:pt x="263" y="13"/>
                    </a:cubicBezTo>
                    <a:cubicBezTo>
                      <a:pt x="264" y="13"/>
                      <a:pt x="264" y="14"/>
                      <a:pt x="264" y="14"/>
                    </a:cubicBezTo>
                    <a:cubicBezTo>
                      <a:pt x="265" y="15"/>
                      <a:pt x="266" y="16"/>
                      <a:pt x="267" y="17"/>
                    </a:cubicBezTo>
                    <a:cubicBezTo>
                      <a:pt x="268" y="20"/>
                      <a:pt x="269" y="22"/>
                      <a:pt x="270" y="24"/>
                    </a:cubicBezTo>
                    <a:cubicBezTo>
                      <a:pt x="272" y="28"/>
                      <a:pt x="273" y="32"/>
                      <a:pt x="275" y="35"/>
                    </a:cubicBezTo>
                    <a:cubicBezTo>
                      <a:pt x="277" y="43"/>
                      <a:pt x="279" y="49"/>
                      <a:pt x="281" y="55"/>
                    </a:cubicBezTo>
                    <a:cubicBezTo>
                      <a:pt x="282" y="61"/>
                      <a:pt x="284" y="66"/>
                      <a:pt x="285" y="69"/>
                    </a:cubicBezTo>
                    <a:cubicBezTo>
                      <a:pt x="286" y="73"/>
                      <a:pt x="286" y="77"/>
                      <a:pt x="287" y="79"/>
                    </a:cubicBezTo>
                    <a:cubicBezTo>
                      <a:pt x="287" y="81"/>
                      <a:pt x="287" y="82"/>
                      <a:pt x="287" y="83"/>
                    </a:cubicBezTo>
                    <a:cubicBezTo>
                      <a:pt x="286" y="83"/>
                      <a:pt x="285" y="83"/>
                      <a:pt x="283" y="81"/>
                    </a:cubicBezTo>
                    <a:cubicBezTo>
                      <a:pt x="281" y="80"/>
                      <a:pt x="279" y="77"/>
                      <a:pt x="276" y="73"/>
                    </a:cubicBezTo>
                    <a:cubicBezTo>
                      <a:pt x="274" y="70"/>
                      <a:pt x="271" y="65"/>
                      <a:pt x="268" y="60"/>
                    </a:cubicBezTo>
                    <a:cubicBezTo>
                      <a:pt x="266" y="54"/>
                      <a:pt x="263" y="48"/>
                      <a:pt x="259" y="42"/>
                    </a:cubicBezTo>
                    <a:cubicBezTo>
                      <a:pt x="258" y="39"/>
                      <a:pt x="256" y="36"/>
                      <a:pt x="254" y="32"/>
                    </a:cubicBezTo>
                    <a:cubicBezTo>
                      <a:pt x="253" y="31"/>
                      <a:pt x="252" y="29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8" y="27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9" y="26"/>
                      <a:pt x="249" y="26"/>
                      <a:pt x="249" y="26"/>
                    </a:cubicBezTo>
                    <a:cubicBezTo>
                      <a:pt x="248" y="26"/>
                      <a:pt x="247" y="25"/>
                      <a:pt x="245" y="25"/>
                    </a:cubicBezTo>
                    <a:cubicBezTo>
                      <a:pt x="244" y="24"/>
                      <a:pt x="242" y="24"/>
                      <a:pt x="240" y="24"/>
                    </a:cubicBezTo>
                    <a:cubicBezTo>
                      <a:pt x="236" y="23"/>
                      <a:pt x="231" y="23"/>
                      <a:pt x="227" y="23"/>
                    </a:cubicBezTo>
                    <a:cubicBezTo>
                      <a:pt x="217" y="23"/>
                      <a:pt x="207" y="23"/>
                      <a:pt x="197" y="24"/>
                    </a:cubicBezTo>
                    <a:cubicBezTo>
                      <a:pt x="186" y="25"/>
                      <a:pt x="176" y="26"/>
                      <a:pt x="164" y="27"/>
                    </a:cubicBezTo>
                    <a:cubicBezTo>
                      <a:pt x="142" y="30"/>
                      <a:pt x="121" y="33"/>
                      <a:pt x="101" y="36"/>
                    </a:cubicBezTo>
                    <a:cubicBezTo>
                      <a:pt x="82" y="39"/>
                      <a:pt x="64" y="41"/>
                      <a:pt x="49" y="43"/>
                    </a:cubicBezTo>
                    <a:cubicBezTo>
                      <a:pt x="35" y="45"/>
                      <a:pt x="23" y="46"/>
                      <a:pt x="14" y="47"/>
                    </a:cubicBezTo>
                    <a:cubicBezTo>
                      <a:pt x="6" y="47"/>
                      <a:pt x="1" y="47"/>
                      <a:pt x="0" y="4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" name="Freeform 20"/>
              <p:cNvSpPr/>
              <p:nvPr/>
            </p:nvSpPr>
            <p:spPr bwMode="auto">
              <a:xfrm>
                <a:off x="1610" y="2588"/>
                <a:ext cx="595" cy="175"/>
              </a:xfrm>
              <a:custGeom>
                <a:avLst/>
                <a:gdLst>
                  <a:gd name="T0" fmla="*/ 2 w 289"/>
                  <a:gd name="T1" fmla="*/ 46 h 85"/>
                  <a:gd name="T2" fmla="*/ 13 w 289"/>
                  <a:gd name="T3" fmla="*/ 40 h 85"/>
                  <a:gd name="T4" fmla="*/ 213 w 289"/>
                  <a:gd name="T5" fmla="*/ 2 h 85"/>
                  <a:gd name="T6" fmla="*/ 252 w 289"/>
                  <a:gd name="T7" fmla="*/ 7 h 85"/>
                  <a:gd name="T8" fmla="*/ 262 w 289"/>
                  <a:gd name="T9" fmla="*/ 13 h 85"/>
                  <a:gd name="T10" fmla="*/ 264 w 289"/>
                  <a:gd name="T11" fmla="*/ 15 h 85"/>
                  <a:gd name="T12" fmla="*/ 264 w 289"/>
                  <a:gd name="T13" fmla="*/ 16 h 85"/>
                  <a:gd name="T14" fmla="*/ 264 w 289"/>
                  <a:gd name="T15" fmla="*/ 16 h 85"/>
                  <a:gd name="T16" fmla="*/ 267 w 289"/>
                  <a:gd name="T17" fmla="*/ 19 h 85"/>
                  <a:gd name="T18" fmla="*/ 287 w 289"/>
                  <a:gd name="T19" fmla="*/ 80 h 85"/>
                  <a:gd name="T20" fmla="*/ 287 w 289"/>
                  <a:gd name="T21" fmla="*/ 83 h 85"/>
                  <a:gd name="T22" fmla="*/ 287 w 289"/>
                  <a:gd name="T23" fmla="*/ 83 h 85"/>
                  <a:gd name="T24" fmla="*/ 287 w 289"/>
                  <a:gd name="T25" fmla="*/ 83 h 85"/>
                  <a:gd name="T26" fmla="*/ 261 w 289"/>
                  <a:gd name="T27" fmla="*/ 43 h 85"/>
                  <a:gd name="T28" fmla="*/ 252 w 289"/>
                  <a:gd name="T29" fmla="*/ 27 h 85"/>
                  <a:gd name="T30" fmla="*/ 251 w 289"/>
                  <a:gd name="T31" fmla="*/ 27 h 85"/>
                  <a:gd name="T32" fmla="*/ 251 w 289"/>
                  <a:gd name="T33" fmla="*/ 26 h 85"/>
                  <a:gd name="T34" fmla="*/ 250 w 289"/>
                  <a:gd name="T35" fmla="*/ 26 h 85"/>
                  <a:gd name="T36" fmla="*/ 250 w 289"/>
                  <a:gd name="T37" fmla="*/ 26 h 85"/>
                  <a:gd name="T38" fmla="*/ 251 w 289"/>
                  <a:gd name="T39" fmla="*/ 27 h 85"/>
                  <a:gd name="T40" fmla="*/ 251 w 289"/>
                  <a:gd name="T41" fmla="*/ 28 h 85"/>
                  <a:gd name="T42" fmla="*/ 251 w 289"/>
                  <a:gd name="T43" fmla="*/ 28 h 85"/>
                  <a:gd name="T44" fmla="*/ 252 w 289"/>
                  <a:gd name="T45" fmla="*/ 28 h 85"/>
                  <a:gd name="T46" fmla="*/ 251 w 289"/>
                  <a:gd name="T47" fmla="*/ 26 h 85"/>
                  <a:gd name="T48" fmla="*/ 251 w 289"/>
                  <a:gd name="T49" fmla="*/ 26 h 85"/>
                  <a:gd name="T50" fmla="*/ 250 w 289"/>
                  <a:gd name="T51" fmla="*/ 26 h 85"/>
                  <a:gd name="T52" fmla="*/ 249 w 289"/>
                  <a:gd name="T53" fmla="*/ 28 h 85"/>
                  <a:gd name="T54" fmla="*/ 251 w 289"/>
                  <a:gd name="T55" fmla="*/ 26 h 85"/>
                  <a:gd name="T56" fmla="*/ 246 w 289"/>
                  <a:gd name="T57" fmla="*/ 25 h 85"/>
                  <a:gd name="T58" fmla="*/ 228 w 289"/>
                  <a:gd name="T59" fmla="*/ 23 h 85"/>
                  <a:gd name="T60" fmla="*/ 50 w 289"/>
                  <a:gd name="T61" fmla="*/ 43 h 85"/>
                  <a:gd name="T62" fmla="*/ 2 w 289"/>
                  <a:gd name="T63" fmla="*/ 46 h 85"/>
                  <a:gd name="T64" fmla="*/ 2 w 289"/>
                  <a:gd name="T65" fmla="*/ 46 h 85"/>
                  <a:gd name="T66" fmla="*/ 9 w 289"/>
                  <a:gd name="T67" fmla="*/ 49 h 85"/>
                  <a:gd name="T68" fmla="*/ 198 w 289"/>
                  <a:gd name="T69" fmla="*/ 26 h 85"/>
                  <a:gd name="T70" fmla="*/ 241 w 289"/>
                  <a:gd name="T71" fmla="*/ 26 h 85"/>
                  <a:gd name="T72" fmla="*/ 249 w 289"/>
                  <a:gd name="T73" fmla="*/ 28 h 85"/>
                  <a:gd name="T74" fmla="*/ 251 w 289"/>
                  <a:gd name="T75" fmla="*/ 27 h 85"/>
                  <a:gd name="T76" fmla="*/ 250 w 289"/>
                  <a:gd name="T77" fmla="*/ 28 h 85"/>
                  <a:gd name="T78" fmla="*/ 251 w 289"/>
                  <a:gd name="T79" fmla="*/ 27 h 85"/>
                  <a:gd name="T80" fmla="*/ 251 w 289"/>
                  <a:gd name="T81" fmla="*/ 27 h 85"/>
                  <a:gd name="T82" fmla="*/ 251 w 289"/>
                  <a:gd name="T83" fmla="*/ 27 h 85"/>
                  <a:gd name="T84" fmla="*/ 251 w 289"/>
                  <a:gd name="T85" fmla="*/ 28 h 85"/>
                  <a:gd name="T86" fmla="*/ 250 w 289"/>
                  <a:gd name="T87" fmla="*/ 27 h 85"/>
                  <a:gd name="T88" fmla="*/ 251 w 289"/>
                  <a:gd name="T89" fmla="*/ 26 h 85"/>
                  <a:gd name="T90" fmla="*/ 250 w 289"/>
                  <a:gd name="T91" fmla="*/ 26 h 85"/>
                  <a:gd name="T92" fmla="*/ 250 w 289"/>
                  <a:gd name="T93" fmla="*/ 28 h 85"/>
                  <a:gd name="T94" fmla="*/ 250 w 289"/>
                  <a:gd name="T95" fmla="*/ 28 h 85"/>
                  <a:gd name="T96" fmla="*/ 250 w 289"/>
                  <a:gd name="T97" fmla="*/ 28 h 85"/>
                  <a:gd name="T98" fmla="*/ 252 w 289"/>
                  <a:gd name="T99" fmla="*/ 29 h 85"/>
                  <a:gd name="T100" fmla="*/ 276 w 289"/>
                  <a:gd name="T101" fmla="*/ 75 h 85"/>
                  <a:gd name="T102" fmla="*/ 288 w 289"/>
                  <a:gd name="T103" fmla="*/ 85 h 85"/>
                  <a:gd name="T104" fmla="*/ 277 w 289"/>
                  <a:gd name="T105" fmla="*/ 36 h 85"/>
                  <a:gd name="T106" fmla="*/ 266 w 289"/>
                  <a:gd name="T107" fmla="*/ 15 h 85"/>
                  <a:gd name="T108" fmla="*/ 264 w 289"/>
                  <a:gd name="T109" fmla="*/ 12 h 85"/>
                  <a:gd name="T110" fmla="*/ 253 w 289"/>
                  <a:gd name="T111" fmla="*/ 5 h 85"/>
                  <a:gd name="T112" fmla="*/ 229 w 289"/>
                  <a:gd name="T113" fmla="*/ 1 h 85"/>
                  <a:gd name="T114" fmla="*/ 47 w 289"/>
                  <a:gd name="T115" fmla="*/ 27 h 85"/>
                  <a:gd name="T116" fmla="*/ 0 w 289"/>
                  <a:gd name="T117" fmla="*/ 4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9" h="85">
                    <a:moveTo>
                      <a:pt x="1" y="47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4" y="45"/>
                      <a:pt x="6" y="44"/>
                    </a:cubicBezTo>
                    <a:cubicBezTo>
                      <a:pt x="8" y="42"/>
                      <a:pt x="10" y="41"/>
                      <a:pt x="13" y="40"/>
                    </a:cubicBezTo>
                    <a:cubicBezTo>
                      <a:pt x="21" y="37"/>
                      <a:pt x="33" y="33"/>
                      <a:pt x="47" y="29"/>
                    </a:cubicBezTo>
                    <a:cubicBezTo>
                      <a:pt x="62" y="25"/>
                      <a:pt x="79" y="20"/>
                      <a:pt x="99" y="16"/>
                    </a:cubicBezTo>
                    <a:cubicBezTo>
                      <a:pt x="118" y="12"/>
                      <a:pt x="140" y="9"/>
                      <a:pt x="163" y="6"/>
                    </a:cubicBezTo>
                    <a:cubicBezTo>
                      <a:pt x="174" y="4"/>
                      <a:pt x="185" y="3"/>
                      <a:pt x="196" y="3"/>
                    </a:cubicBezTo>
                    <a:cubicBezTo>
                      <a:pt x="202" y="3"/>
                      <a:pt x="207" y="2"/>
                      <a:pt x="213" y="2"/>
                    </a:cubicBezTo>
                    <a:cubicBezTo>
                      <a:pt x="218" y="2"/>
                      <a:pt x="223" y="3"/>
                      <a:pt x="229" y="3"/>
                    </a:cubicBezTo>
                    <a:cubicBezTo>
                      <a:pt x="234" y="3"/>
                      <a:pt x="239" y="4"/>
                      <a:pt x="244" y="5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7" y="6"/>
                      <a:pt x="249" y="6"/>
                      <a:pt x="252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5" y="8"/>
                      <a:pt x="257" y="10"/>
                      <a:pt x="260" y="12"/>
                    </a:cubicBezTo>
                    <a:cubicBezTo>
                      <a:pt x="261" y="12"/>
                      <a:pt x="262" y="13"/>
                      <a:pt x="262" y="13"/>
                    </a:cubicBezTo>
                    <a:cubicBezTo>
                      <a:pt x="262" y="13"/>
                      <a:pt x="262" y="13"/>
                      <a:pt x="262" y="13"/>
                    </a:cubicBezTo>
                    <a:cubicBezTo>
                      <a:pt x="262" y="13"/>
                      <a:pt x="262" y="13"/>
                      <a:pt x="262" y="13"/>
                    </a:cubicBezTo>
                    <a:cubicBezTo>
                      <a:pt x="263" y="14"/>
                      <a:pt x="263" y="14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5" y="16"/>
                      <a:pt x="265" y="16"/>
                      <a:pt x="265" y="16"/>
                    </a:cubicBezTo>
                    <a:cubicBezTo>
                      <a:pt x="265" y="17"/>
                      <a:pt x="266" y="18"/>
                      <a:pt x="267" y="19"/>
                    </a:cubicBezTo>
                    <a:cubicBezTo>
                      <a:pt x="268" y="21"/>
                      <a:pt x="269" y="23"/>
                      <a:pt x="270" y="25"/>
                    </a:cubicBezTo>
                    <a:cubicBezTo>
                      <a:pt x="272" y="29"/>
                      <a:pt x="273" y="33"/>
                      <a:pt x="275" y="37"/>
                    </a:cubicBezTo>
                    <a:cubicBezTo>
                      <a:pt x="277" y="44"/>
                      <a:pt x="279" y="50"/>
                      <a:pt x="281" y="56"/>
                    </a:cubicBezTo>
                    <a:cubicBezTo>
                      <a:pt x="282" y="62"/>
                      <a:pt x="284" y="67"/>
                      <a:pt x="285" y="71"/>
                    </a:cubicBezTo>
                    <a:cubicBezTo>
                      <a:pt x="286" y="75"/>
                      <a:pt x="286" y="78"/>
                      <a:pt x="287" y="80"/>
                    </a:cubicBezTo>
                    <a:cubicBezTo>
                      <a:pt x="287" y="81"/>
                      <a:pt x="287" y="82"/>
                      <a:pt x="287" y="82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7" y="83"/>
                      <a:pt x="286" y="83"/>
                      <a:pt x="284" y="81"/>
                    </a:cubicBezTo>
                    <a:cubicBezTo>
                      <a:pt x="283" y="80"/>
                      <a:pt x="280" y="77"/>
                      <a:pt x="278" y="74"/>
                    </a:cubicBezTo>
                    <a:cubicBezTo>
                      <a:pt x="276" y="70"/>
                      <a:pt x="273" y="66"/>
                      <a:pt x="270" y="60"/>
                    </a:cubicBezTo>
                    <a:cubicBezTo>
                      <a:pt x="267" y="55"/>
                      <a:pt x="265" y="49"/>
                      <a:pt x="261" y="43"/>
                    </a:cubicBezTo>
                    <a:cubicBezTo>
                      <a:pt x="259" y="39"/>
                      <a:pt x="258" y="36"/>
                      <a:pt x="256" y="33"/>
                    </a:cubicBezTo>
                    <a:cubicBezTo>
                      <a:pt x="255" y="31"/>
                      <a:pt x="254" y="30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2" y="27"/>
                      <a:pt x="252" y="27"/>
                      <a:pt x="252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7"/>
                      <a:pt x="252" y="27"/>
                    </a:cubicBezTo>
                    <a:cubicBezTo>
                      <a:pt x="252" y="26"/>
                      <a:pt x="252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8" y="26"/>
                      <a:pt x="248" y="26"/>
                      <a:pt x="248" y="26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49" y="26"/>
                      <a:pt x="248" y="25"/>
                      <a:pt x="246" y="25"/>
                    </a:cubicBezTo>
                    <a:cubicBezTo>
                      <a:pt x="246" y="25"/>
                      <a:pt x="246" y="25"/>
                      <a:pt x="246" y="25"/>
                    </a:cubicBezTo>
                    <a:cubicBezTo>
                      <a:pt x="246" y="25"/>
                      <a:pt x="246" y="25"/>
                      <a:pt x="246" y="25"/>
                    </a:cubicBezTo>
                    <a:cubicBezTo>
                      <a:pt x="245" y="24"/>
                      <a:pt x="243" y="24"/>
                      <a:pt x="241" y="24"/>
                    </a:cubicBezTo>
                    <a:cubicBezTo>
                      <a:pt x="241" y="24"/>
                      <a:pt x="241" y="24"/>
                      <a:pt x="241" y="24"/>
                    </a:cubicBezTo>
                    <a:cubicBezTo>
                      <a:pt x="241" y="24"/>
                      <a:pt x="241" y="24"/>
                      <a:pt x="241" y="24"/>
                    </a:cubicBezTo>
                    <a:cubicBezTo>
                      <a:pt x="237" y="23"/>
                      <a:pt x="232" y="23"/>
                      <a:pt x="228" y="23"/>
                    </a:cubicBezTo>
                    <a:cubicBezTo>
                      <a:pt x="227" y="23"/>
                      <a:pt x="226" y="23"/>
                      <a:pt x="225" y="23"/>
                    </a:cubicBezTo>
                    <a:cubicBezTo>
                      <a:pt x="217" y="23"/>
                      <a:pt x="207" y="23"/>
                      <a:pt x="198" y="24"/>
                    </a:cubicBezTo>
                    <a:cubicBezTo>
                      <a:pt x="187" y="25"/>
                      <a:pt x="176" y="26"/>
                      <a:pt x="165" y="27"/>
                    </a:cubicBezTo>
                    <a:cubicBezTo>
                      <a:pt x="143" y="30"/>
                      <a:pt x="121" y="33"/>
                      <a:pt x="102" y="36"/>
                    </a:cubicBezTo>
                    <a:cubicBezTo>
                      <a:pt x="83" y="39"/>
                      <a:pt x="65" y="41"/>
                      <a:pt x="50" y="43"/>
                    </a:cubicBezTo>
                    <a:cubicBezTo>
                      <a:pt x="35" y="45"/>
                      <a:pt x="23" y="46"/>
                      <a:pt x="15" y="47"/>
                    </a:cubicBezTo>
                    <a:cubicBezTo>
                      <a:pt x="13" y="47"/>
                      <a:pt x="10" y="47"/>
                      <a:pt x="9" y="47"/>
                    </a:cubicBezTo>
                    <a:cubicBezTo>
                      <a:pt x="6" y="47"/>
                      <a:pt x="5" y="47"/>
                      <a:pt x="4" y="47"/>
                    </a:cubicBezTo>
                    <a:cubicBezTo>
                      <a:pt x="3" y="47"/>
                      <a:pt x="3" y="46"/>
                      <a:pt x="3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7"/>
                      <a:pt x="1" y="48"/>
                      <a:pt x="2" y="48"/>
                    </a:cubicBezTo>
                    <a:cubicBezTo>
                      <a:pt x="3" y="49"/>
                      <a:pt x="5" y="49"/>
                      <a:pt x="9" y="49"/>
                    </a:cubicBezTo>
                    <a:cubicBezTo>
                      <a:pt x="10" y="49"/>
                      <a:pt x="13" y="49"/>
                      <a:pt x="15" y="49"/>
                    </a:cubicBezTo>
                    <a:cubicBezTo>
                      <a:pt x="24" y="48"/>
                      <a:pt x="36" y="47"/>
                      <a:pt x="50" y="45"/>
                    </a:cubicBezTo>
                    <a:cubicBezTo>
                      <a:pt x="65" y="43"/>
                      <a:pt x="83" y="41"/>
                      <a:pt x="102" y="38"/>
                    </a:cubicBezTo>
                    <a:cubicBezTo>
                      <a:pt x="122" y="35"/>
                      <a:pt x="143" y="32"/>
                      <a:pt x="165" y="29"/>
                    </a:cubicBezTo>
                    <a:cubicBezTo>
                      <a:pt x="177" y="28"/>
                      <a:pt x="188" y="27"/>
                      <a:pt x="198" y="26"/>
                    </a:cubicBezTo>
                    <a:cubicBezTo>
                      <a:pt x="207" y="25"/>
                      <a:pt x="217" y="25"/>
                      <a:pt x="225" y="25"/>
                    </a:cubicBezTo>
                    <a:cubicBezTo>
                      <a:pt x="226" y="25"/>
                      <a:pt x="227" y="25"/>
                      <a:pt x="228" y="25"/>
                    </a:cubicBezTo>
                    <a:cubicBezTo>
                      <a:pt x="232" y="25"/>
                      <a:pt x="237" y="25"/>
                      <a:pt x="241" y="26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1" y="26"/>
                      <a:pt x="241" y="26"/>
                      <a:pt x="241" y="26"/>
                    </a:cubicBezTo>
                    <a:cubicBezTo>
                      <a:pt x="242" y="26"/>
                      <a:pt x="244" y="26"/>
                      <a:pt x="246" y="27"/>
                    </a:cubicBezTo>
                    <a:cubicBezTo>
                      <a:pt x="246" y="27"/>
                      <a:pt x="246" y="27"/>
                      <a:pt x="246" y="27"/>
                    </a:cubicBezTo>
                    <a:cubicBezTo>
                      <a:pt x="246" y="27"/>
                      <a:pt x="246" y="27"/>
                      <a:pt x="246" y="27"/>
                    </a:cubicBezTo>
                    <a:cubicBezTo>
                      <a:pt x="247" y="27"/>
                      <a:pt x="249" y="28"/>
                      <a:pt x="249" y="28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6"/>
                      <a:pt x="250" y="26"/>
                      <a:pt x="250" y="26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7"/>
                      <a:pt x="249" y="27"/>
                      <a:pt x="249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7"/>
                      <a:pt x="250" y="27"/>
                      <a:pt x="250" y="27"/>
                    </a:cubicBezTo>
                    <a:cubicBezTo>
                      <a:pt x="249" y="28"/>
                      <a:pt x="249" y="28"/>
                      <a:pt x="249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8"/>
                      <a:pt x="250" y="28"/>
                      <a:pt x="250" y="28"/>
                    </a:cubicBezTo>
                    <a:cubicBezTo>
                      <a:pt x="250" y="29"/>
                      <a:pt x="250" y="29"/>
                      <a:pt x="250" y="2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0" y="29"/>
                      <a:pt x="250" y="29"/>
                      <a:pt x="250" y="29"/>
                    </a:cubicBezTo>
                    <a:cubicBezTo>
                      <a:pt x="251" y="30"/>
                      <a:pt x="251" y="30"/>
                      <a:pt x="251" y="30"/>
                    </a:cubicBezTo>
                    <a:cubicBezTo>
                      <a:pt x="252" y="29"/>
                      <a:pt x="252" y="29"/>
                      <a:pt x="252" y="29"/>
                    </a:cubicBezTo>
                    <a:cubicBezTo>
                      <a:pt x="251" y="30"/>
                      <a:pt x="251" y="30"/>
                      <a:pt x="251" y="30"/>
                    </a:cubicBezTo>
                    <a:cubicBezTo>
                      <a:pt x="252" y="31"/>
                      <a:pt x="253" y="32"/>
                      <a:pt x="254" y="34"/>
                    </a:cubicBezTo>
                    <a:cubicBezTo>
                      <a:pt x="256" y="37"/>
                      <a:pt x="258" y="40"/>
                      <a:pt x="259" y="44"/>
                    </a:cubicBezTo>
                    <a:cubicBezTo>
                      <a:pt x="263" y="50"/>
                      <a:pt x="266" y="56"/>
                      <a:pt x="268" y="61"/>
                    </a:cubicBezTo>
                    <a:cubicBezTo>
                      <a:pt x="271" y="67"/>
                      <a:pt x="274" y="71"/>
                      <a:pt x="276" y="75"/>
                    </a:cubicBezTo>
                    <a:cubicBezTo>
                      <a:pt x="279" y="79"/>
                      <a:pt x="281" y="81"/>
                      <a:pt x="283" y="83"/>
                    </a:cubicBezTo>
                    <a:cubicBezTo>
                      <a:pt x="285" y="84"/>
                      <a:pt x="286" y="85"/>
                      <a:pt x="287" y="85"/>
                    </a:cubicBezTo>
                    <a:cubicBezTo>
                      <a:pt x="287" y="85"/>
                      <a:pt x="288" y="85"/>
                      <a:pt x="288" y="85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9" y="84"/>
                      <a:pt x="289" y="83"/>
                      <a:pt x="289" y="82"/>
                    </a:cubicBezTo>
                    <a:cubicBezTo>
                      <a:pt x="289" y="81"/>
                      <a:pt x="289" y="81"/>
                      <a:pt x="289" y="80"/>
                    </a:cubicBezTo>
                    <a:cubicBezTo>
                      <a:pt x="288" y="77"/>
                      <a:pt x="288" y="74"/>
                      <a:pt x="287" y="70"/>
                    </a:cubicBezTo>
                    <a:cubicBezTo>
                      <a:pt x="286" y="66"/>
                      <a:pt x="284" y="61"/>
                      <a:pt x="283" y="56"/>
                    </a:cubicBezTo>
                    <a:cubicBezTo>
                      <a:pt x="281" y="50"/>
                      <a:pt x="279" y="43"/>
                      <a:pt x="277" y="36"/>
                    </a:cubicBezTo>
                    <a:cubicBezTo>
                      <a:pt x="275" y="32"/>
                      <a:pt x="274" y="28"/>
                      <a:pt x="272" y="24"/>
                    </a:cubicBezTo>
                    <a:cubicBezTo>
                      <a:pt x="271" y="22"/>
                      <a:pt x="270" y="20"/>
                      <a:pt x="268" y="18"/>
                    </a:cubicBezTo>
                    <a:cubicBezTo>
                      <a:pt x="268" y="17"/>
                      <a:pt x="267" y="16"/>
                      <a:pt x="266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4"/>
                      <a:pt x="266" y="14"/>
                      <a:pt x="266" y="14"/>
                    </a:cubicBezTo>
                    <a:cubicBezTo>
                      <a:pt x="266" y="14"/>
                      <a:pt x="266" y="14"/>
                      <a:pt x="265" y="13"/>
                    </a:cubicBezTo>
                    <a:cubicBezTo>
                      <a:pt x="264" y="14"/>
                      <a:pt x="264" y="14"/>
                      <a:pt x="264" y="14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64" y="12"/>
                      <a:pt x="264" y="12"/>
                    </a:cubicBezTo>
                    <a:cubicBezTo>
                      <a:pt x="264" y="12"/>
                      <a:pt x="264" y="12"/>
                      <a:pt x="264" y="12"/>
                    </a:cubicBezTo>
                    <a:cubicBezTo>
                      <a:pt x="264" y="12"/>
                      <a:pt x="264" y="12"/>
                      <a:pt x="264" y="12"/>
                    </a:cubicBezTo>
                    <a:cubicBezTo>
                      <a:pt x="263" y="11"/>
                      <a:pt x="262" y="10"/>
                      <a:pt x="262" y="10"/>
                    </a:cubicBezTo>
                    <a:cubicBezTo>
                      <a:pt x="259" y="8"/>
                      <a:pt x="256" y="6"/>
                      <a:pt x="253" y="5"/>
                    </a:cubicBezTo>
                    <a:cubicBezTo>
                      <a:pt x="253" y="5"/>
                      <a:pt x="253" y="5"/>
                      <a:pt x="253" y="5"/>
                    </a:cubicBezTo>
                    <a:cubicBezTo>
                      <a:pt x="253" y="5"/>
                      <a:pt x="253" y="5"/>
                      <a:pt x="253" y="5"/>
                    </a:cubicBezTo>
                    <a:cubicBezTo>
                      <a:pt x="250" y="4"/>
                      <a:pt x="247" y="4"/>
                      <a:pt x="245" y="3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39" y="2"/>
                      <a:pt x="234" y="1"/>
                      <a:pt x="229" y="1"/>
                    </a:cubicBezTo>
                    <a:cubicBezTo>
                      <a:pt x="223" y="0"/>
                      <a:pt x="218" y="0"/>
                      <a:pt x="213" y="0"/>
                    </a:cubicBezTo>
                    <a:cubicBezTo>
                      <a:pt x="207" y="0"/>
                      <a:pt x="202" y="0"/>
                      <a:pt x="196" y="1"/>
                    </a:cubicBezTo>
                    <a:cubicBezTo>
                      <a:pt x="185" y="1"/>
                      <a:pt x="174" y="2"/>
                      <a:pt x="162" y="4"/>
                    </a:cubicBezTo>
                    <a:cubicBezTo>
                      <a:pt x="139" y="6"/>
                      <a:pt x="118" y="10"/>
                      <a:pt x="98" y="14"/>
                    </a:cubicBezTo>
                    <a:cubicBezTo>
                      <a:pt x="79" y="18"/>
                      <a:pt x="61" y="22"/>
                      <a:pt x="47" y="27"/>
                    </a:cubicBezTo>
                    <a:cubicBezTo>
                      <a:pt x="32" y="31"/>
                      <a:pt x="20" y="35"/>
                      <a:pt x="13" y="38"/>
                    </a:cubicBezTo>
                    <a:cubicBezTo>
                      <a:pt x="9" y="39"/>
                      <a:pt x="6" y="41"/>
                      <a:pt x="4" y="42"/>
                    </a:cubicBezTo>
                    <a:cubicBezTo>
                      <a:pt x="3" y="43"/>
                      <a:pt x="2" y="44"/>
                      <a:pt x="1" y="44"/>
                    </a:cubicBezTo>
                    <a:cubicBezTo>
                      <a:pt x="1" y="45"/>
                      <a:pt x="0" y="45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7"/>
                      <a:pt x="1" y="47"/>
                      <a:pt x="1" y="4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" name="Freeform 21"/>
              <p:cNvSpPr/>
              <p:nvPr/>
            </p:nvSpPr>
            <p:spPr bwMode="auto">
              <a:xfrm>
                <a:off x="1838" y="1350"/>
                <a:ext cx="305" cy="228"/>
              </a:xfrm>
              <a:custGeom>
                <a:avLst/>
                <a:gdLst>
                  <a:gd name="T0" fmla="*/ 0 w 148"/>
                  <a:gd name="T1" fmla="*/ 82 h 111"/>
                  <a:gd name="T2" fmla="*/ 10 w 148"/>
                  <a:gd name="T3" fmla="*/ 94 h 111"/>
                  <a:gd name="T4" fmla="*/ 24 w 148"/>
                  <a:gd name="T5" fmla="*/ 104 h 111"/>
                  <a:gd name="T6" fmla="*/ 34 w 148"/>
                  <a:gd name="T7" fmla="*/ 109 h 111"/>
                  <a:gd name="T8" fmla="*/ 41 w 148"/>
                  <a:gd name="T9" fmla="*/ 111 h 111"/>
                  <a:gd name="T10" fmla="*/ 49 w 148"/>
                  <a:gd name="T11" fmla="*/ 111 h 111"/>
                  <a:gd name="T12" fmla="*/ 54 w 148"/>
                  <a:gd name="T13" fmla="*/ 109 h 111"/>
                  <a:gd name="T14" fmla="*/ 63 w 148"/>
                  <a:gd name="T15" fmla="*/ 104 h 111"/>
                  <a:gd name="T16" fmla="*/ 72 w 148"/>
                  <a:gd name="T17" fmla="*/ 97 h 111"/>
                  <a:gd name="T18" fmla="*/ 90 w 148"/>
                  <a:gd name="T19" fmla="*/ 81 h 111"/>
                  <a:gd name="T20" fmla="*/ 134 w 148"/>
                  <a:gd name="T21" fmla="*/ 26 h 111"/>
                  <a:gd name="T22" fmla="*/ 145 w 148"/>
                  <a:gd name="T23" fmla="*/ 7 h 111"/>
                  <a:gd name="T24" fmla="*/ 148 w 148"/>
                  <a:gd name="T25" fmla="*/ 0 h 111"/>
                  <a:gd name="T26" fmla="*/ 142 w 148"/>
                  <a:gd name="T27" fmla="*/ 5 h 111"/>
                  <a:gd name="T28" fmla="*/ 125 w 148"/>
                  <a:gd name="T29" fmla="*/ 18 h 111"/>
                  <a:gd name="T30" fmla="*/ 74 w 148"/>
                  <a:gd name="T31" fmla="*/ 64 h 111"/>
                  <a:gd name="T32" fmla="*/ 57 w 148"/>
                  <a:gd name="T33" fmla="*/ 81 h 111"/>
                  <a:gd name="T34" fmla="*/ 50 w 148"/>
                  <a:gd name="T35" fmla="*/ 88 h 111"/>
                  <a:gd name="T36" fmla="*/ 46 w 148"/>
                  <a:gd name="T37" fmla="*/ 91 h 111"/>
                  <a:gd name="T38" fmla="*/ 38 w 148"/>
                  <a:gd name="T39" fmla="*/ 94 h 111"/>
                  <a:gd name="T40" fmla="*/ 29 w 148"/>
                  <a:gd name="T41" fmla="*/ 93 h 111"/>
                  <a:gd name="T42" fmla="*/ 13 w 148"/>
                  <a:gd name="T43" fmla="*/ 88 h 111"/>
                  <a:gd name="T44" fmla="*/ 0 w 148"/>
                  <a:gd name="T45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8" h="111">
                    <a:moveTo>
                      <a:pt x="0" y="82"/>
                    </a:moveTo>
                    <a:cubicBezTo>
                      <a:pt x="0" y="82"/>
                      <a:pt x="3" y="87"/>
                      <a:pt x="10" y="94"/>
                    </a:cubicBezTo>
                    <a:cubicBezTo>
                      <a:pt x="14" y="97"/>
                      <a:pt x="18" y="101"/>
                      <a:pt x="24" y="104"/>
                    </a:cubicBezTo>
                    <a:cubicBezTo>
                      <a:pt x="27" y="106"/>
                      <a:pt x="30" y="108"/>
                      <a:pt x="34" y="109"/>
                    </a:cubicBezTo>
                    <a:cubicBezTo>
                      <a:pt x="36" y="110"/>
                      <a:pt x="39" y="111"/>
                      <a:pt x="41" y="111"/>
                    </a:cubicBezTo>
                    <a:cubicBezTo>
                      <a:pt x="44" y="111"/>
                      <a:pt x="49" y="111"/>
                      <a:pt x="49" y="111"/>
                    </a:cubicBezTo>
                    <a:cubicBezTo>
                      <a:pt x="50" y="111"/>
                      <a:pt x="54" y="109"/>
                      <a:pt x="54" y="109"/>
                    </a:cubicBezTo>
                    <a:cubicBezTo>
                      <a:pt x="55" y="109"/>
                      <a:pt x="61" y="105"/>
                      <a:pt x="63" y="104"/>
                    </a:cubicBezTo>
                    <a:cubicBezTo>
                      <a:pt x="66" y="102"/>
                      <a:pt x="69" y="100"/>
                      <a:pt x="72" y="97"/>
                    </a:cubicBezTo>
                    <a:cubicBezTo>
                      <a:pt x="78" y="92"/>
                      <a:pt x="84" y="87"/>
                      <a:pt x="90" y="81"/>
                    </a:cubicBezTo>
                    <a:cubicBezTo>
                      <a:pt x="110" y="62"/>
                      <a:pt x="124" y="41"/>
                      <a:pt x="134" y="26"/>
                    </a:cubicBezTo>
                    <a:cubicBezTo>
                      <a:pt x="139" y="18"/>
                      <a:pt x="143" y="12"/>
                      <a:pt x="145" y="7"/>
                    </a:cubicBezTo>
                    <a:cubicBezTo>
                      <a:pt x="147" y="3"/>
                      <a:pt x="148" y="0"/>
                      <a:pt x="148" y="0"/>
                    </a:cubicBezTo>
                    <a:cubicBezTo>
                      <a:pt x="148" y="0"/>
                      <a:pt x="146" y="2"/>
                      <a:pt x="142" y="5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11" y="29"/>
                      <a:pt x="93" y="45"/>
                      <a:pt x="74" y="64"/>
                    </a:cubicBezTo>
                    <a:cubicBezTo>
                      <a:pt x="68" y="70"/>
                      <a:pt x="62" y="75"/>
                      <a:pt x="57" y="81"/>
                    </a:cubicBezTo>
                    <a:cubicBezTo>
                      <a:pt x="55" y="83"/>
                      <a:pt x="52" y="86"/>
                      <a:pt x="50" y="88"/>
                    </a:cubicBezTo>
                    <a:cubicBezTo>
                      <a:pt x="49" y="89"/>
                      <a:pt x="47" y="90"/>
                      <a:pt x="46" y="91"/>
                    </a:cubicBezTo>
                    <a:cubicBezTo>
                      <a:pt x="46" y="91"/>
                      <a:pt x="39" y="94"/>
                      <a:pt x="38" y="94"/>
                    </a:cubicBezTo>
                    <a:cubicBezTo>
                      <a:pt x="35" y="94"/>
                      <a:pt x="32" y="93"/>
                      <a:pt x="29" y="93"/>
                    </a:cubicBezTo>
                    <a:cubicBezTo>
                      <a:pt x="23" y="91"/>
                      <a:pt x="18" y="90"/>
                      <a:pt x="13" y="88"/>
                    </a:cubicBezTo>
                    <a:cubicBezTo>
                      <a:pt x="5" y="85"/>
                      <a:pt x="0" y="82"/>
                      <a:pt x="0" y="8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" name="Freeform 22"/>
              <p:cNvSpPr/>
              <p:nvPr/>
            </p:nvSpPr>
            <p:spPr bwMode="auto">
              <a:xfrm>
                <a:off x="1645" y="1498"/>
                <a:ext cx="192" cy="375"/>
              </a:xfrm>
              <a:custGeom>
                <a:avLst/>
                <a:gdLst>
                  <a:gd name="T0" fmla="*/ 16 w 94"/>
                  <a:gd name="T1" fmla="*/ 159 h 183"/>
                  <a:gd name="T2" fmla="*/ 47 w 94"/>
                  <a:gd name="T3" fmla="*/ 115 h 183"/>
                  <a:gd name="T4" fmla="*/ 73 w 94"/>
                  <a:gd name="T5" fmla="*/ 75 h 183"/>
                  <a:gd name="T6" fmla="*/ 79 w 94"/>
                  <a:gd name="T7" fmla="*/ 63 h 183"/>
                  <a:gd name="T8" fmla="*/ 81 w 94"/>
                  <a:gd name="T9" fmla="*/ 57 h 183"/>
                  <a:gd name="T10" fmla="*/ 84 w 94"/>
                  <a:gd name="T11" fmla="*/ 51 h 183"/>
                  <a:gd name="T12" fmla="*/ 88 w 94"/>
                  <a:gd name="T13" fmla="*/ 29 h 183"/>
                  <a:gd name="T14" fmla="*/ 92 w 94"/>
                  <a:gd name="T15" fmla="*/ 16 h 183"/>
                  <a:gd name="T16" fmla="*/ 94 w 94"/>
                  <a:gd name="T17" fmla="*/ 11 h 183"/>
                  <a:gd name="T18" fmla="*/ 90 w 94"/>
                  <a:gd name="T19" fmla="*/ 2 h 183"/>
                  <a:gd name="T20" fmla="*/ 75 w 94"/>
                  <a:gd name="T21" fmla="*/ 11 h 183"/>
                  <a:gd name="T22" fmla="*/ 62 w 94"/>
                  <a:gd name="T23" fmla="*/ 39 h 183"/>
                  <a:gd name="T24" fmla="*/ 59 w 94"/>
                  <a:gd name="T25" fmla="*/ 52 h 183"/>
                  <a:gd name="T26" fmla="*/ 52 w 94"/>
                  <a:gd name="T27" fmla="*/ 64 h 183"/>
                  <a:gd name="T28" fmla="*/ 33 w 94"/>
                  <a:gd name="T29" fmla="*/ 111 h 183"/>
                  <a:gd name="T30" fmla="*/ 16 w 94"/>
                  <a:gd name="T31" fmla="*/ 15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83">
                    <a:moveTo>
                      <a:pt x="16" y="159"/>
                    </a:moveTo>
                    <a:cubicBezTo>
                      <a:pt x="11" y="167"/>
                      <a:pt x="38" y="124"/>
                      <a:pt x="47" y="115"/>
                    </a:cubicBezTo>
                    <a:cubicBezTo>
                      <a:pt x="55" y="105"/>
                      <a:pt x="65" y="91"/>
                      <a:pt x="73" y="75"/>
                    </a:cubicBezTo>
                    <a:cubicBezTo>
                      <a:pt x="75" y="71"/>
                      <a:pt x="77" y="67"/>
                      <a:pt x="79" y="63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2" y="55"/>
                      <a:pt x="83" y="53"/>
                      <a:pt x="84" y="51"/>
                    </a:cubicBezTo>
                    <a:cubicBezTo>
                      <a:pt x="86" y="42"/>
                      <a:pt x="87" y="35"/>
                      <a:pt x="88" y="29"/>
                    </a:cubicBezTo>
                    <a:cubicBezTo>
                      <a:pt x="89" y="24"/>
                      <a:pt x="91" y="19"/>
                      <a:pt x="92" y="16"/>
                    </a:cubicBezTo>
                    <a:cubicBezTo>
                      <a:pt x="93" y="13"/>
                      <a:pt x="94" y="11"/>
                      <a:pt x="94" y="11"/>
                    </a:cubicBezTo>
                    <a:cubicBezTo>
                      <a:pt x="94" y="11"/>
                      <a:pt x="93" y="0"/>
                      <a:pt x="90" y="2"/>
                    </a:cubicBezTo>
                    <a:cubicBezTo>
                      <a:pt x="87" y="4"/>
                      <a:pt x="79" y="6"/>
                      <a:pt x="75" y="11"/>
                    </a:cubicBezTo>
                    <a:cubicBezTo>
                      <a:pt x="71" y="16"/>
                      <a:pt x="67" y="32"/>
                      <a:pt x="62" y="39"/>
                    </a:cubicBezTo>
                    <a:cubicBezTo>
                      <a:pt x="60" y="42"/>
                      <a:pt x="61" y="48"/>
                      <a:pt x="59" y="52"/>
                    </a:cubicBezTo>
                    <a:cubicBezTo>
                      <a:pt x="56" y="56"/>
                      <a:pt x="54" y="60"/>
                      <a:pt x="52" y="64"/>
                    </a:cubicBezTo>
                    <a:cubicBezTo>
                      <a:pt x="44" y="81"/>
                      <a:pt x="37" y="99"/>
                      <a:pt x="33" y="111"/>
                    </a:cubicBezTo>
                    <a:cubicBezTo>
                      <a:pt x="28" y="124"/>
                      <a:pt x="0" y="183"/>
                      <a:pt x="16" y="15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" name="Freeform 23"/>
              <p:cNvSpPr/>
              <p:nvPr/>
            </p:nvSpPr>
            <p:spPr bwMode="auto">
              <a:xfrm>
                <a:off x="1668" y="2915"/>
                <a:ext cx="325" cy="1973"/>
              </a:xfrm>
              <a:custGeom>
                <a:avLst/>
                <a:gdLst>
                  <a:gd name="T0" fmla="*/ 1 w 158"/>
                  <a:gd name="T1" fmla="*/ 0 h 964"/>
                  <a:gd name="T2" fmla="*/ 0 w 158"/>
                  <a:gd name="T3" fmla="*/ 10 h 964"/>
                  <a:gd name="T4" fmla="*/ 2 w 158"/>
                  <a:gd name="T5" fmla="*/ 39 h 964"/>
                  <a:gd name="T6" fmla="*/ 9 w 158"/>
                  <a:gd name="T7" fmla="*/ 83 h 964"/>
                  <a:gd name="T8" fmla="*/ 19 w 158"/>
                  <a:gd name="T9" fmla="*/ 142 h 964"/>
                  <a:gd name="T10" fmla="*/ 22 w 158"/>
                  <a:gd name="T11" fmla="*/ 159 h 964"/>
                  <a:gd name="T12" fmla="*/ 23 w 158"/>
                  <a:gd name="T13" fmla="*/ 176 h 964"/>
                  <a:gd name="T14" fmla="*/ 23 w 158"/>
                  <a:gd name="T15" fmla="*/ 178 h 964"/>
                  <a:gd name="T16" fmla="*/ 23 w 158"/>
                  <a:gd name="T17" fmla="*/ 180 h 964"/>
                  <a:gd name="T18" fmla="*/ 23 w 158"/>
                  <a:gd name="T19" fmla="*/ 185 h 964"/>
                  <a:gd name="T20" fmla="*/ 24 w 158"/>
                  <a:gd name="T21" fmla="*/ 194 h 964"/>
                  <a:gd name="T22" fmla="*/ 25 w 158"/>
                  <a:gd name="T23" fmla="*/ 214 h 964"/>
                  <a:gd name="T24" fmla="*/ 35 w 158"/>
                  <a:gd name="T25" fmla="*/ 296 h 964"/>
                  <a:gd name="T26" fmla="*/ 48 w 158"/>
                  <a:gd name="T27" fmla="*/ 387 h 964"/>
                  <a:gd name="T28" fmla="*/ 50 w 158"/>
                  <a:gd name="T29" fmla="*/ 399 h 964"/>
                  <a:gd name="T30" fmla="*/ 51 w 158"/>
                  <a:gd name="T31" fmla="*/ 402 h 964"/>
                  <a:gd name="T32" fmla="*/ 51 w 158"/>
                  <a:gd name="T33" fmla="*/ 405 h 964"/>
                  <a:gd name="T34" fmla="*/ 52 w 158"/>
                  <a:gd name="T35" fmla="*/ 411 h 964"/>
                  <a:gd name="T36" fmla="*/ 56 w 158"/>
                  <a:gd name="T37" fmla="*/ 435 h 964"/>
                  <a:gd name="T38" fmla="*/ 63 w 158"/>
                  <a:gd name="T39" fmla="*/ 484 h 964"/>
                  <a:gd name="T40" fmla="*/ 122 w 158"/>
                  <a:gd name="T41" fmla="*/ 825 h 964"/>
                  <a:gd name="T42" fmla="*/ 145 w 158"/>
                  <a:gd name="T43" fmla="*/ 927 h 964"/>
                  <a:gd name="T44" fmla="*/ 153 w 158"/>
                  <a:gd name="T45" fmla="*/ 955 h 964"/>
                  <a:gd name="T46" fmla="*/ 156 w 158"/>
                  <a:gd name="T47" fmla="*/ 962 h 964"/>
                  <a:gd name="T48" fmla="*/ 158 w 158"/>
                  <a:gd name="T49" fmla="*/ 964 h 964"/>
                  <a:gd name="T50" fmla="*/ 156 w 158"/>
                  <a:gd name="T51" fmla="*/ 962 h 964"/>
                  <a:gd name="T52" fmla="*/ 154 w 158"/>
                  <a:gd name="T53" fmla="*/ 955 h 964"/>
                  <a:gd name="T54" fmla="*/ 149 w 158"/>
                  <a:gd name="T55" fmla="*/ 927 h 964"/>
                  <a:gd name="T56" fmla="*/ 134 w 158"/>
                  <a:gd name="T57" fmla="*/ 823 h 964"/>
                  <a:gd name="T58" fmla="*/ 87 w 158"/>
                  <a:gd name="T59" fmla="*/ 481 h 964"/>
                  <a:gd name="T60" fmla="*/ 79 w 158"/>
                  <a:gd name="T61" fmla="*/ 431 h 964"/>
                  <a:gd name="T62" fmla="*/ 75 w 158"/>
                  <a:gd name="T63" fmla="*/ 407 h 964"/>
                  <a:gd name="T64" fmla="*/ 74 w 158"/>
                  <a:gd name="T65" fmla="*/ 401 h 964"/>
                  <a:gd name="T66" fmla="*/ 74 w 158"/>
                  <a:gd name="T67" fmla="*/ 398 h 964"/>
                  <a:gd name="T68" fmla="*/ 73 w 158"/>
                  <a:gd name="T69" fmla="*/ 395 h 964"/>
                  <a:gd name="T70" fmla="*/ 71 w 158"/>
                  <a:gd name="T71" fmla="*/ 384 h 964"/>
                  <a:gd name="T72" fmla="*/ 55 w 158"/>
                  <a:gd name="T73" fmla="*/ 293 h 964"/>
                  <a:gd name="T74" fmla="*/ 41 w 158"/>
                  <a:gd name="T75" fmla="*/ 212 h 964"/>
                  <a:gd name="T76" fmla="*/ 39 w 158"/>
                  <a:gd name="T77" fmla="*/ 193 h 964"/>
                  <a:gd name="T78" fmla="*/ 38 w 158"/>
                  <a:gd name="T79" fmla="*/ 184 h 964"/>
                  <a:gd name="T80" fmla="*/ 37 w 158"/>
                  <a:gd name="T81" fmla="*/ 180 h 964"/>
                  <a:gd name="T82" fmla="*/ 37 w 158"/>
                  <a:gd name="T83" fmla="*/ 177 h 964"/>
                  <a:gd name="T84" fmla="*/ 37 w 158"/>
                  <a:gd name="T85" fmla="*/ 175 h 964"/>
                  <a:gd name="T86" fmla="*/ 34 w 158"/>
                  <a:gd name="T87" fmla="*/ 157 h 964"/>
                  <a:gd name="T88" fmla="*/ 31 w 158"/>
                  <a:gd name="T89" fmla="*/ 140 h 964"/>
                  <a:gd name="T90" fmla="*/ 16 w 158"/>
                  <a:gd name="T91" fmla="*/ 82 h 964"/>
                  <a:gd name="T92" fmla="*/ 6 w 158"/>
                  <a:gd name="T93" fmla="*/ 38 h 964"/>
                  <a:gd name="T94" fmla="*/ 1 w 158"/>
                  <a:gd name="T95" fmla="*/ 10 h 964"/>
                  <a:gd name="T96" fmla="*/ 1 w 158"/>
                  <a:gd name="T97" fmla="*/ 0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8" h="964">
                    <a:moveTo>
                      <a:pt x="1" y="0"/>
                    </a:moveTo>
                    <a:cubicBezTo>
                      <a:pt x="1" y="0"/>
                      <a:pt x="0" y="4"/>
                      <a:pt x="0" y="10"/>
                    </a:cubicBezTo>
                    <a:cubicBezTo>
                      <a:pt x="0" y="17"/>
                      <a:pt x="1" y="26"/>
                      <a:pt x="2" y="39"/>
                    </a:cubicBezTo>
                    <a:cubicBezTo>
                      <a:pt x="4" y="51"/>
                      <a:pt x="6" y="66"/>
                      <a:pt x="9" y="83"/>
                    </a:cubicBezTo>
                    <a:cubicBezTo>
                      <a:pt x="12" y="101"/>
                      <a:pt x="16" y="120"/>
                      <a:pt x="19" y="142"/>
                    </a:cubicBezTo>
                    <a:cubicBezTo>
                      <a:pt x="20" y="148"/>
                      <a:pt x="21" y="153"/>
                      <a:pt x="22" y="159"/>
                    </a:cubicBezTo>
                    <a:cubicBezTo>
                      <a:pt x="22" y="164"/>
                      <a:pt x="23" y="170"/>
                      <a:pt x="23" y="176"/>
                    </a:cubicBezTo>
                    <a:cubicBezTo>
                      <a:pt x="23" y="176"/>
                      <a:pt x="23" y="177"/>
                      <a:pt x="23" y="178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23" y="182"/>
                      <a:pt x="23" y="183"/>
                      <a:pt x="23" y="185"/>
                    </a:cubicBezTo>
                    <a:cubicBezTo>
                      <a:pt x="23" y="188"/>
                      <a:pt x="23" y="191"/>
                      <a:pt x="24" y="194"/>
                    </a:cubicBezTo>
                    <a:cubicBezTo>
                      <a:pt x="24" y="201"/>
                      <a:pt x="25" y="207"/>
                      <a:pt x="25" y="214"/>
                    </a:cubicBezTo>
                    <a:cubicBezTo>
                      <a:pt x="28" y="240"/>
                      <a:pt x="31" y="267"/>
                      <a:pt x="35" y="296"/>
                    </a:cubicBezTo>
                    <a:cubicBezTo>
                      <a:pt x="39" y="325"/>
                      <a:pt x="44" y="356"/>
                      <a:pt x="48" y="387"/>
                    </a:cubicBezTo>
                    <a:cubicBezTo>
                      <a:pt x="50" y="399"/>
                      <a:pt x="50" y="399"/>
                      <a:pt x="50" y="399"/>
                    </a:cubicBezTo>
                    <a:cubicBezTo>
                      <a:pt x="51" y="402"/>
                      <a:pt x="51" y="402"/>
                      <a:pt x="51" y="402"/>
                    </a:cubicBezTo>
                    <a:cubicBezTo>
                      <a:pt x="51" y="405"/>
                      <a:pt x="51" y="405"/>
                      <a:pt x="51" y="405"/>
                    </a:cubicBezTo>
                    <a:cubicBezTo>
                      <a:pt x="52" y="411"/>
                      <a:pt x="52" y="411"/>
                      <a:pt x="52" y="411"/>
                    </a:cubicBezTo>
                    <a:cubicBezTo>
                      <a:pt x="56" y="435"/>
                      <a:pt x="56" y="435"/>
                      <a:pt x="56" y="435"/>
                    </a:cubicBezTo>
                    <a:cubicBezTo>
                      <a:pt x="63" y="484"/>
                      <a:pt x="63" y="484"/>
                      <a:pt x="63" y="484"/>
                    </a:cubicBezTo>
                    <a:cubicBezTo>
                      <a:pt x="83" y="618"/>
                      <a:pt x="105" y="738"/>
                      <a:pt x="122" y="825"/>
                    </a:cubicBezTo>
                    <a:cubicBezTo>
                      <a:pt x="131" y="868"/>
                      <a:pt x="139" y="903"/>
                      <a:pt x="145" y="927"/>
                    </a:cubicBezTo>
                    <a:cubicBezTo>
                      <a:pt x="148" y="939"/>
                      <a:pt x="151" y="949"/>
                      <a:pt x="153" y="955"/>
                    </a:cubicBezTo>
                    <a:cubicBezTo>
                      <a:pt x="154" y="958"/>
                      <a:pt x="155" y="960"/>
                      <a:pt x="156" y="962"/>
                    </a:cubicBezTo>
                    <a:cubicBezTo>
                      <a:pt x="157" y="963"/>
                      <a:pt x="158" y="964"/>
                      <a:pt x="158" y="964"/>
                    </a:cubicBezTo>
                    <a:cubicBezTo>
                      <a:pt x="158" y="964"/>
                      <a:pt x="157" y="963"/>
                      <a:pt x="156" y="962"/>
                    </a:cubicBezTo>
                    <a:cubicBezTo>
                      <a:pt x="156" y="960"/>
                      <a:pt x="155" y="958"/>
                      <a:pt x="154" y="955"/>
                    </a:cubicBezTo>
                    <a:cubicBezTo>
                      <a:pt x="153" y="948"/>
                      <a:pt x="151" y="939"/>
                      <a:pt x="149" y="927"/>
                    </a:cubicBezTo>
                    <a:cubicBezTo>
                      <a:pt x="145" y="902"/>
                      <a:pt x="140" y="867"/>
                      <a:pt x="134" y="823"/>
                    </a:cubicBezTo>
                    <a:cubicBezTo>
                      <a:pt x="122" y="735"/>
                      <a:pt x="107" y="614"/>
                      <a:pt x="87" y="481"/>
                    </a:cubicBezTo>
                    <a:cubicBezTo>
                      <a:pt x="84" y="464"/>
                      <a:pt x="82" y="448"/>
                      <a:pt x="79" y="431"/>
                    </a:cubicBezTo>
                    <a:cubicBezTo>
                      <a:pt x="75" y="407"/>
                      <a:pt x="75" y="407"/>
                      <a:pt x="75" y="407"/>
                    </a:cubicBezTo>
                    <a:cubicBezTo>
                      <a:pt x="74" y="401"/>
                      <a:pt x="74" y="401"/>
                      <a:pt x="74" y="401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73" y="395"/>
                      <a:pt x="73" y="395"/>
                      <a:pt x="73" y="395"/>
                    </a:cubicBezTo>
                    <a:cubicBezTo>
                      <a:pt x="71" y="384"/>
                      <a:pt x="71" y="384"/>
                      <a:pt x="71" y="384"/>
                    </a:cubicBezTo>
                    <a:cubicBezTo>
                      <a:pt x="55" y="293"/>
                      <a:pt x="55" y="293"/>
                      <a:pt x="55" y="293"/>
                    </a:cubicBezTo>
                    <a:cubicBezTo>
                      <a:pt x="50" y="265"/>
                      <a:pt x="45" y="237"/>
                      <a:pt x="41" y="212"/>
                    </a:cubicBezTo>
                    <a:cubicBezTo>
                      <a:pt x="40" y="205"/>
                      <a:pt x="39" y="199"/>
                      <a:pt x="39" y="193"/>
                    </a:cubicBezTo>
                    <a:cubicBezTo>
                      <a:pt x="38" y="190"/>
                      <a:pt x="38" y="187"/>
                      <a:pt x="38" y="184"/>
                    </a:cubicBezTo>
                    <a:cubicBezTo>
                      <a:pt x="38" y="182"/>
                      <a:pt x="38" y="181"/>
                      <a:pt x="37" y="180"/>
                    </a:cubicBezTo>
                    <a:cubicBezTo>
                      <a:pt x="37" y="177"/>
                      <a:pt x="37" y="177"/>
                      <a:pt x="37" y="177"/>
                    </a:cubicBezTo>
                    <a:cubicBezTo>
                      <a:pt x="37" y="177"/>
                      <a:pt x="37" y="176"/>
                      <a:pt x="37" y="175"/>
                    </a:cubicBezTo>
                    <a:cubicBezTo>
                      <a:pt x="37" y="168"/>
                      <a:pt x="35" y="162"/>
                      <a:pt x="34" y="157"/>
                    </a:cubicBezTo>
                    <a:cubicBezTo>
                      <a:pt x="33" y="151"/>
                      <a:pt x="32" y="145"/>
                      <a:pt x="31" y="140"/>
                    </a:cubicBezTo>
                    <a:cubicBezTo>
                      <a:pt x="26" y="118"/>
                      <a:pt x="21" y="99"/>
                      <a:pt x="16" y="82"/>
                    </a:cubicBezTo>
                    <a:cubicBezTo>
                      <a:pt x="12" y="65"/>
                      <a:pt x="9" y="50"/>
                      <a:pt x="6" y="38"/>
                    </a:cubicBezTo>
                    <a:cubicBezTo>
                      <a:pt x="3" y="26"/>
                      <a:pt x="2" y="17"/>
                      <a:pt x="1" y="10"/>
                    </a:cubicBezTo>
                    <a:cubicBezTo>
                      <a:pt x="0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" name="Freeform 24"/>
              <p:cNvSpPr/>
              <p:nvPr/>
            </p:nvSpPr>
            <p:spPr bwMode="auto">
              <a:xfrm>
                <a:off x="1665" y="2913"/>
                <a:ext cx="327" cy="1978"/>
              </a:xfrm>
              <a:custGeom>
                <a:avLst/>
                <a:gdLst>
                  <a:gd name="T0" fmla="*/ 1 w 159"/>
                  <a:gd name="T1" fmla="*/ 1 h 966"/>
                  <a:gd name="T2" fmla="*/ 0 w 159"/>
                  <a:gd name="T3" fmla="*/ 11 h 966"/>
                  <a:gd name="T4" fmla="*/ 23 w 159"/>
                  <a:gd name="T5" fmla="*/ 177 h 966"/>
                  <a:gd name="T6" fmla="*/ 23 w 159"/>
                  <a:gd name="T7" fmla="*/ 181 h 966"/>
                  <a:gd name="T8" fmla="*/ 24 w 159"/>
                  <a:gd name="T9" fmla="*/ 195 h 966"/>
                  <a:gd name="T10" fmla="*/ 50 w 159"/>
                  <a:gd name="T11" fmla="*/ 400 h 966"/>
                  <a:gd name="T12" fmla="*/ 51 w 159"/>
                  <a:gd name="T13" fmla="*/ 406 h 966"/>
                  <a:gd name="T14" fmla="*/ 52 w 159"/>
                  <a:gd name="T15" fmla="*/ 412 h 966"/>
                  <a:gd name="T16" fmla="*/ 153 w 159"/>
                  <a:gd name="T17" fmla="*/ 956 h 966"/>
                  <a:gd name="T18" fmla="*/ 156 w 159"/>
                  <a:gd name="T19" fmla="*/ 963 h 966"/>
                  <a:gd name="T20" fmla="*/ 158 w 159"/>
                  <a:gd name="T21" fmla="*/ 966 h 966"/>
                  <a:gd name="T22" fmla="*/ 159 w 159"/>
                  <a:gd name="T23" fmla="*/ 965 h 966"/>
                  <a:gd name="T24" fmla="*/ 159 w 159"/>
                  <a:gd name="T25" fmla="*/ 965 h 966"/>
                  <a:gd name="T26" fmla="*/ 159 w 159"/>
                  <a:gd name="T27" fmla="*/ 965 h 966"/>
                  <a:gd name="T28" fmla="*/ 158 w 159"/>
                  <a:gd name="T29" fmla="*/ 962 h 966"/>
                  <a:gd name="T30" fmla="*/ 136 w 159"/>
                  <a:gd name="T31" fmla="*/ 824 h 966"/>
                  <a:gd name="T32" fmla="*/ 77 w 159"/>
                  <a:gd name="T33" fmla="*/ 408 h 966"/>
                  <a:gd name="T34" fmla="*/ 76 w 159"/>
                  <a:gd name="T35" fmla="*/ 399 h 966"/>
                  <a:gd name="T36" fmla="*/ 73 w 159"/>
                  <a:gd name="T37" fmla="*/ 384 h 966"/>
                  <a:gd name="T38" fmla="*/ 41 w 159"/>
                  <a:gd name="T39" fmla="*/ 194 h 966"/>
                  <a:gd name="T40" fmla="*/ 39 w 159"/>
                  <a:gd name="T41" fmla="*/ 178 h 966"/>
                  <a:gd name="T42" fmla="*/ 39 w 159"/>
                  <a:gd name="T43" fmla="*/ 176 h 966"/>
                  <a:gd name="T44" fmla="*/ 3 w 159"/>
                  <a:gd name="T45" fmla="*/ 11 h 966"/>
                  <a:gd name="T46" fmla="*/ 3 w 159"/>
                  <a:gd name="T47" fmla="*/ 1 h 966"/>
                  <a:gd name="T48" fmla="*/ 3 w 159"/>
                  <a:gd name="T49" fmla="*/ 1 h 966"/>
                  <a:gd name="T50" fmla="*/ 3 w 159"/>
                  <a:gd name="T51" fmla="*/ 1 h 966"/>
                  <a:gd name="T52" fmla="*/ 2 w 159"/>
                  <a:gd name="T53" fmla="*/ 2 h 966"/>
                  <a:gd name="T54" fmla="*/ 2 w 159"/>
                  <a:gd name="T55" fmla="*/ 1 h 966"/>
                  <a:gd name="T56" fmla="*/ 0 w 159"/>
                  <a:gd name="T57" fmla="*/ 4 h 966"/>
                  <a:gd name="T58" fmla="*/ 16 w 159"/>
                  <a:gd name="T59" fmla="*/ 83 h 966"/>
                  <a:gd name="T60" fmla="*/ 37 w 159"/>
                  <a:gd name="T61" fmla="*/ 176 h 966"/>
                  <a:gd name="T62" fmla="*/ 37 w 159"/>
                  <a:gd name="T63" fmla="*/ 181 h 966"/>
                  <a:gd name="T64" fmla="*/ 55 w 159"/>
                  <a:gd name="T65" fmla="*/ 294 h 966"/>
                  <a:gd name="T66" fmla="*/ 73 w 159"/>
                  <a:gd name="T67" fmla="*/ 396 h 966"/>
                  <a:gd name="T68" fmla="*/ 74 w 159"/>
                  <a:gd name="T69" fmla="*/ 402 h 966"/>
                  <a:gd name="T70" fmla="*/ 75 w 159"/>
                  <a:gd name="T71" fmla="*/ 408 h 966"/>
                  <a:gd name="T72" fmla="*/ 154 w 159"/>
                  <a:gd name="T73" fmla="*/ 956 h 966"/>
                  <a:gd name="T74" fmla="*/ 158 w 159"/>
                  <a:gd name="T75" fmla="*/ 965 h 966"/>
                  <a:gd name="T76" fmla="*/ 159 w 159"/>
                  <a:gd name="T77" fmla="*/ 965 h 966"/>
                  <a:gd name="T78" fmla="*/ 158 w 159"/>
                  <a:gd name="T79" fmla="*/ 965 h 966"/>
                  <a:gd name="T80" fmla="*/ 159 w 159"/>
                  <a:gd name="T81" fmla="*/ 964 h 966"/>
                  <a:gd name="T82" fmla="*/ 159 w 159"/>
                  <a:gd name="T83" fmla="*/ 964 h 966"/>
                  <a:gd name="T84" fmla="*/ 158 w 159"/>
                  <a:gd name="T85" fmla="*/ 962 h 966"/>
                  <a:gd name="T86" fmla="*/ 124 w 159"/>
                  <a:gd name="T87" fmla="*/ 826 h 966"/>
                  <a:gd name="T88" fmla="*/ 54 w 159"/>
                  <a:gd name="T89" fmla="*/ 412 h 966"/>
                  <a:gd name="T90" fmla="*/ 53 w 159"/>
                  <a:gd name="T91" fmla="*/ 403 h 966"/>
                  <a:gd name="T92" fmla="*/ 51 w 159"/>
                  <a:gd name="T93" fmla="*/ 388 h 966"/>
                  <a:gd name="T94" fmla="*/ 25 w 159"/>
                  <a:gd name="T95" fmla="*/ 182 h 966"/>
                  <a:gd name="T96" fmla="*/ 25 w 159"/>
                  <a:gd name="T97" fmla="*/ 179 h 966"/>
                  <a:gd name="T98" fmla="*/ 21 w 159"/>
                  <a:gd name="T99" fmla="*/ 143 h 966"/>
                  <a:gd name="T100" fmla="*/ 2 w 159"/>
                  <a:gd name="T101" fmla="*/ 11 h 966"/>
                  <a:gd name="T102" fmla="*/ 3 w 159"/>
                  <a:gd name="T103" fmla="*/ 1 h 966"/>
                  <a:gd name="T104" fmla="*/ 3 w 159"/>
                  <a:gd name="T105" fmla="*/ 1 h 966"/>
                  <a:gd name="T106" fmla="*/ 3 w 159"/>
                  <a:gd name="T107" fmla="*/ 2 h 966"/>
                  <a:gd name="T108" fmla="*/ 2 w 159"/>
                  <a:gd name="T109" fmla="*/ 2 h 966"/>
                  <a:gd name="T110" fmla="*/ 2 w 159"/>
                  <a:gd name="T111" fmla="*/ 1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" h="966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5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8"/>
                      <a:pt x="1" y="27"/>
                      <a:pt x="2" y="40"/>
                    </a:cubicBezTo>
                    <a:cubicBezTo>
                      <a:pt x="4" y="52"/>
                      <a:pt x="6" y="67"/>
                      <a:pt x="9" y="84"/>
                    </a:cubicBezTo>
                    <a:cubicBezTo>
                      <a:pt x="12" y="102"/>
                      <a:pt x="15" y="122"/>
                      <a:pt x="19" y="143"/>
                    </a:cubicBezTo>
                    <a:cubicBezTo>
                      <a:pt x="20" y="149"/>
                      <a:pt x="21" y="154"/>
                      <a:pt x="21" y="160"/>
                    </a:cubicBezTo>
                    <a:cubicBezTo>
                      <a:pt x="22" y="165"/>
                      <a:pt x="23" y="171"/>
                      <a:pt x="23" y="177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79"/>
                      <a:pt x="23" y="179"/>
                      <a:pt x="23" y="179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3" y="183"/>
                      <a:pt x="23" y="184"/>
                      <a:pt x="23" y="186"/>
                    </a:cubicBezTo>
                    <a:cubicBezTo>
                      <a:pt x="23" y="189"/>
                      <a:pt x="23" y="192"/>
                      <a:pt x="24" y="195"/>
                    </a:cubicBezTo>
                    <a:cubicBezTo>
                      <a:pt x="24" y="202"/>
                      <a:pt x="24" y="208"/>
                      <a:pt x="25" y="215"/>
                    </a:cubicBezTo>
                    <a:cubicBezTo>
                      <a:pt x="28" y="241"/>
                      <a:pt x="31" y="269"/>
                      <a:pt x="35" y="298"/>
                    </a:cubicBezTo>
                    <a:cubicBezTo>
                      <a:pt x="39" y="327"/>
                      <a:pt x="44" y="357"/>
                      <a:pt x="48" y="388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51" y="403"/>
                      <a:pt x="51" y="403"/>
                      <a:pt x="51" y="403"/>
                    </a:cubicBezTo>
                    <a:cubicBezTo>
                      <a:pt x="52" y="403"/>
                      <a:pt x="52" y="403"/>
                      <a:pt x="52" y="403"/>
                    </a:cubicBezTo>
                    <a:cubicBezTo>
                      <a:pt x="51" y="403"/>
                      <a:pt x="51" y="403"/>
                      <a:pt x="51" y="403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2" y="412"/>
                      <a:pt x="52" y="412"/>
                      <a:pt x="52" y="412"/>
                    </a:cubicBezTo>
                    <a:cubicBezTo>
                      <a:pt x="56" y="436"/>
                      <a:pt x="56" y="436"/>
                      <a:pt x="56" y="436"/>
                    </a:cubicBezTo>
                    <a:cubicBezTo>
                      <a:pt x="63" y="486"/>
                      <a:pt x="63" y="486"/>
                      <a:pt x="63" y="486"/>
                    </a:cubicBezTo>
                    <a:cubicBezTo>
                      <a:pt x="83" y="619"/>
                      <a:pt x="105" y="739"/>
                      <a:pt x="122" y="826"/>
                    </a:cubicBezTo>
                    <a:cubicBezTo>
                      <a:pt x="131" y="870"/>
                      <a:pt x="139" y="905"/>
                      <a:pt x="145" y="929"/>
                    </a:cubicBezTo>
                    <a:cubicBezTo>
                      <a:pt x="148" y="941"/>
                      <a:pt x="151" y="950"/>
                      <a:pt x="153" y="956"/>
                    </a:cubicBezTo>
                    <a:cubicBezTo>
                      <a:pt x="153" y="956"/>
                      <a:pt x="153" y="956"/>
                      <a:pt x="153" y="956"/>
                    </a:cubicBezTo>
                    <a:cubicBezTo>
                      <a:pt x="153" y="956"/>
                      <a:pt x="153" y="956"/>
                      <a:pt x="153" y="956"/>
                    </a:cubicBezTo>
                    <a:cubicBezTo>
                      <a:pt x="154" y="959"/>
                      <a:pt x="155" y="962"/>
                      <a:pt x="156" y="963"/>
                    </a:cubicBezTo>
                    <a:cubicBezTo>
                      <a:pt x="157" y="963"/>
                      <a:pt x="157" y="963"/>
                      <a:pt x="157" y="963"/>
                    </a:cubicBezTo>
                    <a:cubicBezTo>
                      <a:pt x="156" y="963"/>
                      <a:pt x="156" y="963"/>
                      <a:pt x="156" y="963"/>
                    </a:cubicBezTo>
                    <a:cubicBezTo>
                      <a:pt x="157" y="964"/>
                      <a:pt x="157" y="965"/>
                      <a:pt x="157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9" y="966"/>
                      <a:pt x="159" y="966"/>
                      <a:pt x="159" y="966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8" y="964"/>
                      <a:pt x="158" y="964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3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1"/>
                      <a:pt x="157" y="958"/>
                      <a:pt x="156" y="955"/>
                    </a:cubicBezTo>
                    <a:cubicBezTo>
                      <a:pt x="155" y="949"/>
                      <a:pt x="153" y="940"/>
                      <a:pt x="151" y="928"/>
                    </a:cubicBezTo>
                    <a:cubicBezTo>
                      <a:pt x="147" y="903"/>
                      <a:pt x="142" y="868"/>
                      <a:pt x="136" y="824"/>
                    </a:cubicBezTo>
                    <a:cubicBezTo>
                      <a:pt x="124" y="736"/>
                      <a:pt x="109" y="615"/>
                      <a:pt x="89" y="482"/>
                    </a:cubicBezTo>
                    <a:cubicBezTo>
                      <a:pt x="86" y="465"/>
                      <a:pt x="84" y="449"/>
                      <a:pt x="81" y="432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7" y="408"/>
                      <a:pt x="77" y="408"/>
                      <a:pt x="77" y="408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402"/>
                      <a:pt x="76" y="402"/>
                      <a:pt x="76" y="402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6" y="399"/>
                      <a:pt x="76" y="399"/>
                      <a:pt x="76" y="399"/>
                    </a:cubicBezTo>
                    <a:cubicBezTo>
                      <a:pt x="75" y="396"/>
                      <a:pt x="75" y="396"/>
                      <a:pt x="75" y="396"/>
                    </a:cubicBezTo>
                    <a:cubicBezTo>
                      <a:pt x="74" y="396"/>
                      <a:pt x="74" y="396"/>
                      <a:pt x="74" y="396"/>
                    </a:cubicBezTo>
                    <a:cubicBezTo>
                      <a:pt x="75" y="396"/>
                      <a:pt x="75" y="396"/>
                      <a:pt x="75" y="396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73" y="384"/>
                      <a:pt x="73" y="384"/>
                      <a:pt x="73" y="384"/>
                    </a:cubicBezTo>
                    <a:cubicBezTo>
                      <a:pt x="57" y="294"/>
                      <a:pt x="57" y="294"/>
                      <a:pt x="57" y="294"/>
                    </a:cubicBezTo>
                    <a:cubicBezTo>
                      <a:pt x="52" y="265"/>
                      <a:pt x="47" y="238"/>
                      <a:pt x="43" y="213"/>
                    </a:cubicBezTo>
                    <a:cubicBezTo>
                      <a:pt x="42" y="206"/>
                      <a:pt x="42" y="200"/>
                      <a:pt x="41" y="194"/>
                    </a:cubicBezTo>
                    <a:cubicBezTo>
                      <a:pt x="40" y="191"/>
                      <a:pt x="40" y="188"/>
                      <a:pt x="40" y="185"/>
                    </a:cubicBezTo>
                    <a:cubicBezTo>
                      <a:pt x="40" y="183"/>
                      <a:pt x="40" y="182"/>
                      <a:pt x="40" y="181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8" y="178"/>
                      <a:pt x="38" y="178"/>
                      <a:pt x="38" y="178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9" y="177"/>
                      <a:pt x="39" y="177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69"/>
                      <a:pt x="38" y="163"/>
                      <a:pt x="36" y="157"/>
                    </a:cubicBezTo>
                    <a:cubicBezTo>
                      <a:pt x="35" y="152"/>
                      <a:pt x="34" y="146"/>
                      <a:pt x="33" y="141"/>
                    </a:cubicBezTo>
                    <a:cubicBezTo>
                      <a:pt x="28" y="119"/>
                      <a:pt x="23" y="100"/>
                      <a:pt x="18" y="83"/>
                    </a:cubicBezTo>
                    <a:cubicBezTo>
                      <a:pt x="14" y="65"/>
                      <a:pt x="11" y="51"/>
                      <a:pt x="8" y="39"/>
                    </a:cubicBezTo>
                    <a:cubicBezTo>
                      <a:pt x="5" y="27"/>
                      <a:pt x="4" y="17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8"/>
                      <a:pt x="2" y="5"/>
                      <a:pt x="2" y="4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"/>
                      <a:pt x="0" y="8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8"/>
                      <a:pt x="3" y="27"/>
                      <a:pt x="6" y="39"/>
                    </a:cubicBezTo>
                    <a:cubicBezTo>
                      <a:pt x="9" y="51"/>
                      <a:pt x="12" y="66"/>
                      <a:pt x="16" y="83"/>
                    </a:cubicBezTo>
                    <a:cubicBezTo>
                      <a:pt x="21" y="100"/>
                      <a:pt x="26" y="119"/>
                      <a:pt x="31" y="141"/>
                    </a:cubicBezTo>
                    <a:cubicBezTo>
                      <a:pt x="32" y="146"/>
                      <a:pt x="33" y="152"/>
                      <a:pt x="34" y="158"/>
                    </a:cubicBezTo>
                    <a:cubicBezTo>
                      <a:pt x="35" y="164"/>
                      <a:pt x="37" y="169"/>
                      <a:pt x="37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7"/>
                      <a:pt x="37" y="178"/>
                      <a:pt x="37" y="178"/>
                    </a:cubicBezTo>
                    <a:cubicBezTo>
                      <a:pt x="37" y="178"/>
                      <a:pt x="37" y="178"/>
                      <a:pt x="37" y="178"/>
                    </a:cubicBezTo>
                    <a:cubicBezTo>
                      <a:pt x="37" y="179"/>
                      <a:pt x="37" y="179"/>
                      <a:pt x="37" y="179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8" y="182"/>
                      <a:pt x="38" y="184"/>
                      <a:pt x="38" y="185"/>
                    </a:cubicBezTo>
                    <a:cubicBezTo>
                      <a:pt x="38" y="188"/>
                      <a:pt x="38" y="191"/>
                      <a:pt x="39" y="194"/>
                    </a:cubicBezTo>
                    <a:cubicBezTo>
                      <a:pt x="39" y="200"/>
                      <a:pt x="40" y="207"/>
                      <a:pt x="41" y="213"/>
                    </a:cubicBezTo>
                    <a:cubicBezTo>
                      <a:pt x="45" y="238"/>
                      <a:pt x="50" y="266"/>
                      <a:pt x="55" y="294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1" y="385"/>
                      <a:pt x="71" y="385"/>
                      <a:pt x="71" y="385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3" y="396"/>
                      <a:pt x="73" y="396"/>
                      <a:pt x="73" y="396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399"/>
                      <a:pt x="74" y="399"/>
                      <a:pt x="74" y="399"/>
                    </a:cubicBezTo>
                    <a:cubicBezTo>
                      <a:pt x="74" y="402"/>
                      <a:pt x="74" y="402"/>
                      <a:pt x="74" y="402"/>
                    </a:cubicBezTo>
                    <a:cubicBezTo>
                      <a:pt x="75" y="402"/>
                      <a:pt x="75" y="402"/>
                      <a:pt x="75" y="402"/>
                    </a:cubicBezTo>
                    <a:cubicBezTo>
                      <a:pt x="74" y="402"/>
                      <a:pt x="74" y="402"/>
                      <a:pt x="74" y="402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6" y="408"/>
                      <a:pt x="76" y="408"/>
                      <a:pt x="76" y="408"/>
                    </a:cubicBezTo>
                    <a:cubicBezTo>
                      <a:pt x="75" y="408"/>
                      <a:pt x="75" y="408"/>
                      <a:pt x="75" y="408"/>
                    </a:cubicBezTo>
                    <a:cubicBezTo>
                      <a:pt x="79" y="433"/>
                      <a:pt x="79" y="433"/>
                      <a:pt x="79" y="433"/>
                    </a:cubicBezTo>
                    <a:cubicBezTo>
                      <a:pt x="82" y="449"/>
                      <a:pt x="84" y="465"/>
                      <a:pt x="87" y="482"/>
                    </a:cubicBezTo>
                    <a:cubicBezTo>
                      <a:pt x="107" y="615"/>
                      <a:pt x="122" y="737"/>
                      <a:pt x="134" y="824"/>
                    </a:cubicBezTo>
                    <a:cubicBezTo>
                      <a:pt x="140" y="868"/>
                      <a:pt x="145" y="903"/>
                      <a:pt x="149" y="928"/>
                    </a:cubicBezTo>
                    <a:cubicBezTo>
                      <a:pt x="151" y="940"/>
                      <a:pt x="153" y="950"/>
                      <a:pt x="154" y="956"/>
                    </a:cubicBezTo>
                    <a:cubicBezTo>
                      <a:pt x="155" y="959"/>
                      <a:pt x="156" y="961"/>
                      <a:pt x="156" y="963"/>
                    </a:cubicBezTo>
                    <a:cubicBezTo>
                      <a:pt x="157" y="963"/>
                      <a:pt x="157" y="963"/>
                      <a:pt x="157" y="963"/>
                    </a:cubicBezTo>
                    <a:cubicBezTo>
                      <a:pt x="156" y="963"/>
                      <a:pt x="156" y="963"/>
                      <a:pt x="156" y="963"/>
                    </a:cubicBezTo>
                    <a:cubicBezTo>
                      <a:pt x="157" y="964"/>
                      <a:pt x="157" y="964"/>
                      <a:pt x="157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8" y="966"/>
                      <a:pt x="158" y="966"/>
                      <a:pt x="158" y="966"/>
                    </a:cubicBezTo>
                    <a:cubicBezTo>
                      <a:pt x="159" y="966"/>
                      <a:pt x="159" y="966"/>
                      <a:pt x="159" y="966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8" y="965"/>
                      <a:pt x="158" y="965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8" y="964"/>
                      <a:pt x="158" y="964"/>
                      <a:pt x="158" y="965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5"/>
                      <a:pt x="159" y="965"/>
                      <a:pt x="159" y="965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4"/>
                      <a:pt x="159" y="964"/>
                    </a:cubicBezTo>
                    <a:cubicBezTo>
                      <a:pt x="159" y="964"/>
                      <a:pt x="159" y="963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8" y="962"/>
                      <a:pt x="158" y="962"/>
                      <a:pt x="158" y="962"/>
                    </a:cubicBezTo>
                    <a:cubicBezTo>
                      <a:pt x="157" y="961"/>
                      <a:pt x="156" y="959"/>
                      <a:pt x="155" y="956"/>
                    </a:cubicBezTo>
                    <a:cubicBezTo>
                      <a:pt x="155" y="956"/>
                      <a:pt x="155" y="956"/>
                      <a:pt x="155" y="956"/>
                    </a:cubicBezTo>
                    <a:cubicBezTo>
                      <a:pt x="155" y="956"/>
                      <a:pt x="155" y="956"/>
                      <a:pt x="155" y="956"/>
                    </a:cubicBezTo>
                    <a:cubicBezTo>
                      <a:pt x="153" y="949"/>
                      <a:pt x="150" y="940"/>
                      <a:pt x="147" y="928"/>
                    </a:cubicBezTo>
                    <a:cubicBezTo>
                      <a:pt x="141" y="904"/>
                      <a:pt x="133" y="869"/>
                      <a:pt x="124" y="826"/>
                    </a:cubicBezTo>
                    <a:cubicBezTo>
                      <a:pt x="107" y="739"/>
                      <a:pt x="85" y="619"/>
                      <a:pt x="65" y="485"/>
                    </a:cubicBezTo>
                    <a:cubicBezTo>
                      <a:pt x="58" y="436"/>
                      <a:pt x="58" y="436"/>
                      <a:pt x="58" y="436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4" y="412"/>
                      <a:pt x="54" y="412"/>
                      <a:pt x="54" y="412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6"/>
                      <a:pt x="53" y="406"/>
                      <a:pt x="53" y="406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3" y="403"/>
                      <a:pt x="53" y="403"/>
                      <a:pt x="53" y="403"/>
                    </a:cubicBezTo>
                    <a:cubicBezTo>
                      <a:pt x="52" y="400"/>
                      <a:pt x="52" y="400"/>
                      <a:pt x="52" y="400"/>
                    </a:cubicBezTo>
                    <a:cubicBezTo>
                      <a:pt x="51" y="400"/>
                      <a:pt x="51" y="400"/>
                      <a:pt x="51" y="400"/>
                    </a:cubicBezTo>
                    <a:cubicBezTo>
                      <a:pt x="52" y="400"/>
                      <a:pt x="52" y="400"/>
                      <a:pt x="52" y="400"/>
                    </a:cubicBezTo>
                    <a:cubicBezTo>
                      <a:pt x="51" y="388"/>
                      <a:pt x="51" y="388"/>
                      <a:pt x="51" y="388"/>
                    </a:cubicBezTo>
                    <a:cubicBezTo>
                      <a:pt x="46" y="357"/>
                      <a:pt x="41" y="326"/>
                      <a:pt x="37" y="297"/>
                    </a:cubicBezTo>
                    <a:cubicBezTo>
                      <a:pt x="33" y="268"/>
                      <a:pt x="30" y="241"/>
                      <a:pt x="27" y="215"/>
                    </a:cubicBezTo>
                    <a:cubicBezTo>
                      <a:pt x="27" y="208"/>
                      <a:pt x="26" y="202"/>
                      <a:pt x="26" y="195"/>
                    </a:cubicBezTo>
                    <a:cubicBezTo>
                      <a:pt x="25" y="192"/>
                      <a:pt x="25" y="189"/>
                      <a:pt x="25" y="186"/>
                    </a:cubicBezTo>
                    <a:cubicBezTo>
                      <a:pt x="25" y="184"/>
                      <a:pt x="25" y="183"/>
                      <a:pt x="25" y="182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81"/>
                      <a:pt x="25" y="181"/>
                      <a:pt x="25" y="181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78"/>
                      <a:pt x="25" y="178"/>
                      <a:pt x="25" y="178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25" y="171"/>
                      <a:pt x="24" y="165"/>
                      <a:pt x="24" y="160"/>
                    </a:cubicBezTo>
                    <a:cubicBezTo>
                      <a:pt x="23" y="154"/>
                      <a:pt x="22" y="148"/>
                      <a:pt x="21" y="143"/>
                    </a:cubicBezTo>
                    <a:cubicBezTo>
                      <a:pt x="18" y="121"/>
                      <a:pt x="14" y="101"/>
                      <a:pt x="11" y="84"/>
                    </a:cubicBezTo>
                    <a:cubicBezTo>
                      <a:pt x="8" y="67"/>
                      <a:pt x="6" y="52"/>
                      <a:pt x="4" y="40"/>
                    </a:cubicBezTo>
                    <a:cubicBezTo>
                      <a:pt x="3" y="27"/>
                      <a:pt x="2" y="18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7"/>
                      <a:pt x="2" y="5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" name="Freeform 25"/>
              <p:cNvSpPr/>
              <p:nvPr/>
            </p:nvSpPr>
            <p:spPr bwMode="auto">
              <a:xfrm>
                <a:off x="1628" y="3760"/>
                <a:ext cx="117" cy="1040"/>
              </a:xfrm>
              <a:custGeom>
                <a:avLst/>
                <a:gdLst>
                  <a:gd name="T0" fmla="*/ 0 w 56"/>
                  <a:gd name="T1" fmla="*/ 0 h 508"/>
                  <a:gd name="T2" fmla="*/ 0 w 56"/>
                  <a:gd name="T3" fmla="*/ 20 h 508"/>
                  <a:gd name="T4" fmla="*/ 1 w 56"/>
                  <a:gd name="T5" fmla="*/ 75 h 508"/>
                  <a:gd name="T6" fmla="*/ 16 w 56"/>
                  <a:gd name="T7" fmla="*/ 255 h 508"/>
                  <a:gd name="T8" fmla="*/ 30 w 56"/>
                  <a:gd name="T9" fmla="*/ 354 h 508"/>
                  <a:gd name="T10" fmla="*/ 37 w 56"/>
                  <a:gd name="T11" fmla="*/ 397 h 508"/>
                  <a:gd name="T12" fmla="*/ 39 w 56"/>
                  <a:gd name="T13" fmla="*/ 407 h 508"/>
                  <a:gd name="T14" fmla="*/ 40 w 56"/>
                  <a:gd name="T15" fmla="*/ 412 h 508"/>
                  <a:gd name="T16" fmla="*/ 41 w 56"/>
                  <a:gd name="T17" fmla="*/ 414 h 508"/>
                  <a:gd name="T18" fmla="*/ 41 w 56"/>
                  <a:gd name="T19" fmla="*/ 415 h 508"/>
                  <a:gd name="T20" fmla="*/ 41 w 56"/>
                  <a:gd name="T21" fmla="*/ 416 h 508"/>
                  <a:gd name="T22" fmla="*/ 41 w 56"/>
                  <a:gd name="T23" fmla="*/ 417 h 508"/>
                  <a:gd name="T24" fmla="*/ 44 w 56"/>
                  <a:gd name="T25" fmla="*/ 433 h 508"/>
                  <a:gd name="T26" fmla="*/ 43 w 56"/>
                  <a:gd name="T27" fmla="*/ 464 h 508"/>
                  <a:gd name="T28" fmla="*/ 41 w 56"/>
                  <a:gd name="T29" fmla="*/ 487 h 508"/>
                  <a:gd name="T30" fmla="*/ 41 w 56"/>
                  <a:gd name="T31" fmla="*/ 508 h 508"/>
                  <a:gd name="T32" fmla="*/ 45 w 56"/>
                  <a:gd name="T33" fmla="*/ 488 h 508"/>
                  <a:gd name="T34" fmla="*/ 50 w 56"/>
                  <a:gd name="T35" fmla="*/ 465 h 508"/>
                  <a:gd name="T36" fmla="*/ 55 w 56"/>
                  <a:gd name="T37" fmla="*/ 433 h 508"/>
                  <a:gd name="T38" fmla="*/ 55 w 56"/>
                  <a:gd name="T39" fmla="*/ 414 h 508"/>
                  <a:gd name="T40" fmla="*/ 55 w 56"/>
                  <a:gd name="T41" fmla="*/ 413 h 508"/>
                  <a:gd name="T42" fmla="*/ 55 w 56"/>
                  <a:gd name="T43" fmla="*/ 413 h 508"/>
                  <a:gd name="T44" fmla="*/ 55 w 56"/>
                  <a:gd name="T45" fmla="*/ 413 h 508"/>
                  <a:gd name="T46" fmla="*/ 55 w 56"/>
                  <a:gd name="T47" fmla="*/ 412 h 508"/>
                  <a:gd name="T48" fmla="*/ 55 w 56"/>
                  <a:gd name="T49" fmla="*/ 409 h 508"/>
                  <a:gd name="T50" fmla="*/ 54 w 56"/>
                  <a:gd name="T51" fmla="*/ 405 h 508"/>
                  <a:gd name="T52" fmla="*/ 54 w 56"/>
                  <a:gd name="T53" fmla="*/ 395 h 508"/>
                  <a:gd name="T54" fmla="*/ 50 w 56"/>
                  <a:gd name="T55" fmla="*/ 351 h 508"/>
                  <a:gd name="T56" fmla="*/ 40 w 56"/>
                  <a:gd name="T57" fmla="*/ 253 h 508"/>
                  <a:gd name="T58" fmla="*/ 13 w 56"/>
                  <a:gd name="T59" fmla="*/ 74 h 508"/>
                  <a:gd name="T60" fmla="*/ 4 w 56"/>
                  <a:gd name="T61" fmla="*/ 20 h 508"/>
                  <a:gd name="T62" fmla="*/ 0 w 56"/>
                  <a:gd name="T6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6" h="508">
                    <a:moveTo>
                      <a:pt x="0" y="0"/>
                    </a:moveTo>
                    <a:cubicBezTo>
                      <a:pt x="0" y="0"/>
                      <a:pt x="0" y="7"/>
                      <a:pt x="0" y="20"/>
                    </a:cubicBezTo>
                    <a:cubicBezTo>
                      <a:pt x="0" y="33"/>
                      <a:pt x="0" y="52"/>
                      <a:pt x="1" y="75"/>
                    </a:cubicBezTo>
                    <a:cubicBezTo>
                      <a:pt x="3" y="121"/>
                      <a:pt x="8" y="185"/>
                      <a:pt x="16" y="255"/>
                    </a:cubicBezTo>
                    <a:cubicBezTo>
                      <a:pt x="20" y="290"/>
                      <a:pt x="25" y="324"/>
                      <a:pt x="30" y="354"/>
                    </a:cubicBezTo>
                    <a:cubicBezTo>
                      <a:pt x="32" y="369"/>
                      <a:pt x="35" y="383"/>
                      <a:pt x="37" y="397"/>
                    </a:cubicBezTo>
                    <a:cubicBezTo>
                      <a:pt x="39" y="407"/>
                      <a:pt x="39" y="407"/>
                      <a:pt x="39" y="407"/>
                    </a:cubicBezTo>
                    <a:cubicBezTo>
                      <a:pt x="40" y="412"/>
                      <a:pt x="40" y="412"/>
                      <a:pt x="40" y="412"/>
                    </a:cubicBezTo>
                    <a:cubicBezTo>
                      <a:pt x="41" y="414"/>
                      <a:pt x="41" y="414"/>
                      <a:pt x="41" y="414"/>
                    </a:cubicBezTo>
                    <a:cubicBezTo>
                      <a:pt x="41" y="415"/>
                      <a:pt x="41" y="415"/>
                      <a:pt x="41" y="415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3" y="422"/>
                      <a:pt x="43" y="428"/>
                      <a:pt x="44" y="433"/>
                    </a:cubicBezTo>
                    <a:cubicBezTo>
                      <a:pt x="44" y="444"/>
                      <a:pt x="43" y="455"/>
                      <a:pt x="43" y="464"/>
                    </a:cubicBezTo>
                    <a:cubicBezTo>
                      <a:pt x="42" y="473"/>
                      <a:pt x="41" y="481"/>
                      <a:pt x="41" y="487"/>
                    </a:cubicBezTo>
                    <a:cubicBezTo>
                      <a:pt x="40" y="500"/>
                      <a:pt x="41" y="508"/>
                      <a:pt x="41" y="508"/>
                    </a:cubicBezTo>
                    <a:cubicBezTo>
                      <a:pt x="41" y="508"/>
                      <a:pt x="42" y="500"/>
                      <a:pt x="45" y="488"/>
                    </a:cubicBezTo>
                    <a:cubicBezTo>
                      <a:pt x="46" y="482"/>
                      <a:pt x="48" y="474"/>
                      <a:pt x="50" y="465"/>
                    </a:cubicBezTo>
                    <a:cubicBezTo>
                      <a:pt x="52" y="456"/>
                      <a:pt x="54" y="446"/>
                      <a:pt x="55" y="433"/>
                    </a:cubicBezTo>
                    <a:cubicBezTo>
                      <a:pt x="56" y="427"/>
                      <a:pt x="56" y="421"/>
                      <a:pt x="55" y="414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2"/>
                      <a:pt x="55" y="412"/>
                      <a:pt x="55" y="412"/>
                    </a:cubicBezTo>
                    <a:cubicBezTo>
                      <a:pt x="55" y="409"/>
                      <a:pt x="55" y="409"/>
                      <a:pt x="55" y="409"/>
                    </a:cubicBezTo>
                    <a:cubicBezTo>
                      <a:pt x="54" y="405"/>
                      <a:pt x="54" y="405"/>
                      <a:pt x="54" y="405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2" y="381"/>
                      <a:pt x="51" y="367"/>
                      <a:pt x="50" y="351"/>
                    </a:cubicBezTo>
                    <a:cubicBezTo>
                      <a:pt x="47" y="321"/>
                      <a:pt x="44" y="288"/>
                      <a:pt x="40" y="253"/>
                    </a:cubicBezTo>
                    <a:cubicBezTo>
                      <a:pt x="31" y="182"/>
                      <a:pt x="21" y="119"/>
                      <a:pt x="13" y="7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" y="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" name="Freeform 26"/>
              <p:cNvSpPr/>
              <p:nvPr/>
            </p:nvSpPr>
            <p:spPr bwMode="auto">
              <a:xfrm>
                <a:off x="1628" y="3758"/>
                <a:ext cx="117" cy="1045"/>
              </a:xfrm>
              <a:custGeom>
                <a:avLst/>
                <a:gdLst>
                  <a:gd name="T0" fmla="*/ 0 w 58"/>
                  <a:gd name="T1" fmla="*/ 1 h 510"/>
                  <a:gd name="T2" fmla="*/ 0 w 58"/>
                  <a:gd name="T3" fmla="*/ 21 h 510"/>
                  <a:gd name="T4" fmla="*/ 37 w 58"/>
                  <a:gd name="T5" fmla="*/ 398 h 510"/>
                  <a:gd name="T6" fmla="*/ 39 w 58"/>
                  <a:gd name="T7" fmla="*/ 408 h 510"/>
                  <a:gd name="T8" fmla="*/ 40 w 58"/>
                  <a:gd name="T9" fmla="*/ 413 h 510"/>
                  <a:gd name="T10" fmla="*/ 41 w 58"/>
                  <a:gd name="T11" fmla="*/ 416 h 510"/>
                  <a:gd name="T12" fmla="*/ 41 w 58"/>
                  <a:gd name="T13" fmla="*/ 418 h 510"/>
                  <a:gd name="T14" fmla="*/ 43 w 58"/>
                  <a:gd name="T15" fmla="*/ 434 h 510"/>
                  <a:gd name="T16" fmla="*/ 42 w 58"/>
                  <a:gd name="T17" fmla="*/ 465 h 510"/>
                  <a:gd name="T18" fmla="*/ 41 w 58"/>
                  <a:gd name="T19" fmla="*/ 488 h 510"/>
                  <a:gd name="T20" fmla="*/ 41 w 58"/>
                  <a:gd name="T21" fmla="*/ 508 h 510"/>
                  <a:gd name="T22" fmla="*/ 41 w 58"/>
                  <a:gd name="T23" fmla="*/ 509 h 510"/>
                  <a:gd name="T24" fmla="*/ 42 w 58"/>
                  <a:gd name="T25" fmla="*/ 509 h 510"/>
                  <a:gd name="T26" fmla="*/ 42 w 58"/>
                  <a:gd name="T27" fmla="*/ 508 h 510"/>
                  <a:gd name="T28" fmla="*/ 42 w 58"/>
                  <a:gd name="T29" fmla="*/ 510 h 510"/>
                  <a:gd name="T30" fmla="*/ 43 w 58"/>
                  <a:gd name="T31" fmla="*/ 510 h 510"/>
                  <a:gd name="T32" fmla="*/ 42 w 58"/>
                  <a:gd name="T33" fmla="*/ 510 h 510"/>
                  <a:gd name="T34" fmla="*/ 47 w 58"/>
                  <a:gd name="T35" fmla="*/ 489 h 510"/>
                  <a:gd name="T36" fmla="*/ 52 w 58"/>
                  <a:gd name="T37" fmla="*/ 466 h 510"/>
                  <a:gd name="T38" fmla="*/ 58 w 58"/>
                  <a:gd name="T39" fmla="*/ 426 h 510"/>
                  <a:gd name="T40" fmla="*/ 57 w 58"/>
                  <a:gd name="T41" fmla="*/ 414 h 510"/>
                  <a:gd name="T42" fmla="*/ 56 w 58"/>
                  <a:gd name="T43" fmla="*/ 414 h 510"/>
                  <a:gd name="T44" fmla="*/ 57 w 58"/>
                  <a:gd name="T45" fmla="*/ 414 h 510"/>
                  <a:gd name="T46" fmla="*/ 57 w 58"/>
                  <a:gd name="T47" fmla="*/ 410 h 510"/>
                  <a:gd name="T48" fmla="*/ 56 w 58"/>
                  <a:gd name="T49" fmla="*/ 396 h 510"/>
                  <a:gd name="T50" fmla="*/ 15 w 58"/>
                  <a:gd name="T51" fmla="*/ 75 h 510"/>
                  <a:gd name="T52" fmla="*/ 2 w 58"/>
                  <a:gd name="T53" fmla="*/ 2 h 510"/>
                  <a:gd name="T54" fmla="*/ 2 w 58"/>
                  <a:gd name="T55" fmla="*/ 1 h 510"/>
                  <a:gd name="T56" fmla="*/ 2 w 58"/>
                  <a:gd name="T57" fmla="*/ 1 h 510"/>
                  <a:gd name="T58" fmla="*/ 1 w 58"/>
                  <a:gd name="T59" fmla="*/ 1 h 510"/>
                  <a:gd name="T60" fmla="*/ 2 w 58"/>
                  <a:gd name="T61" fmla="*/ 1 h 510"/>
                  <a:gd name="T62" fmla="*/ 2 w 58"/>
                  <a:gd name="T63" fmla="*/ 0 h 510"/>
                  <a:gd name="T64" fmla="*/ 0 w 58"/>
                  <a:gd name="T65" fmla="*/ 1 h 510"/>
                  <a:gd name="T66" fmla="*/ 13 w 58"/>
                  <a:gd name="T67" fmla="*/ 75 h 510"/>
                  <a:gd name="T68" fmla="*/ 53 w 58"/>
                  <a:gd name="T69" fmla="*/ 396 h 510"/>
                  <a:gd name="T70" fmla="*/ 55 w 58"/>
                  <a:gd name="T71" fmla="*/ 411 h 510"/>
                  <a:gd name="T72" fmla="*/ 55 w 58"/>
                  <a:gd name="T73" fmla="*/ 414 h 510"/>
                  <a:gd name="T74" fmla="*/ 55 w 58"/>
                  <a:gd name="T75" fmla="*/ 414 h 510"/>
                  <a:gd name="T76" fmla="*/ 55 w 58"/>
                  <a:gd name="T77" fmla="*/ 414 h 510"/>
                  <a:gd name="T78" fmla="*/ 56 w 58"/>
                  <a:gd name="T79" fmla="*/ 426 h 510"/>
                  <a:gd name="T80" fmla="*/ 50 w 58"/>
                  <a:gd name="T81" fmla="*/ 466 h 510"/>
                  <a:gd name="T82" fmla="*/ 45 w 58"/>
                  <a:gd name="T83" fmla="*/ 489 h 510"/>
                  <a:gd name="T84" fmla="*/ 41 w 58"/>
                  <a:gd name="T85" fmla="*/ 508 h 510"/>
                  <a:gd name="T86" fmla="*/ 41 w 58"/>
                  <a:gd name="T87" fmla="*/ 508 h 510"/>
                  <a:gd name="T88" fmla="*/ 42 w 58"/>
                  <a:gd name="T89" fmla="*/ 509 h 510"/>
                  <a:gd name="T90" fmla="*/ 42 w 58"/>
                  <a:gd name="T91" fmla="*/ 508 h 510"/>
                  <a:gd name="T92" fmla="*/ 43 w 58"/>
                  <a:gd name="T93" fmla="*/ 508 h 510"/>
                  <a:gd name="T94" fmla="*/ 43 w 58"/>
                  <a:gd name="T95" fmla="*/ 509 h 510"/>
                  <a:gd name="T96" fmla="*/ 43 w 58"/>
                  <a:gd name="T97" fmla="*/ 488 h 510"/>
                  <a:gd name="T98" fmla="*/ 45 w 58"/>
                  <a:gd name="T99" fmla="*/ 465 h 510"/>
                  <a:gd name="T100" fmla="*/ 46 w 58"/>
                  <a:gd name="T101" fmla="*/ 434 h 510"/>
                  <a:gd name="T102" fmla="*/ 43 w 58"/>
                  <a:gd name="T103" fmla="*/ 417 h 510"/>
                  <a:gd name="T104" fmla="*/ 42 w 58"/>
                  <a:gd name="T105" fmla="*/ 416 h 510"/>
                  <a:gd name="T106" fmla="*/ 42 w 58"/>
                  <a:gd name="T107" fmla="*/ 412 h 510"/>
                  <a:gd name="T108" fmla="*/ 41 w 58"/>
                  <a:gd name="T109" fmla="*/ 408 h 510"/>
                  <a:gd name="T110" fmla="*/ 32 w 58"/>
                  <a:gd name="T111" fmla="*/ 355 h 510"/>
                  <a:gd name="T112" fmla="*/ 2 w 58"/>
                  <a:gd name="T113" fmla="*/ 17 h 510"/>
                  <a:gd name="T114" fmla="*/ 2 w 58"/>
                  <a:gd name="T115" fmla="*/ 1 h 510"/>
                  <a:gd name="T116" fmla="*/ 2 w 58"/>
                  <a:gd name="T117" fmla="*/ 1 h 510"/>
                  <a:gd name="T118" fmla="*/ 2 w 58"/>
                  <a:gd name="T119" fmla="*/ 1 h 510"/>
                  <a:gd name="T120" fmla="*/ 1 w 58"/>
                  <a:gd name="T121" fmla="*/ 2 h 510"/>
                  <a:gd name="T122" fmla="*/ 1 w 58"/>
                  <a:gd name="T123" fmla="*/ 1 h 510"/>
                  <a:gd name="T124" fmla="*/ 0 w 58"/>
                  <a:gd name="T125" fmla="*/ 2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" h="510"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0" y="10"/>
                      <a:pt x="0" y="17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0" y="34"/>
                      <a:pt x="0" y="53"/>
                      <a:pt x="1" y="76"/>
                    </a:cubicBezTo>
                    <a:cubicBezTo>
                      <a:pt x="3" y="122"/>
                      <a:pt x="8" y="186"/>
                      <a:pt x="16" y="256"/>
                    </a:cubicBezTo>
                    <a:cubicBezTo>
                      <a:pt x="20" y="292"/>
                      <a:pt x="25" y="325"/>
                      <a:pt x="30" y="355"/>
                    </a:cubicBezTo>
                    <a:cubicBezTo>
                      <a:pt x="32" y="370"/>
                      <a:pt x="35" y="385"/>
                      <a:pt x="37" y="398"/>
                    </a:cubicBezTo>
                    <a:cubicBezTo>
                      <a:pt x="37" y="398"/>
                      <a:pt x="37" y="398"/>
                      <a:pt x="37" y="398"/>
                    </a:cubicBezTo>
                    <a:cubicBezTo>
                      <a:pt x="37" y="398"/>
                      <a:pt x="37" y="398"/>
                      <a:pt x="37" y="39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39" y="408"/>
                      <a:pt x="39" y="408"/>
                      <a:pt x="39" y="408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41" y="415"/>
                      <a:pt x="41" y="415"/>
                      <a:pt x="41" y="415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7"/>
                      <a:pt x="41" y="417"/>
                      <a:pt x="41" y="417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1" y="418"/>
                      <a:pt x="41" y="418"/>
                      <a:pt x="41" y="418"/>
                    </a:cubicBezTo>
                    <a:cubicBezTo>
                      <a:pt x="43" y="423"/>
                      <a:pt x="43" y="429"/>
                      <a:pt x="43" y="434"/>
                    </a:cubicBezTo>
                    <a:cubicBezTo>
                      <a:pt x="43" y="434"/>
                      <a:pt x="43" y="434"/>
                      <a:pt x="43" y="434"/>
                    </a:cubicBezTo>
                    <a:cubicBezTo>
                      <a:pt x="43" y="434"/>
                      <a:pt x="43" y="434"/>
                      <a:pt x="43" y="434"/>
                    </a:cubicBezTo>
                    <a:cubicBezTo>
                      <a:pt x="44" y="437"/>
                      <a:pt x="44" y="439"/>
                      <a:pt x="44" y="441"/>
                    </a:cubicBezTo>
                    <a:cubicBezTo>
                      <a:pt x="44" y="450"/>
                      <a:pt x="43" y="457"/>
                      <a:pt x="42" y="465"/>
                    </a:cubicBezTo>
                    <a:cubicBezTo>
                      <a:pt x="42" y="465"/>
                      <a:pt x="42" y="465"/>
                      <a:pt x="42" y="465"/>
                    </a:cubicBezTo>
                    <a:cubicBezTo>
                      <a:pt x="42" y="465"/>
                      <a:pt x="42" y="465"/>
                      <a:pt x="42" y="465"/>
                    </a:cubicBezTo>
                    <a:cubicBezTo>
                      <a:pt x="42" y="474"/>
                      <a:pt x="41" y="482"/>
                      <a:pt x="41" y="488"/>
                    </a:cubicBezTo>
                    <a:cubicBezTo>
                      <a:pt x="41" y="488"/>
                      <a:pt x="41" y="488"/>
                      <a:pt x="41" y="488"/>
                    </a:cubicBezTo>
                    <a:cubicBezTo>
                      <a:pt x="41" y="488"/>
                      <a:pt x="41" y="488"/>
                      <a:pt x="41" y="488"/>
                    </a:cubicBezTo>
                    <a:cubicBezTo>
                      <a:pt x="41" y="491"/>
                      <a:pt x="41" y="493"/>
                      <a:pt x="41" y="495"/>
                    </a:cubicBezTo>
                    <a:cubicBezTo>
                      <a:pt x="41" y="500"/>
                      <a:pt x="41" y="503"/>
                      <a:pt x="41" y="505"/>
                    </a:cubicBezTo>
                    <a:cubicBezTo>
                      <a:pt x="41" y="506"/>
                      <a:pt x="41" y="507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2" y="508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1" y="508"/>
                      <a:pt x="41" y="509"/>
                    </a:cubicBezTo>
                    <a:cubicBezTo>
                      <a:pt x="41" y="509"/>
                      <a:pt x="42" y="510"/>
                      <a:pt x="42" y="510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3" y="510"/>
                      <a:pt x="43" y="510"/>
                      <a:pt x="43" y="510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10"/>
                      <a:pt x="42" y="510"/>
                      <a:pt x="42" y="510"/>
                    </a:cubicBezTo>
                    <a:cubicBezTo>
                      <a:pt x="43" y="510"/>
                      <a:pt x="43" y="509"/>
                      <a:pt x="43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4" y="508"/>
                      <a:pt x="44" y="501"/>
                      <a:pt x="47" y="489"/>
                    </a:cubicBezTo>
                    <a:cubicBezTo>
                      <a:pt x="47" y="489"/>
                      <a:pt x="47" y="489"/>
                      <a:pt x="47" y="489"/>
                    </a:cubicBezTo>
                    <a:cubicBezTo>
                      <a:pt x="47" y="489"/>
                      <a:pt x="47" y="489"/>
                      <a:pt x="47" y="489"/>
                    </a:cubicBezTo>
                    <a:cubicBezTo>
                      <a:pt x="48" y="483"/>
                      <a:pt x="50" y="475"/>
                      <a:pt x="52" y="466"/>
                    </a:cubicBezTo>
                    <a:cubicBezTo>
                      <a:pt x="52" y="466"/>
                      <a:pt x="52" y="466"/>
                      <a:pt x="52" y="466"/>
                    </a:cubicBezTo>
                    <a:cubicBezTo>
                      <a:pt x="52" y="466"/>
                      <a:pt x="52" y="466"/>
                      <a:pt x="52" y="466"/>
                    </a:cubicBezTo>
                    <a:cubicBezTo>
                      <a:pt x="54" y="457"/>
                      <a:pt x="57" y="447"/>
                      <a:pt x="58" y="434"/>
                    </a:cubicBezTo>
                    <a:cubicBezTo>
                      <a:pt x="58" y="434"/>
                      <a:pt x="58" y="434"/>
                      <a:pt x="58" y="434"/>
                    </a:cubicBezTo>
                    <a:cubicBezTo>
                      <a:pt x="58" y="434"/>
                      <a:pt x="58" y="434"/>
                      <a:pt x="58" y="434"/>
                    </a:cubicBezTo>
                    <a:cubicBezTo>
                      <a:pt x="58" y="432"/>
                      <a:pt x="58" y="429"/>
                      <a:pt x="58" y="426"/>
                    </a:cubicBezTo>
                    <a:cubicBezTo>
                      <a:pt x="58" y="422"/>
                      <a:pt x="58" y="419"/>
                      <a:pt x="57" y="415"/>
                    </a:cubicBezTo>
                    <a:cubicBezTo>
                      <a:pt x="57" y="415"/>
                      <a:pt x="57" y="415"/>
                      <a:pt x="57" y="415"/>
                    </a:cubicBezTo>
                    <a:cubicBezTo>
                      <a:pt x="57" y="415"/>
                      <a:pt x="57" y="415"/>
                      <a:pt x="57" y="415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4"/>
                      <a:pt x="57" y="414"/>
                      <a:pt x="57" y="414"/>
                    </a:cubicBezTo>
                    <a:cubicBezTo>
                      <a:pt x="57" y="413"/>
                      <a:pt x="57" y="413"/>
                      <a:pt x="57" y="413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7" y="410"/>
                      <a:pt x="57" y="410"/>
                      <a:pt x="57" y="410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406"/>
                      <a:pt x="56" y="406"/>
                      <a:pt x="56" y="406"/>
                    </a:cubicBezTo>
                    <a:cubicBezTo>
                      <a:pt x="56" y="396"/>
                      <a:pt x="56" y="396"/>
                      <a:pt x="56" y="396"/>
                    </a:cubicBezTo>
                    <a:cubicBezTo>
                      <a:pt x="55" y="382"/>
                      <a:pt x="53" y="368"/>
                      <a:pt x="52" y="352"/>
                    </a:cubicBezTo>
                    <a:cubicBezTo>
                      <a:pt x="49" y="322"/>
                      <a:pt x="46" y="288"/>
                      <a:pt x="42" y="253"/>
                    </a:cubicBezTo>
                    <a:cubicBezTo>
                      <a:pt x="33" y="183"/>
                      <a:pt x="23" y="120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4" y="10"/>
                      <a:pt x="3" y="6"/>
                    </a:cubicBezTo>
                    <a:cubicBezTo>
                      <a:pt x="3" y="5"/>
                      <a:pt x="3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10"/>
                      <a:pt x="3" y="21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21" y="121"/>
                      <a:pt x="31" y="184"/>
                      <a:pt x="40" y="254"/>
                    </a:cubicBezTo>
                    <a:cubicBezTo>
                      <a:pt x="44" y="289"/>
                      <a:pt x="47" y="322"/>
                      <a:pt x="50" y="353"/>
                    </a:cubicBezTo>
                    <a:cubicBezTo>
                      <a:pt x="51" y="368"/>
                      <a:pt x="52" y="382"/>
                      <a:pt x="53" y="39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1"/>
                      <a:pt x="55" y="411"/>
                      <a:pt x="55" y="411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6" y="414"/>
                      <a:pt x="56" y="414"/>
                      <a:pt x="56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4"/>
                      <a:pt x="55" y="414"/>
                      <a:pt x="55" y="414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5" y="415"/>
                      <a:pt x="55" y="415"/>
                      <a:pt x="55" y="415"/>
                    </a:cubicBezTo>
                    <a:cubicBezTo>
                      <a:pt x="56" y="419"/>
                      <a:pt x="56" y="422"/>
                      <a:pt x="56" y="426"/>
                    </a:cubicBezTo>
                    <a:cubicBezTo>
                      <a:pt x="56" y="429"/>
                      <a:pt x="56" y="432"/>
                      <a:pt x="55" y="434"/>
                    </a:cubicBezTo>
                    <a:cubicBezTo>
                      <a:pt x="55" y="434"/>
                      <a:pt x="55" y="434"/>
                      <a:pt x="55" y="434"/>
                    </a:cubicBezTo>
                    <a:cubicBezTo>
                      <a:pt x="55" y="434"/>
                      <a:pt x="55" y="434"/>
                      <a:pt x="55" y="434"/>
                    </a:cubicBezTo>
                    <a:cubicBezTo>
                      <a:pt x="54" y="446"/>
                      <a:pt x="52" y="457"/>
                      <a:pt x="50" y="466"/>
                    </a:cubicBezTo>
                    <a:cubicBezTo>
                      <a:pt x="50" y="466"/>
                      <a:pt x="50" y="466"/>
                      <a:pt x="50" y="466"/>
                    </a:cubicBezTo>
                    <a:cubicBezTo>
                      <a:pt x="50" y="466"/>
                      <a:pt x="50" y="466"/>
                      <a:pt x="50" y="466"/>
                    </a:cubicBezTo>
                    <a:cubicBezTo>
                      <a:pt x="48" y="475"/>
                      <a:pt x="46" y="482"/>
                      <a:pt x="45" y="489"/>
                    </a:cubicBezTo>
                    <a:cubicBezTo>
                      <a:pt x="45" y="489"/>
                      <a:pt x="45" y="489"/>
                      <a:pt x="45" y="489"/>
                    </a:cubicBezTo>
                    <a:cubicBezTo>
                      <a:pt x="45" y="489"/>
                      <a:pt x="45" y="489"/>
                      <a:pt x="45" y="489"/>
                    </a:cubicBezTo>
                    <a:cubicBezTo>
                      <a:pt x="43" y="495"/>
                      <a:pt x="42" y="500"/>
                      <a:pt x="42" y="503"/>
                    </a:cubicBezTo>
                    <a:cubicBezTo>
                      <a:pt x="42" y="505"/>
                      <a:pt x="42" y="506"/>
                      <a:pt x="42" y="507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1" y="508"/>
                      <a:pt x="41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2" y="508"/>
                      <a:pt x="41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8"/>
                      <a:pt x="41" y="508"/>
                      <a:pt x="41" y="509"/>
                    </a:cubicBezTo>
                    <a:cubicBezTo>
                      <a:pt x="41" y="509"/>
                      <a:pt x="41" y="509"/>
                      <a:pt x="41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3" y="508"/>
                      <a:pt x="43" y="508"/>
                      <a:pt x="43" y="508"/>
                    </a:cubicBezTo>
                    <a:cubicBezTo>
                      <a:pt x="42" y="508"/>
                      <a:pt x="42" y="508"/>
                      <a:pt x="42" y="508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2" y="509"/>
                      <a:pt x="42" y="509"/>
                      <a:pt x="42" y="509"/>
                    </a:cubicBezTo>
                    <a:cubicBezTo>
                      <a:pt x="43" y="509"/>
                      <a:pt x="43" y="509"/>
                      <a:pt x="43" y="509"/>
                    </a:cubicBezTo>
                    <a:cubicBezTo>
                      <a:pt x="43" y="508"/>
                      <a:pt x="43" y="508"/>
                      <a:pt x="43" y="508"/>
                    </a:cubicBezTo>
                    <a:cubicBezTo>
                      <a:pt x="43" y="507"/>
                      <a:pt x="43" y="503"/>
                      <a:pt x="43" y="495"/>
                    </a:cubicBezTo>
                    <a:cubicBezTo>
                      <a:pt x="43" y="493"/>
                      <a:pt x="43" y="491"/>
                      <a:pt x="43" y="488"/>
                    </a:cubicBezTo>
                    <a:cubicBezTo>
                      <a:pt x="43" y="488"/>
                      <a:pt x="43" y="488"/>
                      <a:pt x="43" y="488"/>
                    </a:cubicBezTo>
                    <a:cubicBezTo>
                      <a:pt x="43" y="488"/>
                      <a:pt x="43" y="488"/>
                      <a:pt x="43" y="488"/>
                    </a:cubicBezTo>
                    <a:cubicBezTo>
                      <a:pt x="43" y="482"/>
                      <a:pt x="44" y="474"/>
                      <a:pt x="45" y="465"/>
                    </a:cubicBezTo>
                    <a:cubicBezTo>
                      <a:pt x="45" y="465"/>
                      <a:pt x="45" y="465"/>
                      <a:pt x="45" y="465"/>
                    </a:cubicBezTo>
                    <a:cubicBezTo>
                      <a:pt x="45" y="465"/>
                      <a:pt x="45" y="465"/>
                      <a:pt x="45" y="465"/>
                    </a:cubicBezTo>
                    <a:cubicBezTo>
                      <a:pt x="45" y="458"/>
                      <a:pt x="46" y="450"/>
                      <a:pt x="46" y="441"/>
                    </a:cubicBezTo>
                    <a:cubicBezTo>
                      <a:pt x="46" y="439"/>
                      <a:pt x="46" y="437"/>
                      <a:pt x="46" y="434"/>
                    </a:cubicBezTo>
                    <a:cubicBezTo>
                      <a:pt x="46" y="434"/>
                      <a:pt x="46" y="434"/>
                      <a:pt x="46" y="434"/>
                    </a:cubicBezTo>
                    <a:cubicBezTo>
                      <a:pt x="46" y="434"/>
                      <a:pt x="46" y="434"/>
                      <a:pt x="46" y="434"/>
                    </a:cubicBezTo>
                    <a:cubicBezTo>
                      <a:pt x="45" y="429"/>
                      <a:pt x="45" y="423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7"/>
                      <a:pt x="43" y="417"/>
                      <a:pt x="43" y="417"/>
                    </a:cubicBezTo>
                    <a:cubicBezTo>
                      <a:pt x="43" y="416"/>
                      <a:pt x="43" y="416"/>
                      <a:pt x="43" y="416"/>
                    </a:cubicBezTo>
                    <a:cubicBezTo>
                      <a:pt x="42" y="416"/>
                      <a:pt x="42" y="416"/>
                      <a:pt x="42" y="416"/>
                    </a:cubicBezTo>
                    <a:cubicBezTo>
                      <a:pt x="43" y="416"/>
                      <a:pt x="43" y="416"/>
                      <a:pt x="43" y="416"/>
                    </a:cubicBezTo>
                    <a:cubicBezTo>
                      <a:pt x="43" y="415"/>
                      <a:pt x="43" y="415"/>
                      <a:pt x="43" y="415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2" y="412"/>
                      <a:pt x="42" y="412"/>
                      <a:pt x="42" y="412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41" y="408"/>
                      <a:pt x="41" y="408"/>
                      <a:pt x="41" y="40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9" y="398"/>
                      <a:pt x="39" y="398"/>
                      <a:pt x="39" y="398"/>
                    </a:cubicBezTo>
                    <a:cubicBezTo>
                      <a:pt x="37" y="384"/>
                      <a:pt x="34" y="370"/>
                      <a:pt x="32" y="355"/>
                    </a:cubicBezTo>
                    <a:cubicBezTo>
                      <a:pt x="27" y="325"/>
                      <a:pt x="22" y="291"/>
                      <a:pt x="18" y="256"/>
                    </a:cubicBezTo>
                    <a:cubicBezTo>
                      <a:pt x="10" y="186"/>
                      <a:pt x="5" y="122"/>
                      <a:pt x="3" y="76"/>
                    </a:cubicBezTo>
                    <a:cubicBezTo>
                      <a:pt x="2" y="53"/>
                      <a:pt x="2" y="34"/>
                      <a:pt x="2" y="21"/>
                    </a:cubicBezTo>
                    <a:cubicBezTo>
                      <a:pt x="2" y="20"/>
                      <a:pt x="2" y="18"/>
                      <a:pt x="2" y="17"/>
                    </a:cubicBezTo>
                    <a:cubicBezTo>
                      <a:pt x="2" y="12"/>
                      <a:pt x="2" y="8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" name="Freeform 27"/>
              <p:cNvSpPr/>
              <p:nvPr/>
            </p:nvSpPr>
            <p:spPr bwMode="auto">
              <a:xfrm>
                <a:off x="2200" y="3045"/>
                <a:ext cx="182" cy="2043"/>
              </a:xfrm>
              <a:custGeom>
                <a:avLst/>
                <a:gdLst>
                  <a:gd name="T0" fmla="*/ 27 w 89"/>
                  <a:gd name="T1" fmla="*/ 0 h 997"/>
                  <a:gd name="T2" fmla="*/ 4 w 89"/>
                  <a:gd name="T3" fmla="*/ 146 h 997"/>
                  <a:gd name="T4" fmla="*/ 1 w 89"/>
                  <a:gd name="T5" fmla="*/ 181 h 997"/>
                  <a:gd name="T6" fmla="*/ 0 w 89"/>
                  <a:gd name="T7" fmla="*/ 220 h 997"/>
                  <a:gd name="T8" fmla="*/ 0 w 89"/>
                  <a:gd name="T9" fmla="*/ 231 h 997"/>
                  <a:gd name="T10" fmla="*/ 1 w 89"/>
                  <a:gd name="T11" fmla="*/ 241 h 997"/>
                  <a:gd name="T12" fmla="*/ 2 w 89"/>
                  <a:gd name="T13" fmla="*/ 262 h 997"/>
                  <a:gd name="T14" fmla="*/ 5 w 89"/>
                  <a:gd name="T15" fmla="*/ 306 h 997"/>
                  <a:gd name="T16" fmla="*/ 20 w 89"/>
                  <a:gd name="T17" fmla="*/ 500 h 997"/>
                  <a:gd name="T18" fmla="*/ 41 w 89"/>
                  <a:gd name="T19" fmla="*/ 694 h 997"/>
                  <a:gd name="T20" fmla="*/ 47 w 89"/>
                  <a:gd name="T21" fmla="*/ 738 h 997"/>
                  <a:gd name="T22" fmla="*/ 49 w 89"/>
                  <a:gd name="T23" fmla="*/ 749 h 997"/>
                  <a:gd name="T24" fmla="*/ 50 w 89"/>
                  <a:gd name="T25" fmla="*/ 754 h 997"/>
                  <a:gd name="T26" fmla="*/ 51 w 89"/>
                  <a:gd name="T27" fmla="*/ 759 h 997"/>
                  <a:gd name="T28" fmla="*/ 54 w 89"/>
                  <a:gd name="T29" fmla="*/ 779 h 997"/>
                  <a:gd name="T30" fmla="*/ 65 w 89"/>
                  <a:gd name="T31" fmla="*/ 852 h 997"/>
                  <a:gd name="T32" fmla="*/ 70 w 89"/>
                  <a:gd name="T33" fmla="*/ 884 h 997"/>
                  <a:gd name="T34" fmla="*/ 71 w 89"/>
                  <a:gd name="T35" fmla="*/ 888 h 997"/>
                  <a:gd name="T36" fmla="*/ 72 w 89"/>
                  <a:gd name="T37" fmla="*/ 892 h 997"/>
                  <a:gd name="T38" fmla="*/ 73 w 89"/>
                  <a:gd name="T39" fmla="*/ 899 h 997"/>
                  <a:gd name="T40" fmla="*/ 76 w 89"/>
                  <a:gd name="T41" fmla="*/ 912 h 997"/>
                  <a:gd name="T42" fmla="*/ 84 w 89"/>
                  <a:gd name="T43" fmla="*/ 958 h 997"/>
                  <a:gd name="T44" fmla="*/ 88 w 89"/>
                  <a:gd name="T45" fmla="*/ 997 h 997"/>
                  <a:gd name="T46" fmla="*/ 88 w 89"/>
                  <a:gd name="T47" fmla="*/ 957 h 997"/>
                  <a:gd name="T48" fmla="*/ 84 w 89"/>
                  <a:gd name="T49" fmla="*/ 911 h 997"/>
                  <a:gd name="T50" fmla="*/ 82 w 89"/>
                  <a:gd name="T51" fmla="*/ 897 h 997"/>
                  <a:gd name="T52" fmla="*/ 81 w 89"/>
                  <a:gd name="T53" fmla="*/ 890 h 997"/>
                  <a:gd name="T54" fmla="*/ 80 w 89"/>
                  <a:gd name="T55" fmla="*/ 886 h 997"/>
                  <a:gd name="T56" fmla="*/ 80 w 89"/>
                  <a:gd name="T57" fmla="*/ 883 h 997"/>
                  <a:gd name="T58" fmla="*/ 77 w 89"/>
                  <a:gd name="T59" fmla="*/ 851 h 997"/>
                  <a:gd name="T60" fmla="*/ 70 w 89"/>
                  <a:gd name="T61" fmla="*/ 777 h 997"/>
                  <a:gd name="T62" fmla="*/ 68 w 89"/>
                  <a:gd name="T63" fmla="*/ 756 h 997"/>
                  <a:gd name="T64" fmla="*/ 68 w 89"/>
                  <a:gd name="T65" fmla="*/ 751 h 997"/>
                  <a:gd name="T66" fmla="*/ 67 w 89"/>
                  <a:gd name="T67" fmla="*/ 746 h 997"/>
                  <a:gd name="T68" fmla="*/ 66 w 89"/>
                  <a:gd name="T69" fmla="*/ 736 h 997"/>
                  <a:gd name="T70" fmla="*/ 61 w 89"/>
                  <a:gd name="T71" fmla="*/ 692 h 997"/>
                  <a:gd name="T72" fmla="*/ 44 w 89"/>
                  <a:gd name="T73" fmla="*/ 498 h 997"/>
                  <a:gd name="T74" fmla="*/ 25 w 89"/>
                  <a:gd name="T75" fmla="*/ 304 h 997"/>
                  <a:gd name="T76" fmla="*/ 20 w 89"/>
                  <a:gd name="T77" fmla="*/ 261 h 997"/>
                  <a:gd name="T78" fmla="*/ 18 w 89"/>
                  <a:gd name="T79" fmla="*/ 240 h 997"/>
                  <a:gd name="T80" fmla="*/ 17 w 89"/>
                  <a:gd name="T81" fmla="*/ 230 h 997"/>
                  <a:gd name="T82" fmla="*/ 16 w 89"/>
                  <a:gd name="T83" fmla="*/ 220 h 997"/>
                  <a:gd name="T84" fmla="*/ 15 w 89"/>
                  <a:gd name="T85" fmla="*/ 182 h 997"/>
                  <a:gd name="T86" fmla="*/ 16 w 89"/>
                  <a:gd name="T87" fmla="*/ 146 h 997"/>
                  <a:gd name="T88" fmla="*/ 27 w 89"/>
                  <a:gd name="T89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9" h="997">
                    <a:moveTo>
                      <a:pt x="27" y="0"/>
                    </a:moveTo>
                    <a:cubicBezTo>
                      <a:pt x="25" y="0"/>
                      <a:pt x="13" y="55"/>
                      <a:pt x="4" y="146"/>
                    </a:cubicBezTo>
                    <a:cubicBezTo>
                      <a:pt x="3" y="157"/>
                      <a:pt x="2" y="169"/>
                      <a:pt x="1" y="181"/>
                    </a:cubicBezTo>
                    <a:cubicBezTo>
                      <a:pt x="0" y="194"/>
                      <a:pt x="0" y="207"/>
                      <a:pt x="0" y="220"/>
                    </a:cubicBezTo>
                    <a:cubicBezTo>
                      <a:pt x="0" y="224"/>
                      <a:pt x="0" y="227"/>
                      <a:pt x="0" y="231"/>
                    </a:cubicBezTo>
                    <a:cubicBezTo>
                      <a:pt x="1" y="241"/>
                      <a:pt x="1" y="241"/>
                      <a:pt x="1" y="241"/>
                    </a:cubicBezTo>
                    <a:cubicBezTo>
                      <a:pt x="2" y="262"/>
                      <a:pt x="2" y="262"/>
                      <a:pt x="2" y="262"/>
                    </a:cubicBezTo>
                    <a:cubicBezTo>
                      <a:pt x="5" y="306"/>
                      <a:pt x="5" y="306"/>
                      <a:pt x="5" y="306"/>
                    </a:cubicBezTo>
                    <a:cubicBezTo>
                      <a:pt x="9" y="366"/>
                      <a:pt x="14" y="431"/>
                      <a:pt x="20" y="500"/>
                    </a:cubicBezTo>
                    <a:cubicBezTo>
                      <a:pt x="26" y="569"/>
                      <a:pt x="33" y="635"/>
                      <a:pt x="41" y="694"/>
                    </a:cubicBezTo>
                    <a:cubicBezTo>
                      <a:pt x="43" y="709"/>
                      <a:pt x="45" y="724"/>
                      <a:pt x="47" y="738"/>
                    </a:cubicBezTo>
                    <a:cubicBezTo>
                      <a:pt x="48" y="742"/>
                      <a:pt x="49" y="745"/>
                      <a:pt x="49" y="749"/>
                    </a:cubicBezTo>
                    <a:cubicBezTo>
                      <a:pt x="50" y="754"/>
                      <a:pt x="50" y="754"/>
                      <a:pt x="50" y="754"/>
                    </a:cubicBezTo>
                    <a:cubicBezTo>
                      <a:pt x="51" y="759"/>
                      <a:pt x="51" y="759"/>
                      <a:pt x="51" y="759"/>
                    </a:cubicBezTo>
                    <a:cubicBezTo>
                      <a:pt x="52" y="765"/>
                      <a:pt x="53" y="772"/>
                      <a:pt x="54" y="779"/>
                    </a:cubicBezTo>
                    <a:cubicBezTo>
                      <a:pt x="65" y="852"/>
                      <a:pt x="65" y="852"/>
                      <a:pt x="65" y="852"/>
                    </a:cubicBezTo>
                    <a:cubicBezTo>
                      <a:pt x="67" y="863"/>
                      <a:pt x="69" y="874"/>
                      <a:pt x="70" y="884"/>
                    </a:cubicBezTo>
                    <a:cubicBezTo>
                      <a:pt x="71" y="888"/>
                      <a:pt x="71" y="888"/>
                      <a:pt x="71" y="888"/>
                    </a:cubicBezTo>
                    <a:cubicBezTo>
                      <a:pt x="71" y="889"/>
                      <a:pt x="72" y="891"/>
                      <a:pt x="72" y="892"/>
                    </a:cubicBezTo>
                    <a:cubicBezTo>
                      <a:pt x="73" y="899"/>
                      <a:pt x="73" y="899"/>
                      <a:pt x="73" y="899"/>
                    </a:cubicBezTo>
                    <a:cubicBezTo>
                      <a:pt x="75" y="903"/>
                      <a:pt x="75" y="908"/>
                      <a:pt x="76" y="912"/>
                    </a:cubicBezTo>
                    <a:cubicBezTo>
                      <a:pt x="80" y="930"/>
                      <a:pt x="82" y="945"/>
                      <a:pt x="84" y="958"/>
                    </a:cubicBezTo>
                    <a:cubicBezTo>
                      <a:pt x="88" y="983"/>
                      <a:pt x="88" y="997"/>
                      <a:pt x="88" y="997"/>
                    </a:cubicBezTo>
                    <a:cubicBezTo>
                      <a:pt x="88" y="997"/>
                      <a:pt x="89" y="983"/>
                      <a:pt x="88" y="957"/>
                    </a:cubicBezTo>
                    <a:cubicBezTo>
                      <a:pt x="87" y="945"/>
                      <a:pt x="86" y="929"/>
                      <a:pt x="84" y="911"/>
                    </a:cubicBezTo>
                    <a:cubicBezTo>
                      <a:pt x="83" y="907"/>
                      <a:pt x="83" y="902"/>
                      <a:pt x="82" y="897"/>
                    </a:cubicBezTo>
                    <a:cubicBezTo>
                      <a:pt x="81" y="890"/>
                      <a:pt x="81" y="890"/>
                      <a:pt x="81" y="890"/>
                    </a:cubicBezTo>
                    <a:cubicBezTo>
                      <a:pt x="81" y="889"/>
                      <a:pt x="80" y="888"/>
                      <a:pt x="80" y="886"/>
                    </a:cubicBezTo>
                    <a:cubicBezTo>
                      <a:pt x="80" y="883"/>
                      <a:pt x="80" y="883"/>
                      <a:pt x="80" y="883"/>
                    </a:cubicBezTo>
                    <a:cubicBezTo>
                      <a:pt x="79" y="873"/>
                      <a:pt x="78" y="862"/>
                      <a:pt x="77" y="851"/>
                    </a:cubicBezTo>
                    <a:cubicBezTo>
                      <a:pt x="75" y="828"/>
                      <a:pt x="73" y="803"/>
                      <a:pt x="70" y="777"/>
                    </a:cubicBezTo>
                    <a:cubicBezTo>
                      <a:pt x="70" y="770"/>
                      <a:pt x="69" y="763"/>
                      <a:pt x="68" y="756"/>
                    </a:cubicBezTo>
                    <a:cubicBezTo>
                      <a:pt x="68" y="751"/>
                      <a:pt x="68" y="751"/>
                      <a:pt x="68" y="751"/>
                    </a:cubicBezTo>
                    <a:cubicBezTo>
                      <a:pt x="67" y="746"/>
                      <a:pt x="67" y="746"/>
                      <a:pt x="67" y="746"/>
                    </a:cubicBezTo>
                    <a:cubicBezTo>
                      <a:pt x="66" y="736"/>
                      <a:pt x="66" y="736"/>
                      <a:pt x="66" y="736"/>
                    </a:cubicBezTo>
                    <a:cubicBezTo>
                      <a:pt x="64" y="722"/>
                      <a:pt x="63" y="707"/>
                      <a:pt x="61" y="692"/>
                    </a:cubicBezTo>
                    <a:cubicBezTo>
                      <a:pt x="44" y="498"/>
                      <a:pt x="44" y="498"/>
                      <a:pt x="44" y="498"/>
                    </a:cubicBezTo>
                    <a:cubicBezTo>
                      <a:pt x="37" y="429"/>
                      <a:pt x="31" y="364"/>
                      <a:pt x="25" y="304"/>
                    </a:cubicBezTo>
                    <a:cubicBezTo>
                      <a:pt x="20" y="261"/>
                      <a:pt x="20" y="261"/>
                      <a:pt x="20" y="261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7" y="230"/>
                      <a:pt x="17" y="230"/>
                      <a:pt x="17" y="230"/>
                    </a:cubicBezTo>
                    <a:cubicBezTo>
                      <a:pt x="16" y="226"/>
                      <a:pt x="16" y="223"/>
                      <a:pt x="16" y="220"/>
                    </a:cubicBezTo>
                    <a:cubicBezTo>
                      <a:pt x="15" y="207"/>
                      <a:pt x="15" y="194"/>
                      <a:pt x="15" y="182"/>
                    </a:cubicBezTo>
                    <a:cubicBezTo>
                      <a:pt x="15" y="170"/>
                      <a:pt x="16" y="158"/>
                      <a:pt x="16" y="146"/>
                    </a:cubicBezTo>
                    <a:cubicBezTo>
                      <a:pt x="19" y="56"/>
                      <a:pt x="25" y="0"/>
                      <a:pt x="2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" name="Freeform 28"/>
              <p:cNvSpPr/>
              <p:nvPr/>
            </p:nvSpPr>
            <p:spPr bwMode="auto">
              <a:xfrm>
                <a:off x="2198" y="3043"/>
                <a:ext cx="190" cy="2048"/>
              </a:xfrm>
              <a:custGeom>
                <a:avLst/>
                <a:gdLst>
                  <a:gd name="T0" fmla="*/ 26 w 92"/>
                  <a:gd name="T1" fmla="*/ 3 h 999"/>
                  <a:gd name="T2" fmla="*/ 0 w 92"/>
                  <a:gd name="T3" fmla="*/ 232 h 999"/>
                  <a:gd name="T4" fmla="*/ 4 w 92"/>
                  <a:gd name="T5" fmla="*/ 307 h 999"/>
                  <a:gd name="T6" fmla="*/ 49 w 92"/>
                  <a:gd name="T7" fmla="*/ 750 h 999"/>
                  <a:gd name="T8" fmla="*/ 51 w 92"/>
                  <a:gd name="T9" fmla="*/ 760 h 999"/>
                  <a:gd name="T10" fmla="*/ 54 w 92"/>
                  <a:gd name="T11" fmla="*/ 780 h 999"/>
                  <a:gd name="T12" fmla="*/ 70 w 92"/>
                  <a:gd name="T13" fmla="*/ 885 h 999"/>
                  <a:gd name="T14" fmla="*/ 72 w 92"/>
                  <a:gd name="T15" fmla="*/ 893 h 999"/>
                  <a:gd name="T16" fmla="*/ 73 w 92"/>
                  <a:gd name="T17" fmla="*/ 900 h 999"/>
                  <a:gd name="T18" fmla="*/ 84 w 92"/>
                  <a:gd name="T19" fmla="*/ 959 h 999"/>
                  <a:gd name="T20" fmla="*/ 88 w 92"/>
                  <a:gd name="T21" fmla="*/ 998 h 999"/>
                  <a:gd name="T22" fmla="*/ 89 w 92"/>
                  <a:gd name="T23" fmla="*/ 998 h 999"/>
                  <a:gd name="T24" fmla="*/ 89 w 92"/>
                  <a:gd name="T25" fmla="*/ 998 h 999"/>
                  <a:gd name="T26" fmla="*/ 89 w 92"/>
                  <a:gd name="T27" fmla="*/ 998 h 999"/>
                  <a:gd name="T28" fmla="*/ 89 w 92"/>
                  <a:gd name="T29" fmla="*/ 998 h 999"/>
                  <a:gd name="T30" fmla="*/ 90 w 92"/>
                  <a:gd name="T31" fmla="*/ 998 h 999"/>
                  <a:gd name="T32" fmla="*/ 90 w 92"/>
                  <a:gd name="T33" fmla="*/ 958 h 999"/>
                  <a:gd name="T34" fmla="*/ 84 w 92"/>
                  <a:gd name="T35" fmla="*/ 898 h 999"/>
                  <a:gd name="T36" fmla="*/ 82 w 92"/>
                  <a:gd name="T37" fmla="*/ 887 h 999"/>
                  <a:gd name="T38" fmla="*/ 82 w 92"/>
                  <a:gd name="T39" fmla="*/ 884 h 999"/>
                  <a:gd name="T40" fmla="*/ 70 w 92"/>
                  <a:gd name="T41" fmla="*/ 757 h 999"/>
                  <a:gd name="T42" fmla="*/ 70 w 92"/>
                  <a:gd name="T43" fmla="*/ 752 h 999"/>
                  <a:gd name="T44" fmla="*/ 68 w 92"/>
                  <a:gd name="T45" fmla="*/ 736 h 999"/>
                  <a:gd name="T46" fmla="*/ 46 w 92"/>
                  <a:gd name="T47" fmla="*/ 499 h 999"/>
                  <a:gd name="T48" fmla="*/ 19 w 92"/>
                  <a:gd name="T49" fmla="*/ 231 h 999"/>
                  <a:gd name="T50" fmla="*/ 18 w 92"/>
                  <a:gd name="T51" fmla="*/ 148 h 999"/>
                  <a:gd name="T52" fmla="*/ 28 w 92"/>
                  <a:gd name="T53" fmla="*/ 2 h 999"/>
                  <a:gd name="T54" fmla="*/ 28 w 92"/>
                  <a:gd name="T55" fmla="*/ 2 h 999"/>
                  <a:gd name="T56" fmla="*/ 28 w 92"/>
                  <a:gd name="T57" fmla="*/ 3 h 999"/>
                  <a:gd name="T58" fmla="*/ 27 w 92"/>
                  <a:gd name="T59" fmla="*/ 3 h 999"/>
                  <a:gd name="T60" fmla="*/ 27 w 92"/>
                  <a:gd name="T61" fmla="*/ 1 h 999"/>
                  <a:gd name="T62" fmla="*/ 15 w 92"/>
                  <a:gd name="T63" fmla="*/ 190 h 999"/>
                  <a:gd name="T64" fmla="*/ 18 w 92"/>
                  <a:gd name="T65" fmla="*/ 241 h 999"/>
                  <a:gd name="T66" fmla="*/ 61 w 92"/>
                  <a:gd name="T67" fmla="*/ 693 h 999"/>
                  <a:gd name="T68" fmla="*/ 67 w 92"/>
                  <a:gd name="T69" fmla="*/ 747 h 999"/>
                  <a:gd name="T70" fmla="*/ 68 w 92"/>
                  <a:gd name="T71" fmla="*/ 752 h 999"/>
                  <a:gd name="T72" fmla="*/ 77 w 92"/>
                  <a:gd name="T73" fmla="*/ 852 h 999"/>
                  <a:gd name="T74" fmla="*/ 80 w 92"/>
                  <a:gd name="T75" fmla="*/ 884 h 999"/>
                  <a:gd name="T76" fmla="*/ 81 w 92"/>
                  <a:gd name="T77" fmla="*/ 891 h 999"/>
                  <a:gd name="T78" fmla="*/ 84 w 92"/>
                  <a:gd name="T79" fmla="*/ 912 h 999"/>
                  <a:gd name="T80" fmla="*/ 88 w 92"/>
                  <a:gd name="T81" fmla="*/ 958 h 999"/>
                  <a:gd name="T82" fmla="*/ 89 w 92"/>
                  <a:gd name="T83" fmla="*/ 999 h 999"/>
                  <a:gd name="T84" fmla="*/ 89 w 92"/>
                  <a:gd name="T85" fmla="*/ 997 h 999"/>
                  <a:gd name="T86" fmla="*/ 90 w 92"/>
                  <a:gd name="T87" fmla="*/ 998 h 999"/>
                  <a:gd name="T88" fmla="*/ 90 w 92"/>
                  <a:gd name="T89" fmla="*/ 998 h 999"/>
                  <a:gd name="T90" fmla="*/ 78 w 92"/>
                  <a:gd name="T91" fmla="*/ 913 h 999"/>
                  <a:gd name="T92" fmla="*/ 74 w 92"/>
                  <a:gd name="T93" fmla="*/ 892 h 999"/>
                  <a:gd name="T94" fmla="*/ 73 w 92"/>
                  <a:gd name="T95" fmla="*/ 889 h 999"/>
                  <a:gd name="T96" fmla="*/ 67 w 92"/>
                  <a:gd name="T97" fmla="*/ 853 h 999"/>
                  <a:gd name="T98" fmla="*/ 53 w 92"/>
                  <a:gd name="T99" fmla="*/ 760 h 999"/>
                  <a:gd name="T100" fmla="*/ 52 w 92"/>
                  <a:gd name="T101" fmla="*/ 755 h 999"/>
                  <a:gd name="T102" fmla="*/ 43 w 92"/>
                  <a:gd name="T103" fmla="*/ 695 h 999"/>
                  <a:gd name="T104" fmla="*/ 2 w 92"/>
                  <a:gd name="T105" fmla="*/ 232 h 999"/>
                  <a:gd name="T106" fmla="*/ 6 w 92"/>
                  <a:gd name="T107" fmla="*/ 147 h 999"/>
                  <a:gd name="T108" fmla="*/ 28 w 92"/>
                  <a:gd name="T109" fmla="*/ 2 h 999"/>
                  <a:gd name="T110" fmla="*/ 28 w 92"/>
                  <a:gd name="T111" fmla="*/ 2 h 999"/>
                  <a:gd name="T112" fmla="*/ 28 w 92"/>
                  <a:gd name="T113" fmla="*/ 3 h 999"/>
                  <a:gd name="T114" fmla="*/ 27 w 92"/>
                  <a:gd name="T115" fmla="*/ 3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" h="999">
                    <a:moveTo>
                      <a:pt x="28" y="1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4" y="7"/>
                      <a:pt x="21" y="23"/>
                      <a:pt x="17" y="47"/>
                    </a:cubicBezTo>
                    <a:cubicBezTo>
                      <a:pt x="13" y="72"/>
                      <a:pt x="8" y="106"/>
                      <a:pt x="4" y="147"/>
                    </a:cubicBezTo>
                    <a:cubicBezTo>
                      <a:pt x="3" y="158"/>
                      <a:pt x="2" y="170"/>
                      <a:pt x="1" y="182"/>
                    </a:cubicBezTo>
                    <a:cubicBezTo>
                      <a:pt x="0" y="195"/>
                      <a:pt x="0" y="208"/>
                      <a:pt x="0" y="221"/>
                    </a:cubicBezTo>
                    <a:cubicBezTo>
                      <a:pt x="0" y="225"/>
                      <a:pt x="0" y="228"/>
                      <a:pt x="0" y="232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2" y="263"/>
                      <a:pt x="2" y="263"/>
                      <a:pt x="2" y="263"/>
                    </a:cubicBezTo>
                    <a:cubicBezTo>
                      <a:pt x="4" y="307"/>
                      <a:pt x="4" y="307"/>
                      <a:pt x="4" y="307"/>
                    </a:cubicBezTo>
                    <a:cubicBezTo>
                      <a:pt x="8" y="367"/>
                      <a:pt x="13" y="433"/>
                      <a:pt x="20" y="501"/>
                    </a:cubicBezTo>
                    <a:cubicBezTo>
                      <a:pt x="26" y="570"/>
                      <a:pt x="33" y="636"/>
                      <a:pt x="41" y="696"/>
                    </a:cubicBezTo>
                    <a:cubicBezTo>
                      <a:pt x="43" y="710"/>
                      <a:pt x="45" y="725"/>
                      <a:pt x="47" y="739"/>
                    </a:cubicBezTo>
                    <a:cubicBezTo>
                      <a:pt x="48" y="743"/>
                      <a:pt x="49" y="746"/>
                      <a:pt x="49" y="750"/>
                    </a:cubicBezTo>
                    <a:cubicBezTo>
                      <a:pt x="49" y="750"/>
                      <a:pt x="49" y="750"/>
                      <a:pt x="49" y="750"/>
                    </a:cubicBezTo>
                    <a:cubicBezTo>
                      <a:pt x="49" y="750"/>
                      <a:pt x="49" y="750"/>
                      <a:pt x="49" y="750"/>
                    </a:cubicBezTo>
                    <a:cubicBezTo>
                      <a:pt x="50" y="755"/>
                      <a:pt x="50" y="755"/>
                      <a:pt x="50" y="755"/>
                    </a:cubicBezTo>
                    <a:cubicBezTo>
                      <a:pt x="51" y="755"/>
                      <a:pt x="51" y="755"/>
                      <a:pt x="51" y="755"/>
                    </a:cubicBezTo>
                    <a:cubicBezTo>
                      <a:pt x="50" y="755"/>
                      <a:pt x="50" y="755"/>
                      <a:pt x="50" y="755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1" y="760"/>
                      <a:pt x="51" y="760"/>
                      <a:pt x="51" y="760"/>
                    </a:cubicBezTo>
                    <a:cubicBezTo>
                      <a:pt x="52" y="767"/>
                      <a:pt x="53" y="773"/>
                      <a:pt x="54" y="780"/>
                    </a:cubicBezTo>
                    <a:cubicBezTo>
                      <a:pt x="54" y="780"/>
                      <a:pt x="54" y="780"/>
                      <a:pt x="54" y="780"/>
                    </a:cubicBezTo>
                    <a:cubicBezTo>
                      <a:pt x="54" y="780"/>
                      <a:pt x="54" y="780"/>
                      <a:pt x="54" y="780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5" y="853"/>
                      <a:pt x="65" y="853"/>
                      <a:pt x="65" y="853"/>
                    </a:cubicBezTo>
                    <a:cubicBezTo>
                      <a:pt x="67" y="864"/>
                      <a:pt x="68" y="875"/>
                      <a:pt x="70" y="885"/>
                    </a:cubicBezTo>
                    <a:cubicBezTo>
                      <a:pt x="70" y="885"/>
                      <a:pt x="70" y="885"/>
                      <a:pt x="70" y="885"/>
                    </a:cubicBezTo>
                    <a:cubicBezTo>
                      <a:pt x="70" y="885"/>
                      <a:pt x="70" y="885"/>
                      <a:pt x="70" y="885"/>
                    </a:cubicBezTo>
                    <a:cubicBezTo>
                      <a:pt x="71" y="889"/>
                      <a:pt x="71" y="889"/>
                      <a:pt x="71" y="889"/>
                    </a:cubicBezTo>
                    <a:cubicBezTo>
                      <a:pt x="72" y="889"/>
                      <a:pt x="72" y="889"/>
                      <a:pt x="72" y="889"/>
                    </a:cubicBezTo>
                    <a:cubicBezTo>
                      <a:pt x="71" y="889"/>
                      <a:pt x="71" y="889"/>
                      <a:pt x="71" y="889"/>
                    </a:cubicBezTo>
                    <a:cubicBezTo>
                      <a:pt x="71" y="890"/>
                      <a:pt x="72" y="892"/>
                      <a:pt x="72" y="893"/>
                    </a:cubicBezTo>
                    <a:cubicBezTo>
                      <a:pt x="72" y="893"/>
                      <a:pt x="72" y="893"/>
                      <a:pt x="72" y="893"/>
                    </a:cubicBezTo>
                    <a:cubicBezTo>
                      <a:pt x="72" y="893"/>
                      <a:pt x="72" y="893"/>
                      <a:pt x="72" y="893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3" y="900"/>
                      <a:pt x="73" y="900"/>
                      <a:pt x="73" y="900"/>
                    </a:cubicBezTo>
                    <a:cubicBezTo>
                      <a:pt x="74" y="905"/>
                      <a:pt x="75" y="909"/>
                      <a:pt x="76" y="914"/>
                    </a:cubicBezTo>
                    <a:cubicBezTo>
                      <a:pt x="76" y="914"/>
                      <a:pt x="76" y="914"/>
                      <a:pt x="76" y="914"/>
                    </a:cubicBezTo>
                    <a:cubicBezTo>
                      <a:pt x="76" y="914"/>
                      <a:pt x="76" y="914"/>
                      <a:pt x="76" y="914"/>
                    </a:cubicBezTo>
                    <a:cubicBezTo>
                      <a:pt x="80" y="931"/>
                      <a:pt x="82" y="946"/>
                      <a:pt x="84" y="959"/>
                    </a:cubicBezTo>
                    <a:cubicBezTo>
                      <a:pt x="84" y="959"/>
                      <a:pt x="84" y="959"/>
                      <a:pt x="84" y="959"/>
                    </a:cubicBezTo>
                    <a:cubicBezTo>
                      <a:pt x="84" y="959"/>
                      <a:pt x="84" y="959"/>
                      <a:pt x="84" y="959"/>
                    </a:cubicBezTo>
                    <a:cubicBezTo>
                      <a:pt x="86" y="971"/>
                      <a:pt x="87" y="981"/>
                      <a:pt x="88" y="988"/>
                    </a:cubicBezTo>
                    <a:cubicBezTo>
                      <a:pt x="88" y="991"/>
                      <a:pt x="88" y="994"/>
                      <a:pt x="88" y="995"/>
                    </a:cubicBezTo>
                    <a:cubicBezTo>
                      <a:pt x="88" y="996"/>
                      <a:pt x="88" y="997"/>
                      <a:pt x="88" y="997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8"/>
                      <a:pt x="88" y="998"/>
                      <a:pt x="88" y="998"/>
                    </a:cubicBezTo>
                    <a:cubicBezTo>
                      <a:pt x="88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1" y="993"/>
                      <a:pt x="91" y="984"/>
                    </a:cubicBezTo>
                    <a:cubicBezTo>
                      <a:pt x="91" y="978"/>
                      <a:pt x="91" y="969"/>
                      <a:pt x="90" y="958"/>
                    </a:cubicBezTo>
                    <a:cubicBezTo>
                      <a:pt x="90" y="958"/>
                      <a:pt x="90" y="958"/>
                      <a:pt x="90" y="958"/>
                    </a:cubicBezTo>
                    <a:cubicBezTo>
                      <a:pt x="90" y="958"/>
                      <a:pt x="90" y="958"/>
                      <a:pt x="90" y="958"/>
                    </a:cubicBezTo>
                    <a:cubicBezTo>
                      <a:pt x="89" y="946"/>
                      <a:pt x="88" y="930"/>
                      <a:pt x="86" y="912"/>
                    </a:cubicBezTo>
                    <a:cubicBezTo>
                      <a:pt x="86" y="912"/>
                      <a:pt x="86" y="912"/>
                      <a:pt x="86" y="912"/>
                    </a:cubicBezTo>
                    <a:cubicBezTo>
                      <a:pt x="86" y="912"/>
                      <a:pt x="86" y="912"/>
                      <a:pt x="86" y="912"/>
                    </a:cubicBezTo>
                    <a:cubicBezTo>
                      <a:pt x="85" y="908"/>
                      <a:pt x="85" y="903"/>
                      <a:pt x="84" y="898"/>
                    </a:cubicBezTo>
                    <a:cubicBezTo>
                      <a:pt x="84" y="898"/>
                      <a:pt x="84" y="898"/>
                      <a:pt x="84" y="898"/>
                    </a:cubicBezTo>
                    <a:cubicBezTo>
                      <a:pt x="84" y="898"/>
                      <a:pt x="84" y="898"/>
                      <a:pt x="84" y="898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91"/>
                      <a:pt x="83" y="891"/>
                      <a:pt x="83" y="891"/>
                    </a:cubicBezTo>
                    <a:cubicBezTo>
                      <a:pt x="83" y="889"/>
                      <a:pt x="82" y="888"/>
                      <a:pt x="82" y="887"/>
                    </a:cubicBezTo>
                    <a:cubicBezTo>
                      <a:pt x="82" y="887"/>
                      <a:pt x="82" y="887"/>
                      <a:pt x="82" y="887"/>
                    </a:cubicBezTo>
                    <a:cubicBezTo>
                      <a:pt x="82" y="887"/>
                      <a:pt x="82" y="887"/>
                      <a:pt x="82" y="887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2" y="884"/>
                      <a:pt x="82" y="884"/>
                      <a:pt x="82" y="884"/>
                    </a:cubicBezTo>
                    <a:cubicBezTo>
                      <a:pt x="81" y="873"/>
                      <a:pt x="80" y="863"/>
                      <a:pt x="79" y="851"/>
                    </a:cubicBezTo>
                    <a:cubicBezTo>
                      <a:pt x="79" y="851"/>
                      <a:pt x="79" y="851"/>
                      <a:pt x="79" y="851"/>
                    </a:cubicBezTo>
                    <a:cubicBezTo>
                      <a:pt x="79" y="851"/>
                      <a:pt x="79" y="851"/>
                      <a:pt x="79" y="851"/>
                    </a:cubicBezTo>
                    <a:cubicBezTo>
                      <a:pt x="77" y="829"/>
                      <a:pt x="75" y="804"/>
                      <a:pt x="72" y="778"/>
                    </a:cubicBezTo>
                    <a:cubicBezTo>
                      <a:pt x="72" y="771"/>
                      <a:pt x="71" y="764"/>
                      <a:pt x="70" y="757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70" y="752"/>
                      <a:pt x="70" y="752"/>
                      <a:pt x="70" y="752"/>
                    </a:cubicBezTo>
                    <a:cubicBezTo>
                      <a:pt x="69" y="747"/>
                      <a:pt x="69" y="747"/>
                      <a:pt x="69" y="747"/>
                    </a:cubicBezTo>
                    <a:cubicBezTo>
                      <a:pt x="68" y="747"/>
                      <a:pt x="68" y="747"/>
                      <a:pt x="68" y="747"/>
                    </a:cubicBezTo>
                    <a:cubicBezTo>
                      <a:pt x="69" y="747"/>
                      <a:pt x="69" y="747"/>
                      <a:pt x="69" y="747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8" y="736"/>
                      <a:pt x="68" y="736"/>
                      <a:pt x="68" y="736"/>
                    </a:cubicBezTo>
                    <a:cubicBezTo>
                      <a:pt x="66" y="722"/>
                      <a:pt x="65" y="708"/>
                      <a:pt x="63" y="693"/>
                    </a:cubicBezTo>
                    <a:cubicBezTo>
                      <a:pt x="63" y="693"/>
                      <a:pt x="63" y="693"/>
                      <a:pt x="63" y="693"/>
                    </a:cubicBezTo>
                    <a:cubicBezTo>
                      <a:pt x="63" y="693"/>
                      <a:pt x="63" y="693"/>
                      <a:pt x="63" y="693"/>
                    </a:cubicBezTo>
                    <a:cubicBezTo>
                      <a:pt x="46" y="499"/>
                      <a:pt x="46" y="499"/>
                      <a:pt x="46" y="499"/>
                    </a:cubicBezTo>
                    <a:cubicBezTo>
                      <a:pt x="39" y="430"/>
                      <a:pt x="33" y="365"/>
                      <a:pt x="27" y="305"/>
                    </a:cubicBezTo>
                    <a:cubicBezTo>
                      <a:pt x="22" y="262"/>
                      <a:pt x="22" y="262"/>
                      <a:pt x="22" y="262"/>
                    </a:cubicBezTo>
                    <a:cubicBezTo>
                      <a:pt x="20" y="241"/>
                      <a:pt x="20" y="241"/>
                      <a:pt x="20" y="24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9" y="231"/>
                      <a:pt x="19" y="231"/>
                      <a:pt x="19" y="231"/>
                    </a:cubicBezTo>
                    <a:cubicBezTo>
                      <a:pt x="18" y="227"/>
                      <a:pt x="18" y="224"/>
                      <a:pt x="18" y="221"/>
                    </a:cubicBezTo>
                    <a:cubicBezTo>
                      <a:pt x="18" y="210"/>
                      <a:pt x="17" y="200"/>
                      <a:pt x="17" y="190"/>
                    </a:cubicBezTo>
                    <a:cubicBezTo>
                      <a:pt x="17" y="187"/>
                      <a:pt x="17" y="185"/>
                      <a:pt x="17" y="183"/>
                    </a:cubicBezTo>
                    <a:cubicBezTo>
                      <a:pt x="17" y="171"/>
                      <a:pt x="18" y="159"/>
                      <a:pt x="18" y="148"/>
                    </a:cubicBezTo>
                    <a:cubicBezTo>
                      <a:pt x="20" y="103"/>
                      <a:pt x="22" y="66"/>
                      <a:pt x="24" y="41"/>
                    </a:cubicBezTo>
                    <a:cubicBezTo>
                      <a:pt x="25" y="28"/>
                      <a:pt x="26" y="18"/>
                      <a:pt x="27" y="12"/>
                    </a:cubicBezTo>
                    <a:cubicBezTo>
                      <a:pt x="27" y="8"/>
                      <a:pt x="27" y="6"/>
                      <a:pt x="28" y="4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2"/>
                      <a:pt x="26" y="4"/>
                      <a:pt x="25" y="6"/>
                    </a:cubicBezTo>
                    <a:cubicBezTo>
                      <a:pt x="23" y="21"/>
                      <a:pt x="18" y="72"/>
                      <a:pt x="16" y="147"/>
                    </a:cubicBezTo>
                    <a:cubicBezTo>
                      <a:pt x="16" y="159"/>
                      <a:pt x="15" y="171"/>
                      <a:pt x="15" y="183"/>
                    </a:cubicBezTo>
                    <a:cubicBezTo>
                      <a:pt x="15" y="185"/>
                      <a:pt x="15" y="187"/>
                      <a:pt x="15" y="190"/>
                    </a:cubicBezTo>
                    <a:cubicBezTo>
                      <a:pt x="15" y="200"/>
                      <a:pt x="15" y="210"/>
                      <a:pt x="16" y="221"/>
                    </a:cubicBezTo>
                    <a:cubicBezTo>
                      <a:pt x="16" y="224"/>
                      <a:pt x="16" y="228"/>
                      <a:pt x="17" y="231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18" y="241"/>
                      <a:pt x="18" y="241"/>
                      <a:pt x="18" y="241"/>
                    </a:cubicBezTo>
                    <a:cubicBezTo>
                      <a:pt x="20" y="262"/>
                      <a:pt x="20" y="262"/>
                      <a:pt x="20" y="262"/>
                    </a:cubicBezTo>
                    <a:cubicBezTo>
                      <a:pt x="25" y="305"/>
                      <a:pt x="25" y="305"/>
                      <a:pt x="25" y="305"/>
                    </a:cubicBezTo>
                    <a:cubicBezTo>
                      <a:pt x="31" y="365"/>
                      <a:pt x="37" y="430"/>
                      <a:pt x="44" y="499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1" y="693"/>
                      <a:pt x="61" y="693"/>
                      <a:pt x="61" y="693"/>
                    </a:cubicBezTo>
                    <a:cubicBezTo>
                      <a:pt x="62" y="708"/>
                      <a:pt x="64" y="723"/>
                      <a:pt x="66" y="737"/>
                    </a:cubicBezTo>
                    <a:cubicBezTo>
                      <a:pt x="66" y="737"/>
                      <a:pt x="66" y="737"/>
                      <a:pt x="66" y="737"/>
                    </a:cubicBezTo>
                    <a:cubicBezTo>
                      <a:pt x="66" y="737"/>
                      <a:pt x="66" y="737"/>
                      <a:pt x="66" y="73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7" y="747"/>
                      <a:pt x="67" y="747"/>
                      <a:pt x="67" y="747"/>
                    </a:cubicBezTo>
                    <a:cubicBezTo>
                      <a:pt x="68" y="752"/>
                      <a:pt x="68" y="752"/>
                      <a:pt x="68" y="752"/>
                    </a:cubicBezTo>
                    <a:cubicBezTo>
                      <a:pt x="69" y="752"/>
                      <a:pt x="69" y="752"/>
                      <a:pt x="69" y="752"/>
                    </a:cubicBezTo>
                    <a:cubicBezTo>
                      <a:pt x="68" y="752"/>
                      <a:pt x="68" y="752"/>
                      <a:pt x="68" y="752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8" y="757"/>
                      <a:pt x="68" y="757"/>
                      <a:pt x="68" y="757"/>
                    </a:cubicBezTo>
                    <a:cubicBezTo>
                      <a:pt x="69" y="764"/>
                      <a:pt x="70" y="771"/>
                      <a:pt x="70" y="778"/>
                    </a:cubicBezTo>
                    <a:cubicBezTo>
                      <a:pt x="73" y="804"/>
                      <a:pt x="75" y="829"/>
                      <a:pt x="77" y="852"/>
                    </a:cubicBezTo>
                    <a:cubicBezTo>
                      <a:pt x="77" y="852"/>
                      <a:pt x="77" y="852"/>
                      <a:pt x="77" y="852"/>
                    </a:cubicBezTo>
                    <a:cubicBezTo>
                      <a:pt x="77" y="852"/>
                      <a:pt x="77" y="852"/>
                      <a:pt x="77" y="852"/>
                    </a:cubicBezTo>
                    <a:cubicBezTo>
                      <a:pt x="78" y="863"/>
                      <a:pt x="79" y="874"/>
                      <a:pt x="80" y="884"/>
                    </a:cubicBezTo>
                    <a:cubicBezTo>
                      <a:pt x="80" y="884"/>
                      <a:pt x="80" y="884"/>
                      <a:pt x="80" y="884"/>
                    </a:cubicBezTo>
                    <a:cubicBezTo>
                      <a:pt x="80" y="884"/>
                      <a:pt x="80" y="884"/>
                      <a:pt x="80" y="884"/>
                    </a:cubicBezTo>
                    <a:cubicBezTo>
                      <a:pt x="80" y="888"/>
                      <a:pt x="80" y="888"/>
                      <a:pt x="80" y="888"/>
                    </a:cubicBezTo>
                    <a:cubicBezTo>
                      <a:pt x="81" y="887"/>
                      <a:pt x="81" y="887"/>
                      <a:pt x="81" y="887"/>
                    </a:cubicBezTo>
                    <a:cubicBezTo>
                      <a:pt x="80" y="887"/>
                      <a:pt x="80" y="887"/>
                      <a:pt x="80" y="887"/>
                    </a:cubicBezTo>
                    <a:cubicBezTo>
                      <a:pt x="80" y="889"/>
                      <a:pt x="81" y="890"/>
                      <a:pt x="81" y="891"/>
                    </a:cubicBezTo>
                    <a:cubicBezTo>
                      <a:pt x="81" y="891"/>
                      <a:pt x="81" y="891"/>
                      <a:pt x="81" y="891"/>
                    </a:cubicBezTo>
                    <a:cubicBezTo>
                      <a:pt x="81" y="891"/>
                      <a:pt x="81" y="891"/>
                      <a:pt x="81" y="891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2" y="898"/>
                      <a:pt x="82" y="898"/>
                      <a:pt x="82" y="898"/>
                    </a:cubicBezTo>
                    <a:cubicBezTo>
                      <a:pt x="83" y="903"/>
                      <a:pt x="83" y="908"/>
                      <a:pt x="84" y="912"/>
                    </a:cubicBezTo>
                    <a:cubicBezTo>
                      <a:pt x="84" y="912"/>
                      <a:pt x="84" y="912"/>
                      <a:pt x="84" y="912"/>
                    </a:cubicBezTo>
                    <a:cubicBezTo>
                      <a:pt x="84" y="912"/>
                      <a:pt x="84" y="912"/>
                      <a:pt x="84" y="912"/>
                    </a:cubicBezTo>
                    <a:cubicBezTo>
                      <a:pt x="86" y="930"/>
                      <a:pt x="87" y="946"/>
                      <a:pt x="88" y="958"/>
                    </a:cubicBezTo>
                    <a:cubicBezTo>
                      <a:pt x="88" y="958"/>
                      <a:pt x="88" y="958"/>
                      <a:pt x="88" y="958"/>
                    </a:cubicBezTo>
                    <a:cubicBezTo>
                      <a:pt x="88" y="958"/>
                      <a:pt x="88" y="958"/>
                      <a:pt x="88" y="958"/>
                    </a:cubicBezTo>
                    <a:cubicBezTo>
                      <a:pt x="88" y="969"/>
                      <a:pt x="89" y="978"/>
                      <a:pt x="89" y="984"/>
                    </a:cubicBezTo>
                    <a:cubicBezTo>
                      <a:pt x="89" y="988"/>
                      <a:pt x="89" y="992"/>
                      <a:pt x="88" y="994"/>
                    </a:cubicBezTo>
                    <a:cubicBezTo>
                      <a:pt x="88" y="995"/>
                      <a:pt x="88" y="996"/>
                      <a:pt x="88" y="997"/>
                    </a:cubicBezTo>
                    <a:cubicBezTo>
                      <a:pt x="88" y="997"/>
                      <a:pt x="88" y="998"/>
                      <a:pt x="88" y="998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89" y="999"/>
                      <a:pt x="89" y="999"/>
                      <a:pt x="89" y="999"/>
                    </a:cubicBezTo>
                    <a:cubicBezTo>
                      <a:pt x="90" y="999"/>
                      <a:pt x="90" y="999"/>
                      <a:pt x="90" y="999"/>
                    </a:cubicBezTo>
                    <a:cubicBezTo>
                      <a:pt x="92" y="998"/>
                      <a:pt x="92" y="998"/>
                      <a:pt x="92" y="998"/>
                    </a:cubicBezTo>
                    <a:cubicBezTo>
                      <a:pt x="90" y="997"/>
                      <a:pt x="90" y="997"/>
                      <a:pt x="90" y="997"/>
                    </a:cubicBezTo>
                    <a:cubicBezTo>
                      <a:pt x="89" y="997"/>
                      <a:pt x="89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97"/>
                      <a:pt x="89" y="997"/>
                    </a:cubicBezTo>
                    <a:cubicBezTo>
                      <a:pt x="89" y="998"/>
                      <a:pt x="89" y="998"/>
                      <a:pt x="89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8"/>
                      <a:pt x="90" y="998"/>
                      <a:pt x="90" y="998"/>
                    </a:cubicBezTo>
                    <a:cubicBezTo>
                      <a:pt x="90" y="997"/>
                      <a:pt x="90" y="983"/>
                      <a:pt x="86" y="959"/>
                    </a:cubicBezTo>
                    <a:cubicBezTo>
                      <a:pt x="86" y="959"/>
                      <a:pt x="86" y="959"/>
                      <a:pt x="86" y="959"/>
                    </a:cubicBezTo>
                    <a:cubicBezTo>
                      <a:pt x="86" y="959"/>
                      <a:pt x="86" y="959"/>
                      <a:pt x="86" y="959"/>
                    </a:cubicBezTo>
                    <a:cubicBezTo>
                      <a:pt x="84" y="946"/>
                      <a:pt x="82" y="931"/>
                      <a:pt x="78" y="913"/>
                    </a:cubicBezTo>
                    <a:cubicBezTo>
                      <a:pt x="78" y="913"/>
                      <a:pt x="78" y="913"/>
                      <a:pt x="78" y="913"/>
                    </a:cubicBezTo>
                    <a:cubicBezTo>
                      <a:pt x="78" y="913"/>
                      <a:pt x="78" y="913"/>
                      <a:pt x="78" y="913"/>
                    </a:cubicBezTo>
                    <a:cubicBezTo>
                      <a:pt x="78" y="909"/>
                      <a:pt x="77" y="904"/>
                      <a:pt x="76" y="900"/>
                    </a:cubicBezTo>
                    <a:cubicBezTo>
                      <a:pt x="76" y="900"/>
                      <a:pt x="76" y="900"/>
                      <a:pt x="76" y="900"/>
                    </a:cubicBezTo>
                    <a:cubicBezTo>
                      <a:pt x="76" y="900"/>
                      <a:pt x="76" y="900"/>
                      <a:pt x="76" y="900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2"/>
                      <a:pt x="74" y="892"/>
                      <a:pt x="74" y="892"/>
                    </a:cubicBezTo>
                    <a:cubicBezTo>
                      <a:pt x="74" y="891"/>
                      <a:pt x="73" y="890"/>
                      <a:pt x="73" y="889"/>
                    </a:cubicBezTo>
                    <a:cubicBezTo>
                      <a:pt x="73" y="889"/>
                      <a:pt x="73" y="889"/>
                      <a:pt x="73" y="889"/>
                    </a:cubicBezTo>
                    <a:cubicBezTo>
                      <a:pt x="73" y="889"/>
                      <a:pt x="73" y="889"/>
                      <a:pt x="73" y="889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2" y="885"/>
                      <a:pt x="72" y="885"/>
                      <a:pt x="72" y="885"/>
                    </a:cubicBezTo>
                    <a:cubicBezTo>
                      <a:pt x="71" y="875"/>
                      <a:pt x="69" y="864"/>
                      <a:pt x="67" y="853"/>
                    </a:cubicBezTo>
                    <a:cubicBezTo>
                      <a:pt x="67" y="853"/>
                      <a:pt x="67" y="853"/>
                      <a:pt x="67" y="853"/>
                    </a:cubicBezTo>
                    <a:cubicBezTo>
                      <a:pt x="67" y="853"/>
                      <a:pt x="67" y="853"/>
                      <a:pt x="67" y="853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6" y="780"/>
                      <a:pt x="56" y="780"/>
                      <a:pt x="56" y="780"/>
                    </a:cubicBezTo>
                    <a:cubicBezTo>
                      <a:pt x="55" y="773"/>
                      <a:pt x="54" y="766"/>
                      <a:pt x="53" y="760"/>
                    </a:cubicBezTo>
                    <a:cubicBezTo>
                      <a:pt x="53" y="760"/>
                      <a:pt x="53" y="760"/>
                      <a:pt x="53" y="760"/>
                    </a:cubicBezTo>
                    <a:cubicBezTo>
                      <a:pt x="53" y="760"/>
                      <a:pt x="53" y="760"/>
                      <a:pt x="53" y="760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2" y="755"/>
                      <a:pt x="52" y="755"/>
                      <a:pt x="52" y="755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9"/>
                      <a:pt x="51" y="749"/>
                      <a:pt x="51" y="749"/>
                    </a:cubicBezTo>
                    <a:cubicBezTo>
                      <a:pt x="51" y="746"/>
                      <a:pt x="50" y="742"/>
                      <a:pt x="49" y="739"/>
                    </a:cubicBezTo>
                    <a:cubicBezTo>
                      <a:pt x="47" y="725"/>
                      <a:pt x="45" y="710"/>
                      <a:pt x="43" y="695"/>
                    </a:cubicBezTo>
                    <a:cubicBezTo>
                      <a:pt x="35" y="636"/>
                      <a:pt x="28" y="570"/>
                      <a:pt x="22" y="501"/>
                    </a:cubicBezTo>
                    <a:cubicBezTo>
                      <a:pt x="16" y="432"/>
                      <a:pt x="11" y="367"/>
                      <a:pt x="7" y="307"/>
                    </a:cubicBezTo>
                    <a:cubicBezTo>
                      <a:pt x="4" y="263"/>
                      <a:pt x="4" y="263"/>
                      <a:pt x="4" y="263"/>
                    </a:cubicBezTo>
                    <a:cubicBezTo>
                      <a:pt x="3" y="242"/>
                      <a:pt x="3" y="242"/>
                      <a:pt x="3" y="242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2" y="228"/>
                      <a:pt x="2" y="225"/>
                      <a:pt x="2" y="221"/>
                    </a:cubicBezTo>
                    <a:cubicBezTo>
                      <a:pt x="2" y="208"/>
                      <a:pt x="2" y="195"/>
                      <a:pt x="3" y="182"/>
                    </a:cubicBezTo>
                    <a:cubicBezTo>
                      <a:pt x="4" y="170"/>
                      <a:pt x="5" y="158"/>
                      <a:pt x="6" y="147"/>
                    </a:cubicBezTo>
                    <a:cubicBezTo>
                      <a:pt x="11" y="102"/>
                      <a:pt x="16" y="66"/>
                      <a:pt x="20" y="41"/>
                    </a:cubicBezTo>
                    <a:cubicBezTo>
                      <a:pt x="22" y="28"/>
                      <a:pt x="24" y="18"/>
                      <a:pt x="25" y="12"/>
                    </a:cubicBezTo>
                    <a:cubicBezTo>
                      <a:pt x="26" y="8"/>
                      <a:pt x="27" y="6"/>
                      <a:pt x="27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"/>
                      <a:pt x="28" y="1"/>
                      <a:pt x="28" y="1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" name="Freeform 29"/>
              <p:cNvSpPr/>
              <p:nvPr/>
            </p:nvSpPr>
            <p:spPr bwMode="auto">
              <a:xfrm>
                <a:off x="1790" y="1153"/>
                <a:ext cx="302" cy="230"/>
              </a:xfrm>
              <a:custGeom>
                <a:avLst/>
                <a:gdLst>
                  <a:gd name="T0" fmla="*/ 147 w 147"/>
                  <a:gd name="T1" fmla="*/ 0 h 112"/>
                  <a:gd name="T2" fmla="*/ 113 w 147"/>
                  <a:gd name="T3" fmla="*/ 55 h 112"/>
                  <a:gd name="T4" fmla="*/ 13 w 147"/>
                  <a:gd name="T5" fmla="*/ 89 h 112"/>
                  <a:gd name="T6" fmla="*/ 13 w 147"/>
                  <a:gd name="T7" fmla="*/ 89 h 112"/>
                  <a:gd name="T8" fmla="*/ 13 w 147"/>
                  <a:gd name="T9" fmla="*/ 89 h 112"/>
                  <a:gd name="T10" fmla="*/ 8 w 147"/>
                  <a:gd name="T11" fmla="*/ 106 h 112"/>
                  <a:gd name="T12" fmla="*/ 17 w 147"/>
                  <a:gd name="T13" fmla="*/ 112 h 112"/>
                  <a:gd name="T14" fmla="*/ 36 w 147"/>
                  <a:gd name="T15" fmla="*/ 108 h 112"/>
                  <a:gd name="T16" fmla="*/ 129 w 147"/>
                  <a:gd name="T17" fmla="*/ 56 h 112"/>
                  <a:gd name="T18" fmla="*/ 147 w 147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12">
                    <a:moveTo>
                      <a:pt x="147" y="0"/>
                    </a:moveTo>
                    <a:cubicBezTo>
                      <a:pt x="147" y="0"/>
                      <a:pt x="133" y="44"/>
                      <a:pt x="113" y="55"/>
                    </a:cubicBezTo>
                    <a:cubicBezTo>
                      <a:pt x="94" y="66"/>
                      <a:pt x="26" y="89"/>
                      <a:pt x="13" y="89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0" y="89"/>
                      <a:pt x="8" y="98"/>
                      <a:pt x="8" y="106"/>
                    </a:cubicBezTo>
                    <a:cubicBezTo>
                      <a:pt x="8" y="110"/>
                      <a:pt x="11" y="112"/>
                      <a:pt x="17" y="112"/>
                    </a:cubicBezTo>
                    <a:cubicBezTo>
                      <a:pt x="22" y="112"/>
                      <a:pt x="29" y="111"/>
                      <a:pt x="36" y="108"/>
                    </a:cubicBezTo>
                    <a:cubicBezTo>
                      <a:pt x="52" y="104"/>
                      <a:pt x="122" y="74"/>
                      <a:pt x="129" y="56"/>
                    </a:cubicBezTo>
                    <a:cubicBezTo>
                      <a:pt x="136" y="38"/>
                      <a:pt x="147" y="0"/>
                      <a:pt x="147" y="0"/>
                    </a:cubicBezTo>
                  </a:path>
                </a:pathLst>
              </a:custGeom>
              <a:solidFill>
                <a:srgbClr val="DC8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" name="Freeform 30"/>
              <p:cNvSpPr/>
              <p:nvPr/>
            </p:nvSpPr>
            <p:spPr bwMode="auto">
              <a:xfrm>
                <a:off x="1545" y="2260"/>
                <a:ext cx="72" cy="410"/>
              </a:xfrm>
              <a:custGeom>
                <a:avLst/>
                <a:gdLst>
                  <a:gd name="T0" fmla="*/ 29 w 35"/>
                  <a:gd name="T1" fmla="*/ 17 h 200"/>
                  <a:gd name="T2" fmla="*/ 22 w 35"/>
                  <a:gd name="T3" fmla="*/ 177 h 200"/>
                  <a:gd name="T4" fmla="*/ 25 w 35"/>
                  <a:gd name="T5" fmla="*/ 199 h 200"/>
                  <a:gd name="T6" fmla="*/ 4 w 35"/>
                  <a:gd name="T7" fmla="*/ 186 h 200"/>
                  <a:gd name="T8" fmla="*/ 17 w 35"/>
                  <a:gd name="T9" fmla="*/ 9 h 200"/>
                  <a:gd name="T10" fmla="*/ 29 w 35"/>
                  <a:gd name="T11" fmla="*/ 1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00">
                    <a:moveTo>
                      <a:pt x="29" y="17"/>
                    </a:moveTo>
                    <a:cubicBezTo>
                      <a:pt x="29" y="26"/>
                      <a:pt x="15" y="160"/>
                      <a:pt x="22" y="177"/>
                    </a:cubicBezTo>
                    <a:cubicBezTo>
                      <a:pt x="29" y="193"/>
                      <a:pt x="35" y="198"/>
                      <a:pt x="25" y="199"/>
                    </a:cubicBezTo>
                    <a:cubicBezTo>
                      <a:pt x="15" y="200"/>
                      <a:pt x="7" y="191"/>
                      <a:pt x="4" y="186"/>
                    </a:cubicBezTo>
                    <a:cubicBezTo>
                      <a:pt x="0" y="181"/>
                      <a:pt x="8" y="18"/>
                      <a:pt x="17" y="9"/>
                    </a:cubicBezTo>
                    <a:cubicBezTo>
                      <a:pt x="27" y="0"/>
                      <a:pt x="29" y="17"/>
                      <a:pt x="29" y="1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" name="Freeform 31"/>
              <p:cNvSpPr/>
              <p:nvPr/>
            </p:nvSpPr>
            <p:spPr bwMode="auto">
              <a:xfrm>
                <a:off x="1410" y="1713"/>
                <a:ext cx="222" cy="183"/>
              </a:xfrm>
              <a:custGeom>
                <a:avLst/>
                <a:gdLst>
                  <a:gd name="T0" fmla="*/ 108 w 108"/>
                  <a:gd name="T1" fmla="*/ 0 h 89"/>
                  <a:gd name="T2" fmla="*/ 54 w 108"/>
                  <a:gd name="T3" fmla="*/ 54 h 89"/>
                  <a:gd name="T4" fmla="*/ 17 w 108"/>
                  <a:gd name="T5" fmla="*/ 68 h 89"/>
                  <a:gd name="T6" fmla="*/ 77 w 108"/>
                  <a:gd name="T7" fmla="*/ 89 h 89"/>
                  <a:gd name="T8" fmla="*/ 108 w 10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9">
                    <a:moveTo>
                      <a:pt x="108" y="0"/>
                    </a:moveTo>
                    <a:cubicBezTo>
                      <a:pt x="92" y="14"/>
                      <a:pt x="70" y="46"/>
                      <a:pt x="54" y="54"/>
                    </a:cubicBezTo>
                    <a:cubicBezTo>
                      <a:pt x="38" y="61"/>
                      <a:pt x="0" y="71"/>
                      <a:pt x="17" y="68"/>
                    </a:cubicBezTo>
                    <a:cubicBezTo>
                      <a:pt x="81" y="57"/>
                      <a:pt x="77" y="89"/>
                      <a:pt x="77" y="89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4404995" y="1352550"/>
            <a:ext cx="2082800" cy="3868420"/>
            <a:chOff x="5300" y="3114"/>
            <a:chExt cx="3280" cy="6092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5300" y="3114"/>
              <a:ext cx="3280" cy="6092"/>
              <a:chOff x="13714" y="2085"/>
              <a:chExt cx="3280" cy="6092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3714" y="2085"/>
                <a:ext cx="3280" cy="6092"/>
                <a:chOff x="7226477" y="1848153"/>
                <a:chExt cx="2082986" cy="3868222"/>
              </a:xfrm>
            </p:grpSpPr>
            <p:sp>
              <p:nvSpPr>
                <p:cNvPr id="125" name="TextBox 60"/>
                <p:cNvSpPr txBox="1"/>
                <p:nvPr/>
              </p:nvSpPr>
              <p:spPr>
                <a:xfrm>
                  <a:off x="7655034" y="1848153"/>
                  <a:ext cx="944964" cy="398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zh-CN" altLang="en-US" sz="2000" dirty="0">
                      <a:solidFill>
                        <a:schemeClr val="bg1"/>
                      </a:solidFill>
                      <a:latin typeface="+mj-lt"/>
                      <a:cs typeface="Segoe UI" panose="020B0502040204020203" pitchFamily="34" charset="0"/>
                    </a:rPr>
                    <a:t>彭华瑞</a:t>
                  </a:r>
                  <a:endParaRPr lang="zh-CN" altLang="en-US" sz="2000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TextBox 66"/>
                <p:cNvSpPr txBox="1"/>
                <p:nvPr/>
              </p:nvSpPr>
              <p:spPr>
                <a:xfrm>
                  <a:off x="7226477" y="5379206"/>
                  <a:ext cx="2082986" cy="33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1600" dirty="0" smtClean="0">
                      <a:solidFill>
                        <a:schemeClr val="bg1"/>
                      </a:solidFill>
                    </a:rPr>
                    <a:t>页面头部、尾部</a:t>
                  </a:r>
                  <a:endParaRPr lang="zh-CN" sz="16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14474" y="3877"/>
                <a:ext cx="1005" cy="613"/>
                <a:chOff x="9548" y="1750"/>
                <a:chExt cx="1005" cy="613"/>
              </a:xfrm>
            </p:grpSpPr>
            <p:sp>
              <p:nvSpPr>
                <p:cNvPr id="12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0550" y="1750"/>
                  <a:ext cx="3" cy="3"/>
                </a:xfrm>
                <a:prstGeom prst="rect">
                  <a:avLst/>
                </a:prstGeom>
                <a:solidFill>
                  <a:srgbClr val="3F3E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9" name="Freeform 127"/>
                <p:cNvSpPr/>
                <p:nvPr/>
              </p:nvSpPr>
              <p:spPr bwMode="auto">
                <a:xfrm>
                  <a:off x="9548" y="2363"/>
                  <a:ext cx="2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3F3E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 rot="0">
              <a:off x="6063" y="3954"/>
              <a:ext cx="1492" cy="4567"/>
              <a:chOff x="6688" y="5688"/>
              <a:chExt cx="1492" cy="4567"/>
            </a:xfrm>
          </p:grpSpPr>
          <p:sp>
            <p:nvSpPr>
              <p:cNvPr id="131" name="AutoShape 246"/>
              <p:cNvSpPr>
                <a:spLocks noChangeAspect="1" noChangeArrowheads="1" noTextEdit="1"/>
              </p:cNvSpPr>
              <p:nvPr/>
            </p:nvSpPr>
            <p:spPr bwMode="auto">
              <a:xfrm>
                <a:off x="6688" y="5718"/>
                <a:ext cx="1462" cy="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" name="Freeform 248"/>
              <p:cNvSpPr/>
              <p:nvPr/>
            </p:nvSpPr>
            <p:spPr bwMode="auto">
              <a:xfrm>
                <a:off x="6948" y="7520"/>
                <a:ext cx="1005" cy="2485"/>
              </a:xfrm>
              <a:custGeom>
                <a:avLst/>
                <a:gdLst>
                  <a:gd name="T0" fmla="*/ 0 w 31"/>
                  <a:gd name="T1" fmla="*/ 6 h 80"/>
                  <a:gd name="T2" fmla="*/ 2 w 31"/>
                  <a:gd name="T3" fmla="*/ 24 h 80"/>
                  <a:gd name="T4" fmla="*/ 3 w 31"/>
                  <a:gd name="T5" fmla="*/ 33 h 80"/>
                  <a:gd name="T6" fmla="*/ 5 w 31"/>
                  <a:gd name="T7" fmla="*/ 53 h 80"/>
                  <a:gd name="T8" fmla="*/ 8 w 31"/>
                  <a:gd name="T9" fmla="*/ 76 h 80"/>
                  <a:gd name="T10" fmla="*/ 8 w 31"/>
                  <a:gd name="T11" fmla="*/ 80 h 80"/>
                  <a:gd name="T12" fmla="*/ 17 w 31"/>
                  <a:gd name="T13" fmla="*/ 80 h 80"/>
                  <a:gd name="T14" fmla="*/ 17 w 31"/>
                  <a:gd name="T15" fmla="*/ 77 h 80"/>
                  <a:gd name="T16" fmla="*/ 16 w 31"/>
                  <a:gd name="T17" fmla="*/ 74 h 80"/>
                  <a:gd name="T18" fmla="*/ 18 w 31"/>
                  <a:gd name="T19" fmla="*/ 69 h 80"/>
                  <a:gd name="T20" fmla="*/ 16 w 31"/>
                  <a:gd name="T21" fmla="*/ 29 h 80"/>
                  <a:gd name="T22" fmla="*/ 18 w 31"/>
                  <a:gd name="T23" fmla="*/ 37 h 80"/>
                  <a:gd name="T24" fmla="*/ 20 w 31"/>
                  <a:gd name="T25" fmla="*/ 47 h 80"/>
                  <a:gd name="T26" fmla="*/ 20 w 31"/>
                  <a:gd name="T27" fmla="*/ 65 h 80"/>
                  <a:gd name="T28" fmla="*/ 21 w 31"/>
                  <a:gd name="T29" fmla="*/ 72 h 80"/>
                  <a:gd name="T30" fmla="*/ 27 w 31"/>
                  <a:gd name="T31" fmla="*/ 72 h 80"/>
                  <a:gd name="T32" fmla="*/ 29 w 31"/>
                  <a:gd name="T33" fmla="*/ 68 h 80"/>
                  <a:gd name="T34" fmla="*/ 29 w 31"/>
                  <a:gd name="T35" fmla="*/ 64 h 80"/>
                  <a:gd name="T36" fmla="*/ 29 w 31"/>
                  <a:gd name="T37" fmla="*/ 45 h 80"/>
                  <a:gd name="T38" fmla="*/ 29 w 31"/>
                  <a:gd name="T39" fmla="*/ 39 h 80"/>
                  <a:gd name="T40" fmla="*/ 31 w 31"/>
                  <a:gd name="T41" fmla="*/ 15 h 80"/>
                  <a:gd name="T42" fmla="*/ 30 w 31"/>
                  <a:gd name="T43" fmla="*/ 1 h 80"/>
                  <a:gd name="T44" fmla="*/ 2 w 31"/>
                  <a:gd name="T45" fmla="*/ 0 h 80"/>
                  <a:gd name="T46" fmla="*/ 0 w 31"/>
                  <a:gd name="T47" fmla="*/ 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80">
                    <a:moveTo>
                      <a:pt x="0" y="6"/>
                    </a:moveTo>
                    <a:cubicBezTo>
                      <a:pt x="0" y="6"/>
                      <a:pt x="0" y="21"/>
                      <a:pt x="2" y="24"/>
                    </a:cubicBezTo>
                    <a:cubicBezTo>
                      <a:pt x="3" y="26"/>
                      <a:pt x="3" y="32"/>
                      <a:pt x="3" y="33"/>
                    </a:cubicBezTo>
                    <a:cubicBezTo>
                      <a:pt x="3" y="34"/>
                      <a:pt x="3" y="49"/>
                      <a:pt x="5" y="53"/>
                    </a:cubicBezTo>
                    <a:cubicBezTo>
                      <a:pt x="5" y="53"/>
                      <a:pt x="7" y="75"/>
                      <a:pt x="8" y="76"/>
                    </a:cubicBezTo>
                    <a:cubicBezTo>
                      <a:pt x="8" y="76"/>
                      <a:pt x="6" y="79"/>
                      <a:pt x="8" y="80"/>
                    </a:cubicBezTo>
                    <a:cubicBezTo>
                      <a:pt x="8" y="80"/>
                      <a:pt x="16" y="79"/>
                      <a:pt x="17" y="80"/>
                    </a:cubicBezTo>
                    <a:cubicBezTo>
                      <a:pt x="17" y="80"/>
                      <a:pt x="18" y="78"/>
                      <a:pt x="17" y="77"/>
                    </a:cubicBezTo>
                    <a:cubicBezTo>
                      <a:pt x="17" y="76"/>
                      <a:pt x="16" y="74"/>
                      <a:pt x="16" y="74"/>
                    </a:cubicBezTo>
                    <a:cubicBezTo>
                      <a:pt x="16" y="74"/>
                      <a:pt x="19" y="71"/>
                      <a:pt x="18" y="69"/>
                    </a:cubicBezTo>
                    <a:cubicBezTo>
                      <a:pt x="17" y="68"/>
                      <a:pt x="14" y="32"/>
                      <a:pt x="16" y="29"/>
                    </a:cubicBezTo>
                    <a:cubicBezTo>
                      <a:pt x="16" y="29"/>
                      <a:pt x="17" y="37"/>
                      <a:pt x="18" y="37"/>
                    </a:cubicBezTo>
                    <a:cubicBezTo>
                      <a:pt x="18" y="37"/>
                      <a:pt x="19" y="46"/>
                      <a:pt x="20" y="47"/>
                    </a:cubicBezTo>
                    <a:cubicBezTo>
                      <a:pt x="20" y="47"/>
                      <a:pt x="22" y="63"/>
                      <a:pt x="20" y="65"/>
                    </a:cubicBezTo>
                    <a:cubicBezTo>
                      <a:pt x="20" y="65"/>
                      <a:pt x="18" y="71"/>
                      <a:pt x="21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2"/>
                      <a:pt x="28" y="69"/>
                      <a:pt x="29" y="68"/>
                    </a:cubicBezTo>
                    <a:cubicBezTo>
                      <a:pt x="29" y="67"/>
                      <a:pt x="29" y="65"/>
                      <a:pt x="29" y="64"/>
                    </a:cubicBezTo>
                    <a:cubicBezTo>
                      <a:pt x="28" y="63"/>
                      <a:pt x="28" y="46"/>
                      <a:pt x="29" y="45"/>
                    </a:cubicBezTo>
                    <a:cubicBezTo>
                      <a:pt x="31" y="43"/>
                      <a:pt x="31" y="41"/>
                      <a:pt x="29" y="39"/>
                    </a:cubicBezTo>
                    <a:cubicBezTo>
                      <a:pt x="29" y="39"/>
                      <a:pt x="31" y="18"/>
                      <a:pt x="31" y="15"/>
                    </a:cubicBezTo>
                    <a:cubicBezTo>
                      <a:pt x="30" y="12"/>
                      <a:pt x="30" y="1"/>
                      <a:pt x="30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" name="Freeform 249"/>
              <p:cNvSpPr/>
              <p:nvPr/>
            </p:nvSpPr>
            <p:spPr bwMode="auto">
              <a:xfrm>
                <a:off x="7110" y="7520"/>
                <a:ext cx="842" cy="2485"/>
              </a:xfrm>
              <a:custGeom>
                <a:avLst/>
                <a:gdLst>
                  <a:gd name="T0" fmla="*/ 21 w 26"/>
                  <a:gd name="T1" fmla="*/ 64 h 80"/>
                  <a:gd name="T2" fmla="*/ 19 w 26"/>
                  <a:gd name="T3" fmla="*/ 53 h 80"/>
                  <a:gd name="T4" fmla="*/ 15 w 26"/>
                  <a:gd name="T5" fmla="*/ 27 h 80"/>
                  <a:gd name="T6" fmla="*/ 13 w 26"/>
                  <a:gd name="T7" fmla="*/ 18 h 80"/>
                  <a:gd name="T8" fmla="*/ 22 w 26"/>
                  <a:gd name="T9" fmla="*/ 19 h 80"/>
                  <a:gd name="T10" fmla="*/ 25 w 26"/>
                  <a:gd name="T11" fmla="*/ 28 h 80"/>
                  <a:gd name="T12" fmla="*/ 26 w 26"/>
                  <a:gd name="T13" fmla="*/ 15 h 80"/>
                  <a:gd name="T14" fmla="*/ 25 w 26"/>
                  <a:gd name="T15" fmla="*/ 1 h 80"/>
                  <a:gd name="T16" fmla="*/ 6 w 26"/>
                  <a:gd name="T17" fmla="*/ 0 h 80"/>
                  <a:gd name="T18" fmla="*/ 0 w 26"/>
                  <a:gd name="T19" fmla="*/ 3 h 80"/>
                  <a:gd name="T20" fmla="*/ 9 w 26"/>
                  <a:gd name="T21" fmla="*/ 14 h 80"/>
                  <a:gd name="T22" fmla="*/ 0 w 26"/>
                  <a:gd name="T23" fmla="*/ 15 h 80"/>
                  <a:gd name="T24" fmla="*/ 3 w 26"/>
                  <a:gd name="T25" fmla="*/ 16 h 80"/>
                  <a:gd name="T26" fmla="*/ 5 w 26"/>
                  <a:gd name="T27" fmla="*/ 19 h 80"/>
                  <a:gd name="T28" fmla="*/ 0 w 26"/>
                  <a:gd name="T29" fmla="*/ 19 h 80"/>
                  <a:gd name="T30" fmla="*/ 7 w 26"/>
                  <a:gd name="T31" fmla="*/ 22 h 80"/>
                  <a:gd name="T32" fmla="*/ 0 w 26"/>
                  <a:gd name="T33" fmla="*/ 23 h 80"/>
                  <a:gd name="T34" fmla="*/ 5 w 26"/>
                  <a:gd name="T35" fmla="*/ 23 h 80"/>
                  <a:gd name="T36" fmla="*/ 7 w 26"/>
                  <a:gd name="T37" fmla="*/ 43 h 80"/>
                  <a:gd name="T38" fmla="*/ 10 w 26"/>
                  <a:gd name="T39" fmla="*/ 58 h 80"/>
                  <a:gd name="T40" fmla="*/ 9 w 26"/>
                  <a:gd name="T41" fmla="*/ 64 h 80"/>
                  <a:gd name="T42" fmla="*/ 3 w 26"/>
                  <a:gd name="T43" fmla="*/ 30 h 80"/>
                  <a:gd name="T44" fmla="*/ 7 w 26"/>
                  <a:gd name="T45" fmla="*/ 65 h 80"/>
                  <a:gd name="T46" fmla="*/ 9 w 26"/>
                  <a:gd name="T47" fmla="*/ 72 h 80"/>
                  <a:gd name="T48" fmla="*/ 9 w 26"/>
                  <a:gd name="T49" fmla="*/ 76 h 80"/>
                  <a:gd name="T50" fmla="*/ 2 w 26"/>
                  <a:gd name="T51" fmla="*/ 71 h 80"/>
                  <a:gd name="T52" fmla="*/ 3 w 26"/>
                  <a:gd name="T53" fmla="*/ 76 h 80"/>
                  <a:gd name="T54" fmla="*/ 3 w 26"/>
                  <a:gd name="T55" fmla="*/ 80 h 80"/>
                  <a:gd name="T56" fmla="*/ 12 w 26"/>
                  <a:gd name="T57" fmla="*/ 80 h 80"/>
                  <a:gd name="T58" fmla="*/ 13 w 26"/>
                  <a:gd name="T59" fmla="*/ 76 h 80"/>
                  <a:gd name="T60" fmla="*/ 13 w 26"/>
                  <a:gd name="T61" fmla="*/ 74 h 80"/>
                  <a:gd name="T62" fmla="*/ 13 w 26"/>
                  <a:gd name="T63" fmla="*/ 69 h 80"/>
                  <a:gd name="T64" fmla="*/ 11 w 26"/>
                  <a:gd name="T65" fmla="*/ 29 h 80"/>
                  <a:gd name="T66" fmla="*/ 12 w 26"/>
                  <a:gd name="T67" fmla="*/ 37 h 80"/>
                  <a:gd name="T68" fmla="*/ 14 w 26"/>
                  <a:gd name="T69" fmla="*/ 48 h 80"/>
                  <a:gd name="T70" fmla="*/ 15 w 26"/>
                  <a:gd name="T71" fmla="*/ 65 h 80"/>
                  <a:gd name="T72" fmla="*/ 16 w 26"/>
                  <a:gd name="T73" fmla="*/ 72 h 80"/>
                  <a:gd name="T74" fmla="*/ 22 w 26"/>
                  <a:gd name="T75" fmla="*/ 72 h 80"/>
                  <a:gd name="T76" fmla="*/ 24 w 26"/>
                  <a:gd name="T77" fmla="*/ 68 h 80"/>
                  <a:gd name="T78" fmla="*/ 24 w 26"/>
                  <a:gd name="T79" fmla="*/ 64 h 80"/>
                  <a:gd name="T80" fmla="*/ 24 w 26"/>
                  <a:gd name="T81" fmla="*/ 64 h 80"/>
                  <a:gd name="T82" fmla="*/ 21 w 26"/>
                  <a:gd name="T8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" h="80">
                    <a:moveTo>
                      <a:pt x="21" y="64"/>
                    </a:moveTo>
                    <a:cubicBezTo>
                      <a:pt x="21" y="64"/>
                      <a:pt x="19" y="56"/>
                      <a:pt x="19" y="53"/>
                    </a:cubicBezTo>
                    <a:cubicBezTo>
                      <a:pt x="20" y="48"/>
                      <a:pt x="15" y="30"/>
                      <a:pt x="15" y="27"/>
                    </a:cubicBezTo>
                    <a:cubicBezTo>
                      <a:pt x="14" y="25"/>
                      <a:pt x="14" y="19"/>
                      <a:pt x="13" y="18"/>
                    </a:cubicBezTo>
                    <a:cubicBezTo>
                      <a:pt x="12" y="16"/>
                      <a:pt x="20" y="18"/>
                      <a:pt x="22" y="19"/>
                    </a:cubicBezTo>
                    <a:cubicBezTo>
                      <a:pt x="23" y="20"/>
                      <a:pt x="25" y="25"/>
                      <a:pt x="25" y="28"/>
                    </a:cubicBezTo>
                    <a:cubicBezTo>
                      <a:pt x="26" y="22"/>
                      <a:pt x="26" y="16"/>
                      <a:pt x="26" y="15"/>
                    </a:cubicBezTo>
                    <a:cubicBezTo>
                      <a:pt x="25" y="12"/>
                      <a:pt x="25" y="1"/>
                      <a:pt x="2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12" y="11"/>
                      <a:pt x="9" y="14"/>
                    </a:cubicBezTo>
                    <a:cubicBezTo>
                      <a:pt x="7" y="16"/>
                      <a:pt x="0" y="15"/>
                      <a:pt x="0" y="15"/>
                    </a:cubicBezTo>
                    <a:cubicBezTo>
                      <a:pt x="0" y="15"/>
                      <a:pt x="0" y="15"/>
                      <a:pt x="3" y="16"/>
                    </a:cubicBezTo>
                    <a:cubicBezTo>
                      <a:pt x="6" y="17"/>
                      <a:pt x="5" y="19"/>
                      <a:pt x="5" y="19"/>
                    </a:cubicBezTo>
                    <a:cubicBezTo>
                      <a:pt x="1" y="17"/>
                      <a:pt x="0" y="19"/>
                      <a:pt x="0" y="19"/>
                    </a:cubicBezTo>
                    <a:cubicBezTo>
                      <a:pt x="4" y="20"/>
                      <a:pt x="7" y="22"/>
                      <a:pt x="7" y="22"/>
                    </a:cubicBezTo>
                    <a:cubicBezTo>
                      <a:pt x="2" y="20"/>
                      <a:pt x="0" y="23"/>
                      <a:pt x="0" y="23"/>
                    </a:cubicBezTo>
                    <a:cubicBezTo>
                      <a:pt x="0" y="23"/>
                      <a:pt x="4" y="21"/>
                      <a:pt x="5" y="23"/>
                    </a:cubicBezTo>
                    <a:cubicBezTo>
                      <a:pt x="6" y="26"/>
                      <a:pt x="7" y="40"/>
                      <a:pt x="7" y="43"/>
                    </a:cubicBezTo>
                    <a:cubicBezTo>
                      <a:pt x="7" y="45"/>
                      <a:pt x="9" y="56"/>
                      <a:pt x="10" y="58"/>
                    </a:cubicBezTo>
                    <a:cubicBezTo>
                      <a:pt x="11" y="59"/>
                      <a:pt x="10" y="66"/>
                      <a:pt x="9" y="64"/>
                    </a:cubicBezTo>
                    <a:cubicBezTo>
                      <a:pt x="8" y="63"/>
                      <a:pt x="3" y="30"/>
                      <a:pt x="3" y="30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7" y="65"/>
                      <a:pt x="7" y="70"/>
                      <a:pt x="9" y="72"/>
                    </a:cubicBezTo>
                    <a:cubicBezTo>
                      <a:pt x="11" y="75"/>
                      <a:pt x="9" y="76"/>
                      <a:pt x="9" y="76"/>
                    </a:cubicBezTo>
                    <a:cubicBezTo>
                      <a:pt x="8" y="76"/>
                      <a:pt x="4" y="73"/>
                      <a:pt x="2" y="71"/>
                    </a:cubicBezTo>
                    <a:cubicBezTo>
                      <a:pt x="2" y="74"/>
                      <a:pt x="3" y="75"/>
                      <a:pt x="3" y="76"/>
                    </a:cubicBezTo>
                    <a:cubicBezTo>
                      <a:pt x="3" y="76"/>
                      <a:pt x="1" y="79"/>
                      <a:pt x="3" y="80"/>
                    </a:cubicBezTo>
                    <a:cubicBezTo>
                      <a:pt x="3" y="80"/>
                      <a:pt x="11" y="79"/>
                      <a:pt x="12" y="80"/>
                    </a:cubicBezTo>
                    <a:cubicBezTo>
                      <a:pt x="12" y="80"/>
                      <a:pt x="13" y="77"/>
                      <a:pt x="13" y="76"/>
                    </a:cubicBezTo>
                    <a:cubicBezTo>
                      <a:pt x="12" y="75"/>
                      <a:pt x="13" y="74"/>
                      <a:pt x="13" y="74"/>
                    </a:cubicBezTo>
                    <a:cubicBezTo>
                      <a:pt x="13" y="74"/>
                      <a:pt x="14" y="71"/>
                      <a:pt x="13" y="69"/>
                    </a:cubicBezTo>
                    <a:cubicBezTo>
                      <a:pt x="12" y="68"/>
                      <a:pt x="9" y="32"/>
                      <a:pt x="11" y="29"/>
                    </a:cubicBezTo>
                    <a:cubicBezTo>
                      <a:pt x="11" y="29"/>
                      <a:pt x="12" y="37"/>
                      <a:pt x="12" y="37"/>
                    </a:cubicBezTo>
                    <a:cubicBezTo>
                      <a:pt x="12" y="37"/>
                      <a:pt x="13" y="47"/>
                      <a:pt x="14" y="48"/>
                    </a:cubicBezTo>
                    <a:cubicBezTo>
                      <a:pt x="14" y="48"/>
                      <a:pt x="16" y="63"/>
                      <a:pt x="15" y="65"/>
                    </a:cubicBezTo>
                    <a:cubicBezTo>
                      <a:pt x="15" y="65"/>
                      <a:pt x="13" y="71"/>
                      <a:pt x="16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2"/>
                      <a:pt x="23" y="69"/>
                      <a:pt x="24" y="68"/>
                    </a:cubicBezTo>
                    <a:cubicBezTo>
                      <a:pt x="24" y="67"/>
                      <a:pt x="24" y="65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2" y="64"/>
                      <a:pt x="21" y="64"/>
                      <a:pt x="21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" name="Freeform 250"/>
              <p:cNvSpPr/>
              <p:nvPr/>
            </p:nvSpPr>
            <p:spPr bwMode="auto">
              <a:xfrm>
                <a:off x="7208" y="9913"/>
                <a:ext cx="325" cy="343"/>
              </a:xfrm>
              <a:custGeom>
                <a:avLst/>
                <a:gdLst>
                  <a:gd name="T0" fmla="*/ 2 w 10"/>
                  <a:gd name="T1" fmla="*/ 2 h 11"/>
                  <a:gd name="T2" fmla="*/ 2 w 10"/>
                  <a:gd name="T3" fmla="*/ 6 h 11"/>
                  <a:gd name="T4" fmla="*/ 0 w 10"/>
                  <a:gd name="T5" fmla="*/ 10 h 11"/>
                  <a:gd name="T6" fmla="*/ 6 w 10"/>
                  <a:gd name="T7" fmla="*/ 10 h 11"/>
                  <a:gd name="T8" fmla="*/ 9 w 10"/>
                  <a:gd name="T9" fmla="*/ 8 h 11"/>
                  <a:gd name="T10" fmla="*/ 9 w 10"/>
                  <a:gd name="T11" fmla="*/ 2 h 11"/>
                  <a:gd name="T12" fmla="*/ 2 w 1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2"/>
                    </a:moveTo>
                    <a:cubicBezTo>
                      <a:pt x="2" y="2"/>
                      <a:pt x="2" y="5"/>
                      <a:pt x="2" y="6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0" y="10"/>
                      <a:pt x="4" y="11"/>
                      <a:pt x="6" y="10"/>
                    </a:cubicBezTo>
                    <a:cubicBezTo>
                      <a:pt x="9" y="10"/>
                      <a:pt x="10" y="10"/>
                      <a:pt x="9" y="8"/>
                    </a:cubicBezTo>
                    <a:cubicBezTo>
                      <a:pt x="9" y="6"/>
                      <a:pt x="8" y="4"/>
                      <a:pt x="9" y="2"/>
                    </a:cubicBezTo>
                    <a:cubicBezTo>
                      <a:pt x="10" y="0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" name="Freeform 251"/>
              <p:cNvSpPr/>
              <p:nvPr/>
            </p:nvSpPr>
            <p:spPr bwMode="auto">
              <a:xfrm>
                <a:off x="7565" y="9665"/>
                <a:ext cx="355" cy="403"/>
              </a:xfrm>
              <a:custGeom>
                <a:avLst/>
                <a:gdLst>
                  <a:gd name="T0" fmla="*/ 3 w 11"/>
                  <a:gd name="T1" fmla="*/ 2 h 13"/>
                  <a:gd name="T2" fmla="*/ 2 w 11"/>
                  <a:gd name="T3" fmla="*/ 6 h 13"/>
                  <a:gd name="T4" fmla="*/ 2 w 11"/>
                  <a:gd name="T5" fmla="*/ 11 h 13"/>
                  <a:gd name="T6" fmla="*/ 9 w 11"/>
                  <a:gd name="T7" fmla="*/ 13 h 13"/>
                  <a:gd name="T8" fmla="*/ 10 w 11"/>
                  <a:gd name="T9" fmla="*/ 5 h 13"/>
                  <a:gd name="T10" fmla="*/ 7 w 11"/>
                  <a:gd name="T11" fmla="*/ 0 h 13"/>
                  <a:gd name="T12" fmla="*/ 3 w 11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3" y="2"/>
                    </a:moveTo>
                    <a:cubicBezTo>
                      <a:pt x="3" y="2"/>
                      <a:pt x="2" y="5"/>
                      <a:pt x="2" y="6"/>
                    </a:cubicBezTo>
                    <a:cubicBezTo>
                      <a:pt x="2" y="6"/>
                      <a:pt x="0" y="10"/>
                      <a:pt x="2" y="11"/>
                    </a:cubicBezTo>
                    <a:cubicBezTo>
                      <a:pt x="4" y="13"/>
                      <a:pt x="8" y="13"/>
                      <a:pt x="9" y="13"/>
                    </a:cubicBezTo>
                    <a:cubicBezTo>
                      <a:pt x="9" y="13"/>
                      <a:pt x="11" y="6"/>
                      <a:pt x="10" y="5"/>
                    </a:cubicBezTo>
                    <a:cubicBezTo>
                      <a:pt x="9" y="4"/>
                      <a:pt x="7" y="0"/>
                      <a:pt x="7" y="0"/>
                    </a:cubicBezTo>
                    <a:cubicBezTo>
                      <a:pt x="8" y="0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" name="Freeform 252"/>
              <p:cNvSpPr/>
              <p:nvPr/>
            </p:nvSpPr>
            <p:spPr bwMode="auto">
              <a:xfrm>
                <a:off x="7758" y="6588"/>
                <a:ext cx="422" cy="1305"/>
              </a:xfrm>
              <a:custGeom>
                <a:avLst/>
                <a:gdLst>
                  <a:gd name="T0" fmla="*/ 3 w 13"/>
                  <a:gd name="T1" fmla="*/ 36 h 42"/>
                  <a:gd name="T2" fmla="*/ 5 w 13"/>
                  <a:gd name="T3" fmla="*/ 42 h 42"/>
                  <a:gd name="T4" fmla="*/ 7 w 13"/>
                  <a:gd name="T5" fmla="*/ 36 h 42"/>
                  <a:gd name="T6" fmla="*/ 11 w 13"/>
                  <a:gd name="T7" fmla="*/ 35 h 42"/>
                  <a:gd name="T8" fmla="*/ 11 w 13"/>
                  <a:gd name="T9" fmla="*/ 30 h 42"/>
                  <a:gd name="T10" fmla="*/ 12 w 13"/>
                  <a:gd name="T11" fmla="*/ 28 h 42"/>
                  <a:gd name="T12" fmla="*/ 11 w 13"/>
                  <a:gd name="T13" fmla="*/ 25 h 42"/>
                  <a:gd name="T14" fmla="*/ 10 w 13"/>
                  <a:gd name="T15" fmla="*/ 7 h 42"/>
                  <a:gd name="T16" fmla="*/ 8 w 13"/>
                  <a:gd name="T17" fmla="*/ 0 h 42"/>
                  <a:gd name="T18" fmla="*/ 0 w 13"/>
                  <a:gd name="T19" fmla="*/ 24 h 42"/>
                  <a:gd name="T20" fmla="*/ 3 w 13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42">
                    <a:moveTo>
                      <a:pt x="3" y="36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8" y="37"/>
                      <a:pt x="7" y="36"/>
                    </a:cubicBezTo>
                    <a:cubicBezTo>
                      <a:pt x="7" y="35"/>
                      <a:pt x="9" y="37"/>
                      <a:pt x="11" y="35"/>
                    </a:cubicBezTo>
                    <a:cubicBezTo>
                      <a:pt x="13" y="32"/>
                      <a:pt x="11" y="30"/>
                      <a:pt x="11" y="3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8"/>
                      <a:pt x="10" y="7"/>
                    </a:cubicBezTo>
                    <a:cubicBezTo>
                      <a:pt x="10" y="6"/>
                      <a:pt x="9" y="0"/>
                      <a:pt x="8" y="0"/>
                    </a:cubicBezTo>
                    <a:cubicBezTo>
                      <a:pt x="8" y="0"/>
                      <a:pt x="0" y="22"/>
                      <a:pt x="0" y="24"/>
                    </a:cubicBezTo>
                    <a:cubicBezTo>
                      <a:pt x="0" y="25"/>
                      <a:pt x="3" y="36"/>
                      <a:pt x="3" y="36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" name="Freeform 253"/>
              <p:cNvSpPr/>
              <p:nvPr/>
            </p:nvSpPr>
            <p:spPr bwMode="auto">
              <a:xfrm>
                <a:off x="6688" y="6558"/>
                <a:ext cx="357" cy="1273"/>
              </a:xfrm>
              <a:custGeom>
                <a:avLst/>
                <a:gdLst>
                  <a:gd name="T0" fmla="*/ 6 w 11"/>
                  <a:gd name="T1" fmla="*/ 0 h 41"/>
                  <a:gd name="T2" fmla="*/ 5 w 11"/>
                  <a:gd name="T3" fmla="*/ 8 h 41"/>
                  <a:gd name="T4" fmla="*/ 1 w 11"/>
                  <a:gd name="T5" fmla="*/ 20 h 41"/>
                  <a:gd name="T6" fmla="*/ 1 w 11"/>
                  <a:gd name="T7" fmla="*/ 27 h 41"/>
                  <a:gd name="T8" fmla="*/ 3 w 11"/>
                  <a:gd name="T9" fmla="*/ 32 h 41"/>
                  <a:gd name="T10" fmla="*/ 3 w 11"/>
                  <a:gd name="T11" fmla="*/ 36 h 41"/>
                  <a:gd name="T12" fmla="*/ 6 w 11"/>
                  <a:gd name="T13" fmla="*/ 41 h 41"/>
                  <a:gd name="T14" fmla="*/ 11 w 11"/>
                  <a:gd name="T15" fmla="*/ 34 h 41"/>
                  <a:gd name="T16" fmla="*/ 11 w 11"/>
                  <a:gd name="T17" fmla="*/ 27 h 41"/>
                  <a:gd name="T18" fmla="*/ 9 w 11"/>
                  <a:gd name="T19" fmla="*/ 4 h 41"/>
                  <a:gd name="T20" fmla="*/ 6 w 11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41">
                    <a:moveTo>
                      <a:pt x="6" y="0"/>
                    </a:moveTo>
                    <a:cubicBezTo>
                      <a:pt x="6" y="0"/>
                      <a:pt x="5" y="6"/>
                      <a:pt x="5" y="8"/>
                    </a:cubicBezTo>
                    <a:cubicBezTo>
                      <a:pt x="4" y="10"/>
                      <a:pt x="2" y="19"/>
                      <a:pt x="1" y="20"/>
                    </a:cubicBezTo>
                    <a:cubicBezTo>
                      <a:pt x="0" y="21"/>
                      <a:pt x="0" y="26"/>
                      <a:pt x="1" y="27"/>
                    </a:cubicBezTo>
                    <a:cubicBezTo>
                      <a:pt x="3" y="28"/>
                      <a:pt x="3" y="31"/>
                      <a:pt x="3" y="32"/>
                    </a:cubicBezTo>
                    <a:cubicBezTo>
                      <a:pt x="3" y="33"/>
                      <a:pt x="1" y="34"/>
                      <a:pt x="3" y="36"/>
                    </a:cubicBezTo>
                    <a:cubicBezTo>
                      <a:pt x="5" y="37"/>
                      <a:pt x="3" y="41"/>
                      <a:pt x="6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1" y="8"/>
                      <a:pt x="9" y="4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" name="Freeform 254"/>
              <p:cNvSpPr/>
              <p:nvPr/>
            </p:nvSpPr>
            <p:spPr bwMode="auto">
              <a:xfrm>
                <a:off x="7663" y="6650"/>
                <a:ext cx="452" cy="933"/>
              </a:xfrm>
              <a:custGeom>
                <a:avLst/>
                <a:gdLst>
                  <a:gd name="T0" fmla="*/ 5 w 14"/>
                  <a:gd name="T1" fmla="*/ 23 h 30"/>
                  <a:gd name="T2" fmla="*/ 7 w 14"/>
                  <a:gd name="T3" fmla="*/ 21 h 30"/>
                  <a:gd name="T4" fmla="*/ 7 w 14"/>
                  <a:gd name="T5" fmla="*/ 20 h 30"/>
                  <a:gd name="T6" fmla="*/ 12 w 14"/>
                  <a:gd name="T7" fmla="*/ 20 h 30"/>
                  <a:gd name="T8" fmla="*/ 7 w 14"/>
                  <a:gd name="T9" fmla="*/ 18 h 30"/>
                  <a:gd name="T10" fmla="*/ 9 w 14"/>
                  <a:gd name="T11" fmla="*/ 15 h 30"/>
                  <a:gd name="T12" fmla="*/ 10 w 14"/>
                  <a:gd name="T13" fmla="*/ 10 h 30"/>
                  <a:gd name="T14" fmla="*/ 10 w 14"/>
                  <a:gd name="T15" fmla="*/ 0 h 30"/>
                  <a:gd name="T16" fmla="*/ 6 w 14"/>
                  <a:gd name="T17" fmla="*/ 10 h 30"/>
                  <a:gd name="T18" fmla="*/ 2 w 14"/>
                  <a:gd name="T19" fmla="*/ 22 h 30"/>
                  <a:gd name="T20" fmla="*/ 5 w 14"/>
                  <a:gd name="T21" fmla="*/ 30 h 30"/>
                  <a:gd name="T22" fmla="*/ 7 w 14"/>
                  <a:gd name="T23" fmla="*/ 29 h 30"/>
                  <a:gd name="T24" fmla="*/ 6 w 14"/>
                  <a:gd name="T25" fmla="*/ 23 h 30"/>
                  <a:gd name="T26" fmla="*/ 12 w 14"/>
                  <a:gd name="T27" fmla="*/ 26 h 30"/>
                  <a:gd name="T28" fmla="*/ 13 w 14"/>
                  <a:gd name="T29" fmla="*/ 28 h 30"/>
                  <a:gd name="T30" fmla="*/ 14 w 14"/>
                  <a:gd name="T31" fmla="*/ 26 h 30"/>
                  <a:gd name="T32" fmla="*/ 14 w 14"/>
                  <a:gd name="T33" fmla="*/ 25 h 30"/>
                  <a:gd name="T34" fmla="*/ 5 w 14"/>
                  <a:gd name="T35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30">
                    <a:moveTo>
                      <a:pt x="5" y="23"/>
                    </a:moveTo>
                    <a:cubicBezTo>
                      <a:pt x="5" y="23"/>
                      <a:pt x="6" y="21"/>
                      <a:pt x="7" y="21"/>
                    </a:cubicBezTo>
                    <a:cubicBezTo>
                      <a:pt x="7" y="21"/>
                      <a:pt x="6" y="20"/>
                      <a:pt x="7" y="20"/>
                    </a:cubicBezTo>
                    <a:cubicBezTo>
                      <a:pt x="8" y="19"/>
                      <a:pt x="9" y="18"/>
                      <a:pt x="12" y="20"/>
                    </a:cubicBezTo>
                    <a:cubicBezTo>
                      <a:pt x="12" y="20"/>
                      <a:pt x="11" y="18"/>
                      <a:pt x="7" y="18"/>
                    </a:cubicBezTo>
                    <a:cubicBezTo>
                      <a:pt x="7" y="18"/>
                      <a:pt x="7" y="15"/>
                      <a:pt x="9" y="15"/>
                    </a:cubicBezTo>
                    <a:cubicBezTo>
                      <a:pt x="11" y="14"/>
                      <a:pt x="9" y="11"/>
                      <a:pt x="10" y="10"/>
                    </a:cubicBezTo>
                    <a:cubicBezTo>
                      <a:pt x="12" y="8"/>
                      <a:pt x="10" y="0"/>
                      <a:pt x="10" y="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5"/>
                      <a:pt x="2" y="21"/>
                      <a:pt x="2" y="22"/>
                    </a:cubicBezTo>
                    <a:cubicBezTo>
                      <a:pt x="3" y="23"/>
                      <a:pt x="0" y="29"/>
                      <a:pt x="5" y="30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7" y="29"/>
                      <a:pt x="5" y="23"/>
                      <a:pt x="6" y="23"/>
                    </a:cubicBezTo>
                    <a:cubicBezTo>
                      <a:pt x="6" y="23"/>
                      <a:pt x="12" y="24"/>
                      <a:pt x="12" y="26"/>
                    </a:cubicBezTo>
                    <a:cubicBezTo>
                      <a:pt x="12" y="26"/>
                      <a:pt x="13" y="27"/>
                      <a:pt x="13" y="2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2" y="24"/>
                      <a:pt x="8" y="22"/>
                      <a:pt x="5" y="23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" name="Freeform 255"/>
              <p:cNvSpPr/>
              <p:nvPr/>
            </p:nvSpPr>
            <p:spPr bwMode="auto">
              <a:xfrm>
                <a:off x="7823" y="7613"/>
                <a:ext cx="162" cy="95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1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3" y="1"/>
                      <a:pt x="5" y="3"/>
                    </a:cubicBezTo>
                    <a:cubicBezTo>
                      <a:pt x="5" y="3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" name="Freeform 256"/>
              <p:cNvSpPr/>
              <p:nvPr/>
            </p:nvSpPr>
            <p:spPr bwMode="auto">
              <a:xfrm>
                <a:off x="6883" y="6370"/>
                <a:ext cx="1135" cy="1305"/>
              </a:xfrm>
              <a:custGeom>
                <a:avLst/>
                <a:gdLst>
                  <a:gd name="T0" fmla="*/ 2 w 35"/>
                  <a:gd name="T1" fmla="*/ 30 h 42"/>
                  <a:gd name="T2" fmla="*/ 3 w 35"/>
                  <a:gd name="T3" fmla="*/ 36 h 42"/>
                  <a:gd name="T4" fmla="*/ 9 w 35"/>
                  <a:gd name="T5" fmla="*/ 38 h 42"/>
                  <a:gd name="T6" fmla="*/ 29 w 35"/>
                  <a:gd name="T7" fmla="*/ 37 h 42"/>
                  <a:gd name="T8" fmla="*/ 30 w 35"/>
                  <a:gd name="T9" fmla="*/ 34 h 42"/>
                  <a:gd name="T10" fmla="*/ 30 w 35"/>
                  <a:gd name="T11" fmla="*/ 27 h 42"/>
                  <a:gd name="T12" fmla="*/ 33 w 35"/>
                  <a:gd name="T13" fmla="*/ 18 h 42"/>
                  <a:gd name="T14" fmla="*/ 35 w 35"/>
                  <a:gd name="T15" fmla="*/ 7 h 42"/>
                  <a:gd name="T16" fmla="*/ 23 w 35"/>
                  <a:gd name="T17" fmla="*/ 0 h 42"/>
                  <a:gd name="T18" fmla="*/ 17 w 35"/>
                  <a:gd name="T19" fmla="*/ 0 h 42"/>
                  <a:gd name="T20" fmla="*/ 12 w 35"/>
                  <a:gd name="T21" fmla="*/ 0 h 42"/>
                  <a:gd name="T22" fmla="*/ 0 w 35"/>
                  <a:gd name="T23" fmla="*/ 6 h 42"/>
                  <a:gd name="T24" fmla="*/ 4 w 35"/>
                  <a:gd name="T25" fmla="*/ 20 h 42"/>
                  <a:gd name="T26" fmla="*/ 2 w 35"/>
                  <a:gd name="T27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2" y="30"/>
                    </a:moveTo>
                    <a:cubicBezTo>
                      <a:pt x="2" y="30"/>
                      <a:pt x="4" y="34"/>
                      <a:pt x="3" y="36"/>
                    </a:cubicBezTo>
                    <a:cubicBezTo>
                      <a:pt x="2" y="39"/>
                      <a:pt x="9" y="38"/>
                      <a:pt x="9" y="38"/>
                    </a:cubicBezTo>
                    <a:cubicBezTo>
                      <a:pt x="9" y="38"/>
                      <a:pt x="19" y="42"/>
                      <a:pt x="29" y="37"/>
                    </a:cubicBezTo>
                    <a:cubicBezTo>
                      <a:pt x="29" y="37"/>
                      <a:pt x="30" y="35"/>
                      <a:pt x="30" y="34"/>
                    </a:cubicBezTo>
                    <a:cubicBezTo>
                      <a:pt x="31" y="32"/>
                      <a:pt x="30" y="30"/>
                      <a:pt x="30" y="27"/>
                    </a:cubicBezTo>
                    <a:cubicBezTo>
                      <a:pt x="31" y="25"/>
                      <a:pt x="33" y="21"/>
                      <a:pt x="33" y="18"/>
                    </a:cubicBezTo>
                    <a:cubicBezTo>
                      <a:pt x="33" y="15"/>
                      <a:pt x="35" y="7"/>
                      <a:pt x="35" y="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2" y="4"/>
                      <a:pt x="0" y="6"/>
                    </a:cubicBezTo>
                    <a:cubicBezTo>
                      <a:pt x="0" y="6"/>
                      <a:pt x="2" y="12"/>
                      <a:pt x="4" y="20"/>
                    </a:cubicBezTo>
                    <a:cubicBezTo>
                      <a:pt x="5" y="27"/>
                      <a:pt x="2" y="27"/>
                      <a:pt x="2" y="30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" name="Freeform 257"/>
              <p:cNvSpPr/>
              <p:nvPr/>
            </p:nvSpPr>
            <p:spPr bwMode="auto">
              <a:xfrm>
                <a:off x="7078" y="7365"/>
                <a:ext cx="97" cy="125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0 w 3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2"/>
                      <a:pt x="3" y="4"/>
                      <a:pt x="3" y="4"/>
                    </a:cubicBezTo>
                    <a:cubicBezTo>
                      <a:pt x="3" y="4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" name="Freeform 258"/>
              <p:cNvSpPr/>
              <p:nvPr/>
            </p:nvSpPr>
            <p:spPr bwMode="auto">
              <a:xfrm>
                <a:off x="6948" y="6713"/>
                <a:ext cx="292" cy="778"/>
              </a:xfrm>
              <a:custGeom>
                <a:avLst/>
                <a:gdLst>
                  <a:gd name="T0" fmla="*/ 3 w 9"/>
                  <a:gd name="T1" fmla="*/ 20 h 25"/>
                  <a:gd name="T2" fmla="*/ 4 w 9"/>
                  <a:gd name="T3" fmla="*/ 21 h 25"/>
                  <a:gd name="T4" fmla="*/ 4 w 9"/>
                  <a:gd name="T5" fmla="*/ 19 h 25"/>
                  <a:gd name="T6" fmla="*/ 4 w 9"/>
                  <a:gd name="T7" fmla="*/ 15 h 25"/>
                  <a:gd name="T8" fmla="*/ 9 w 9"/>
                  <a:gd name="T9" fmla="*/ 21 h 25"/>
                  <a:gd name="T10" fmla="*/ 3 w 9"/>
                  <a:gd name="T11" fmla="*/ 7 h 25"/>
                  <a:gd name="T12" fmla="*/ 4 w 9"/>
                  <a:gd name="T13" fmla="*/ 5 h 25"/>
                  <a:gd name="T14" fmla="*/ 0 w 9"/>
                  <a:gd name="T15" fmla="*/ 0 h 25"/>
                  <a:gd name="T16" fmla="*/ 2 w 9"/>
                  <a:gd name="T17" fmla="*/ 9 h 25"/>
                  <a:gd name="T18" fmla="*/ 0 w 9"/>
                  <a:gd name="T19" fmla="*/ 19 h 25"/>
                  <a:gd name="T20" fmla="*/ 3 w 9"/>
                  <a:gd name="T21" fmla="*/ 24 h 25"/>
                  <a:gd name="T22" fmla="*/ 5 w 9"/>
                  <a:gd name="T23" fmla="*/ 25 h 25"/>
                  <a:gd name="T24" fmla="*/ 5 w 9"/>
                  <a:gd name="T25" fmla="*/ 25 h 25"/>
                  <a:gd name="T26" fmla="*/ 3 w 9"/>
                  <a:gd name="T27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5">
                    <a:moveTo>
                      <a:pt x="3" y="20"/>
                    </a:moveTo>
                    <a:cubicBezTo>
                      <a:pt x="3" y="20"/>
                      <a:pt x="4" y="20"/>
                      <a:pt x="4" y="21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3" y="17"/>
                      <a:pt x="4" y="13"/>
                      <a:pt x="4" y="1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18"/>
                      <a:pt x="3" y="7"/>
                      <a:pt x="3" y="7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5"/>
                      <a:pt x="1" y="2"/>
                      <a:pt x="0" y="0"/>
                    </a:cubicBezTo>
                    <a:cubicBezTo>
                      <a:pt x="0" y="2"/>
                      <a:pt x="1" y="5"/>
                      <a:pt x="2" y="9"/>
                    </a:cubicBezTo>
                    <a:cubicBezTo>
                      <a:pt x="3" y="16"/>
                      <a:pt x="0" y="16"/>
                      <a:pt x="0" y="19"/>
                    </a:cubicBezTo>
                    <a:cubicBezTo>
                      <a:pt x="0" y="19"/>
                      <a:pt x="0" y="23"/>
                      <a:pt x="3" y="24"/>
                    </a:cubicBezTo>
                    <a:cubicBezTo>
                      <a:pt x="4" y="24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4"/>
                      <a:pt x="0" y="20"/>
                      <a:pt x="3" y="2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" name="Freeform 259"/>
              <p:cNvSpPr/>
              <p:nvPr/>
            </p:nvSpPr>
            <p:spPr bwMode="auto">
              <a:xfrm>
                <a:off x="7630" y="6525"/>
                <a:ext cx="355" cy="995"/>
              </a:xfrm>
              <a:custGeom>
                <a:avLst/>
                <a:gdLst>
                  <a:gd name="T0" fmla="*/ 10 w 11"/>
                  <a:gd name="T1" fmla="*/ 13 h 32"/>
                  <a:gd name="T2" fmla="*/ 11 w 11"/>
                  <a:gd name="T3" fmla="*/ 9 h 32"/>
                  <a:gd name="T4" fmla="*/ 10 w 11"/>
                  <a:gd name="T5" fmla="*/ 3 h 32"/>
                  <a:gd name="T6" fmla="*/ 9 w 11"/>
                  <a:gd name="T7" fmla="*/ 6 h 32"/>
                  <a:gd name="T8" fmla="*/ 6 w 11"/>
                  <a:gd name="T9" fmla="*/ 0 h 32"/>
                  <a:gd name="T10" fmla="*/ 9 w 11"/>
                  <a:gd name="T11" fmla="*/ 10 h 32"/>
                  <a:gd name="T12" fmla="*/ 7 w 11"/>
                  <a:gd name="T13" fmla="*/ 15 h 32"/>
                  <a:gd name="T14" fmla="*/ 3 w 11"/>
                  <a:gd name="T15" fmla="*/ 14 h 32"/>
                  <a:gd name="T16" fmla="*/ 6 w 11"/>
                  <a:gd name="T17" fmla="*/ 18 h 32"/>
                  <a:gd name="T18" fmla="*/ 5 w 11"/>
                  <a:gd name="T19" fmla="*/ 21 h 32"/>
                  <a:gd name="T20" fmla="*/ 0 w 11"/>
                  <a:gd name="T21" fmla="*/ 21 h 32"/>
                  <a:gd name="T22" fmla="*/ 5 w 11"/>
                  <a:gd name="T23" fmla="*/ 28 h 32"/>
                  <a:gd name="T24" fmla="*/ 6 w 11"/>
                  <a:gd name="T25" fmla="*/ 32 h 32"/>
                  <a:gd name="T26" fmla="*/ 6 w 11"/>
                  <a:gd name="T27" fmla="*/ 32 h 32"/>
                  <a:gd name="T28" fmla="*/ 7 w 11"/>
                  <a:gd name="T29" fmla="*/ 29 h 32"/>
                  <a:gd name="T30" fmla="*/ 7 w 11"/>
                  <a:gd name="T31" fmla="*/ 22 h 32"/>
                  <a:gd name="T32" fmla="*/ 10 w 11"/>
                  <a:gd name="T3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32">
                    <a:moveTo>
                      <a:pt x="10" y="13"/>
                    </a:moveTo>
                    <a:cubicBezTo>
                      <a:pt x="10" y="12"/>
                      <a:pt x="10" y="11"/>
                      <a:pt x="11" y="9"/>
                    </a:cubicBezTo>
                    <a:cubicBezTo>
                      <a:pt x="10" y="7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0"/>
                      <a:pt x="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4"/>
                      <a:pt x="7" y="15"/>
                    </a:cubicBezTo>
                    <a:cubicBezTo>
                      <a:pt x="6" y="16"/>
                      <a:pt x="3" y="14"/>
                      <a:pt x="3" y="14"/>
                    </a:cubicBezTo>
                    <a:cubicBezTo>
                      <a:pt x="3" y="16"/>
                      <a:pt x="6" y="18"/>
                      <a:pt x="6" y="18"/>
                    </a:cubicBezTo>
                    <a:cubicBezTo>
                      <a:pt x="6" y="18"/>
                      <a:pt x="6" y="20"/>
                      <a:pt x="5" y="21"/>
                    </a:cubicBezTo>
                    <a:cubicBezTo>
                      <a:pt x="3" y="22"/>
                      <a:pt x="0" y="21"/>
                      <a:pt x="0" y="21"/>
                    </a:cubicBezTo>
                    <a:cubicBezTo>
                      <a:pt x="0" y="21"/>
                      <a:pt x="3" y="26"/>
                      <a:pt x="5" y="28"/>
                    </a:cubicBezTo>
                    <a:cubicBezTo>
                      <a:pt x="7" y="29"/>
                      <a:pt x="6" y="31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7" y="30"/>
                      <a:pt x="7" y="29"/>
                    </a:cubicBezTo>
                    <a:cubicBezTo>
                      <a:pt x="8" y="27"/>
                      <a:pt x="7" y="25"/>
                      <a:pt x="7" y="22"/>
                    </a:cubicBezTo>
                    <a:cubicBezTo>
                      <a:pt x="8" y="20"/>
                      <a:pt x="10" y="16"/>
                      <a:pt x="10" y="13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" name="Freeform 260"/>
              <p:cNvSpPr/>
              <p:nvPr/>
            </p:nvSpPr>
            <p:spPr bwMode="auto">
              <a:xfrm>
                <a:off x="7273" y="6370"/>
                <a:ext cx="420" cy="218"/>
              </a:xfrm>
              <a:custGeom>
                <a:avLst/>
                <a:gdLst>
                  <a:gd name="T0" fmla="*/ 11 w 13"/>
                  <a:gd name="T1" fmla="*/ 0 h 7"/>
                  <a:gd name="T2" fmla="*/ 5 w 13"/>
                  <a:gd name="T3" fmla="*/ 0 h 7"/>
                  <a:gd name="T4" fmla="*/ 0 w 13"/>
                  <a:gd name="T5" fmla="*/ 0 h 7"/>
                  <a:gd name="T6" fmla="*/ 0 w 13"/>
                  <a:gd name="T7" fmla="*/ 0 h 7"/>
                  <a:gd name="T8" fmla="*/ 0 w 13"/>
                  <a:gd name="T9" fmla="*/ 7 h 7"/>
                  <a:gd name="T10" fmla="*/ 4 w 13"/>
                  <a:gd name="T11" fmla="*/ 4 h 7"/>
                  <a:gd name="T12" fmla="*/ 7 w 13"/>
                  <a:gd name="T13" fmla="*/ 4 h 7"/>
                  <a:gd name="T14" fmla="*/ 10 w 13"/>
                  <a:gd name="T15" fmla="*/ 6 h 7"/>
                  <a:gd name="T16" fmla="*/ 13 w 13"/>
                  <a:gd name="T17" fmla="*/ 1 h 7"/>
                  <a:gd name="T18" fmla="*/ 11 w 1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2" y="5"/>
                      <a:pt x="13" y="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" name="Freeform 261"/>
              <p:cNvSpPr/>
              <p:nvPr/>
            </p:nvSpPr>
            <p:spPr bwMode="auto">
              <a:xfrm>
                <a:off x="7305" y="6090"/>
                <a:ext cx="325" cy="373"/>
              </a:xfrm>
              <a:custGeom>
                <a:avLst/>
                <a:gdLst>
                  <a:gd name="T0" fmla="*/ 0 w 10"/>
                  <a:gd name="T1" fmla="*/ 5 h 12"/>
                  <a:gd name="T2" fmla="*/ 0 w 10"/>
                  <a:gd name="T3" fmla="*/ 7 h 12"/>
                  <a:gd name="T4" fmla="*/ 5 w 10"/>
                  <a:gd name="T5" fmla="*/ 12 h 12"/>
                  <a:gd name="T6" fmla="*/ 8 w 10"/>
                  <a:gd name="T7" fmla="*/ 10 h 12"/>
                  <a:gd name="T8" fmla="*/ 10 w 10"/>
                  <a:gd name="T9" fmla="*/ 7 h 12"/>
                  <a:gd name="T10" fmla="*/ 10 w 10"/>
                  <a:gd name="T11" fmla="*/ 1 h 12"/>
                  <a:gd name="T12" fmla="*/ 0 w 10"/>
                  <a:gd name="T13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2">
                    <a:moveTo>
                      <a:pt x="0" y="5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12"/>
                      <a:pt x="5" y="12"/>
                    </a:cubicBezTo>
                    <a:cubicBezTo>
                      <a:pt x="6" y="12"/>
                      <a:pt x="8" y="10"/>
                      <a:pt x="8" y="10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3"/>
                      <a:pt x="10" y="1"/>
                    </a:cubicBezTo>
                    <a:cubicBezTo>
                      <a:pt x="10" y="0"/>
                      <a:pt x="2" y="4"/>
                      <a:pt x="0" y="5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" name="Freeform 262"/>
              <p:cNvSpPr/>
              <p:nvPr/>
            </p:nvSpPr>
            <p:spPr bwMode="auto">
              <a:xfrm>
                <a:off x="7370" y="6215"/>
                <a:ext cx="227" cy="248"/>
              </a:xfrm>
              <a:custGeom>
                <a:avLst/>
                <a:gdLst>
                  <a:gd name="T0" fmla="*/ 6 w 7"/>
                  <a:gd name="T1" fmla="*/ 0 h 8"/>
                  <a:gd name="T2" fmla="*/ 4 w 7"/>
                  <a:gd name="T3" fmla="*/ 3 h 8"/>
                  <a:gd name="T4" fmla="*/ 0 w 7"/>
                  <a:gd name="T5" fmla="*/ 5 h 8"/>
                  <a:gd name="T6" fmla="*/ 3 w 7"/>
                  <a:gd name="T7" fmla="*/ 8 h 8"/>
                  <a:gd name="T8" fmla="*/ 6 w 7"/>
                  <a:gd name="T9" fmla="*/ 6 h 8"/>
                  <a:gd name="T10" fmla="*/ 7 w 7"/>
                  <a:gd name="T11" fmla="*/ 4 h 8"/>
                  <a:gd name="T12" fmla="*/ 6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5" y="2"/>
                      <a:pt x="4" y="3"/>
                    </a:cubicBezTo>
                    <a:cubicBezTo>
                      <a:pt x="4" y="4"/>
                      <a:pt x="1" y="5"/>
                      <a:pt x="0" y="5"/>
                    </a:cubicBezTo>
                    <a:cubicBezTo>
                      <a:pt x="1" y="6"/>
                      <a:pt x="2" y="8"/>
                      <a:pt x="3" y="8"/>
                    </a:cubicBezTo>
                    <a:cubicBezTo>
                      <a:pt x="4" y="8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" name="Freeform 263"/>
              <p:cNvSpPr/>
              <p:nvPr/>
            </p:nvSpPr>
            <p:spPr bwMode="auto">
              <a:xfrm>
                <a:off x="7305" y="6400"/>
                <a:ext cx="260" cy="1120"/>
              </a:xfrm>
              <a:custGeom>
                <a:avLst/>
                <a:gdLst>
                  <a:gd name="T0" fmla="*/ 0 w 8"/>
                  <a:gd name="T1" fmla="*/ 32 h 36"/>
                  <a:gd name="T2" fmla="*/ 3 w 8"/>
                  <a:gd name="T3" fmla="*/ 36 h 36"/>
                  <a:gd name="T4" fmla="*/ 7 w 8"/>
                  <a:gd name="T5" fmla="*/ 33 h 36"/>
                  <a:gd name="T6" fmla="*/ 7 w 8"/>
                  <a:gd name="T7" fmla="*/ 10 h 36"/>
                  <a:gd name="T8" fmla="*/ 6 w 8"/>
                  <a:gd name="T9" fmla="*/ 5 h 36"/>
                  <a:gd name="T10" fmla="*/ 7 w 8"/>
                  <a:gd name="T11" fmla="*/ 3 h 36"/>
                  <a:gd name="T12" fmla="*/ 4 w 8"/>
                  <a:gd name="T13" fmla="*/ 1 h 36"/>
                  <a:gd name="T14" fmla="*/ 3 w 8"/>
                  <a:gd name="T15" fmla="*/ 4 h 36"/>
                  <a:gd name="T16" fmla="*/ 2 w 8"/>
                  <a:gd name="T17" fmla="*/ 7 h 36"/>
                  <a:gd name="T18" fmla="*/ 1 w 8"/>
                  <a:gd name="T19" fmla="*/ 11 h 36"/>
                  <a:gd name="T20" fmla="*/ 0 w 8"/>
                  <a:gd name="T2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8" y="12"/>
                      <a:pt x="7" y="10"/>
                    </a:cubicBezTo>
                    <a:cubicBezTo>
                      <a:pt x="7" y="9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0"/>
                      <a:pt x="4" y="1"/>
                    </a:cubicBezTo>
                    <a:cubicBezTo>
                      <a:pt x="1" y="2"/>
                      <a:pt x="3" y="4"/>
                      <a:pt x="3" y="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" name="Freeform 264"/>
              <p:cNvSpPr/>
              <p:nvPr/>
            </p:nvSpPr>
            <p:spPr bwMode="auto">
              <a:xfrm>
                <a:off x="7273" y="6278"/>
                <a:ext cx="162" cy="280"/>
              </a:xfrm>
              <a:custGeom>
                <a:avLst/>
                <a:gdLst>
                  <a:gd name="T0" fmla="*/ 13 w 65"/>
                  <a:gd name="T1" fmla="*/ 0 h 112"/>
                  <a:gd name="T2" fmla="*/ 0 w 65"/>
                  <a:gd name="T3" fmla="*/ 49 h 112"/>
                  <a:gd name="T4" fmla="*/ 13 w 65"/>
                  <a:gd name="T5" fmla="*/ 112 h 112"/>
                  <a:gd name="T6" fmla="*/ 65 w 65"/>
                  <a:gd name="T7" fmla="*/ 62 h 112"/>
                  <a:gd name="T8" fmla="*/ 13 w 65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2">
                    <a:moveTo>
                      <a:pt x="13" y="0"/>
                    </a:moveTo>
                    <a:lnTo>
                      <a:pt x="0" y="49"/>
                    </a:lnTo>
                    <a:lnTo>
                      <a:pt x="13" y="112"/>
                    </a:lnTo>
                    <a:lnTo>
                      <a:pt x="65" y="6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" name="Freeform 265"/>
              <p:cNvSpPr/>
              <p:nvPr/>
            </p:nvSpPr>
            <p:spPr bwMode="auto">
              <a:xfrm>
                <a:off x="7240" y="5688"/>
                <a:ext cx="485" cy="465"/>
              </a:xfrm>
              <a:custGeom>
                <a:avLst/>
                <a:gdLst>
                  <a:gd name="T0" fmla="*/ 1 w 15"/>
                  <a:gd name="T1" fmla="*/ 4 h 15"/>
                  <a:gd name="T2" fmla="*/ 0 w 15"/>
                  <a:gd name="T3" fmla="*/ 3 h 15"/>
                  <a:gd name="T4" fmla="*/ 4 w 15"/>
                  <a:gd name="T5" fmla="*/ 0 h 15"/>
                  <a:gd name="T6" fmla="*/ 9 w 15"/>
                  <a:gd name="T7" fmla="*/ 0 h 15"/>
                  <a:gd name="T8" fmla="*/ 14 w 15"/>
                  <a:gd name="T9" fmla="*/ 4 h 15"/>
                  <a:gd name="T10" fmla="*/ 14 w 15"/>
                  <a:gd name="T11" fmla="*/ 8 h 15"/>
                  <a:gd name="T12" fmla="*/ 13 w 15"/>
                  <a:gd name="T13" fmla="*/ 13 h 15"/>
                  <a:gd name="T14" fmla="*/ 1 w 15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" y="4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5" y="0"/>
                      <a:pt x="9" y="0"/>
                      <a:pt x="9" y="0"/>
                    </a:cubicBezTo>
                    <a:cubicBezTo>
                      <a:pt x="9" y="0"/>
                      <a:pt x="12" y="2"/>
                      <a:pt x="14" y="4"/>
                    </a:cubicBezTo>
                    <a:cubicBezTo>
                      <a:pt x="15" y="6"/>
                      <a:pt x="14" y="8"/>
                      <a:pt x="14" y="8"/>
                    </a:cubicBezTo>
                    <a:cubicBezTo>
                      <a:pt x="14" y="8"/>
                      <a:pt x="15" y="12"/>
                      <a:pt x="13" y="13"/>
                    </a:cubicBezTo>
                    <a:cubicBezTo>
                      <a:pt x="13" y="13"/>
                      <a:pt x="8" y="15"/>
                      <a:pt x="1" y="4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" name="Freeform 266"/>
              <p:cNvSpPr/>
              <p:nvPr/>
            </p:nvSpPr>
            <p:spPr bwMode="auto">
              <a:xfrm>
                <a:off x="7500" y="6278"/>
                <a:ext cx="192" cy="280"/>
              </a:xfrm>
              <a:custGeom>
                <a:avLst/>
                <a:gdLst>
                  <a:gd name="T0" fmla="*/ 0 w 6"/>
                  <a:gd name="T1" fmla="*/ 5 h 9"/>
                  <a:gd name="T2" fmla="*/ 3 w 6"/>
                  <a:gd name="T3" fmla="*/ 9 h 9"/>
                  <a:gd name="T4" fmla="*/ 6 w 6"/>
                  <a:gd name="T5" fmla="*/ 4 h 9"/>
                  <a:gd name="T6" fmla="*/ 4 w 6"/>
                  <a:gd name="T7" fmla="*/ 0 h 9"/>
                  <a:gd name="T8" fmla="*/ 0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5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6" y="4"/>
                      <a:pt x="6" y="4"/>
                    </a:cubicBezTo>
                    <a:cubicBezTo>
                      <a:pt x="6" y="4"/>
                      <a:pt x="3" y="1"/>
                      <a:pt x="4" y="0"/>
                    </a:cubicBezTo>
                    <a:cubicBezTo>
                      <a:pt x="4" y="0"/>
                      <a:pt x="2" y="5"/>
                      <a:pt x="0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" name="Freeform 267"/>
              <p:cNvSpPr/>
              <p:nvPr/>
            </p:nvSpPr>
            <p:spPr bwMode="auto">
              <a:xfrm>
                <a:off x="7208" y="5810"/>
                <a:ext cx="485" cy="498"/>
              </a:xfrm>
              <a:custGeom>
                <a:avLst/>
                <a:gdLst>
                  <a:gd name="T0" fmla="*/ 2 w 15"/>
                  <a:gd name="T1" fmla="*/ 15 h 16"/>
                  <a:gd name="T2" fmla="*/ 5 w 15"/>
                  <a:gd name="T3" fmla="*/ 16 h 16"/>
                  <a:gd name="T4" fmla="*/ 10 w 15"/>
                  <a:gd name="T5" fmla="*/ 14 h 16"/>
                  <a:gd name="T6" fmla="*/ 11 w 15"/>
                  <a:gd name="T7" fmla="*/ 11 h 16"/>
                  <a:gd name="T8" fmla="*/ 12 w 15"/>
                  <a:gd name="T9" fmla="*/ 11 h 16"/>
                  <a:gd name="T10" fmla="*/ 14 w 15"/>
                  <a:gd name="T11" fmla="*/ 9 h 16"/>
                  <a:gd name="T12" fmla="*/ 14 w 15"/>
                  <a:gd name="T13" fmla="*/ 6 h 16"/>
                  <a:gd name="T14" fmla="*/ 12 w 15"/>
                  <a:gd name="T15" fmla="*/ 6 h 16"/>
                  <a:gd name="T16" fmla="*/ 11 w 15"/>
                  <a:gd name="T17" fmla="*/ 8 h 16"/>
                  <a:gd name="T18" fmla="*/ 10 w 15"/>
                  <a:gd name="T19" fmla="*/ 8 h 16"/>
                  <a:gd name="T20" fmla="*/ 11 w 15"/>
                  <a:gd name="T21" fmla="*/ 6 h 16"/>
                  <a:gd name="T22" fmla="*/ 9 w 15"/>
                  <a:gd name="T23" fmla="*/ 3 h 16"/>
                  <a:gd name="T24" fmla="*/ 10 w 15"/>
                  <a:gd name="T25" fmla="*/ 2 h 16"/>
                  <a:gd name="T26" fmla="*/ 8 w 15"/>
                  <a:gd name="T27" fmla="*/ 0 h 16"/>
                  <a:gd name="T28" fmla="*/ 2 w 15"/>
                  <a:gd name="T29" fmla="*/ 0 h 16"/>
                  <a:gd name="T30" fmla="*/ 0 w 15"/>
                  <a:gd name="T31" fmla="*/ 4 h 16"/>
                  <a:gd name="T32" fmla="*/ 1 w 15"/>
                  <a:gd name="T33" fmla="*/ 6 h 16"/>
                  <a:gd name="T34" fmla="*/ 0 w 15"/>
                  <a:gd name="T35" fmla="*/ 9 h 16"/>
                  <a:gd name="T36" fmla="*/ 1 w 15"/>
                  <a:gd name="T37" fmla="*/ 13 h 16"/>
                  <a:gd name="T38" fmla="*/ 2 w 15"/>
                  <a:gd name="T3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6">
                    <a:moveTo>
                      <a:pt x="2" y="15"/>
                    </a:moveTo>
                    <a:cubicBezTo>
                      <a:pt x="2" y="15"/>
                      <a:pt x="4" y="16"/>
                      <a:pt x="5" y="16"/>
                    </a:cubicBezTo>
                    <a:cubicBezTo>
                      <a:pt x="5" y="16"/>
                      <a:pt x="8" y="16"/>
                      <a:pt x="10" y="14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3" y="11"/>
                      <a:pt x="14" y="9"/>
                      <a:pt x="14" y="9"/>
                    </a:cubicBezTo>
                    <a:cubicBezTo>
                      <a:pt x="14" y="8"/>
                      <a:pt x="15" y="6"/>
                      <a:pt x="14" y="6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2" y="6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6"/>
                      <a:pt x="11" y="6"/>
                    </a:cubicBezTo>
                    <a:cubicBezTo>
                      <a:pt x="11" y="6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8" y="0"/>
                      <a:pt x="8" y="0"/>
                    </a:cubicBezTo>
                    <a:cubicBezTo>
                      <a:pt x="7" y="0"/>
                      <a:pt x="3" y="0"/>
                      <a:pt x="2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1"/>
                      <a:pt x="1" y="13"/>
                      <a:pt x="1" y="13"/>
                    </a:cubicBezTo>
                    <a:cubicBezTo>
                      <a:pt x="2" y="14"/>
                      <a:pt x="1" y="15"/>
                      <a:pt x="2" y="1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" name="Freeform 268"/>
              <p:cNvSpPr/>
              <p:nvPr/>
            </p:nvSpPr>
            <p:spPr bwMode="auto">
              <a:xfrm>
                <a:off x="7273" y="5810"/>
                <a:ext cx="420" cy="498"/>
              </a:xfrm>
              <a:custGeom>
                <a:avLst/>
                <a:gdLst>
                  <a:gd name="T0" fmla="*/ 12 w 13"/>
                  <a:gd name="T1" fmla="*/ 6 h 16"/>
                  <a:gd name="T2" fmla="*/ 10 w 13"/>
                  <a:gd name="T3" fmla="*/ 6 h 16"/>
                  <a:gd name="T4" fmla="*/ 9 w 13"/>
                  <a:gd name="T5" fmla="*/ 8 h 16"/>
                  <a:gd name="T6" fmla="*/ 8 w 13"/>
                  <a:gd name="T7" fmla="*/ 8 h 16"/>
                  <a:gd name="T8" fmla="*/ 9 w 13"/>
                  <a:gd name="T9" fmla="*/ 6 h 16"/>
                  <a:gd name="T10" fmla="*/ 7 w 13"/>
                  <a:gd name="T11" fmla="*/ 3 h 16"/>
                  <a:gd name="T12" fmla="*/ 8 w 13"/>
                  <a:gd name="T13" fmla="*/ 2 h 16"/>
                  <a:gd name="T14" fmla="*/ 6 w 13"/>
                  <a:gd name="T15" fmla="*/ 0 h 16"/>
                  <a:gd name="T16" fmla="*/ 5 w 13"/>
                  <a:gd name="T17" fmla="*/ 0 h 16"/>
                  <a:gd name="T18" fmla="*/ 3 w 13"/>
                  <a:gd name="T19" fmla="*/ 4 h 16"/>
                  <a:gd name="T20" fmla="*/ 5 w 13"/>
                  <a:gd name="T21" fmla="*/ 5 h 16"/>
                  <a:gd name="T22" fmla="*/ 5 w 13"/>
                  <a:gd name="T23" fmla="*/ 6 h 16"/>
                  <a:gd name="T24" fmla="*/ 6 w 13"/>
                  <a:gd name="T25" fmla="*/ 7 h 16"/>
                  <a:gd name="T26" fmla="*/ 6 w 13"/>
                  <a:gd name="T27" fmla="*/ 9 h 16"/>
                  <a:gd name="T28" fmla="*/ 4 w 13"/>
                  <a:gd name="T29" fmla="*/ 9 h 16"/>
                  <a:gd name="T30" fmla="*/ 4 w 13"/>
                  <a:gd name="T31" fmla="*/ 13 h 16"/>
                  <a:gd name="T32" fmla="*/ 2 w 13"/>
                  <a:gd name="T33" fmla="*/ 15 h 16"/>
                  <a:gd name="T34" fmla="*/ 0 w 13"/>
                  <a:gd name="T35" fmla="*/ 15 h 16"/>
                  <a:gd name="T36" fmla="*/ 0 w 13"/>
                  <a:gd name="T37" fmla="*/ 15 h 16"/>
                  <a:gd name="T38" fmla="*/ 3 w 13"/>
                  <a:gd name="T39" fmla="*/ 16 h 16"/>
                  <a:gd name="T40" fmla="*/ 8 w 13"/>
                  <a:gd name="T41" fmla="*/ 14 h 16"/>
                  <a:gd name="T42" fmla="*/ 9 w 13"/>
                  <a:gd name="T43" fmla="*/ 11 h 16"/>
                  <a:gd name="T44" fmla="*/ 10 w 13"/>
                  <a:gd name="T45" fmla="*/ 11 h 16"/>
                  <a:gd name="T46" fmla="*/ 12 w 13"/>
                  <a:gd name="T47" fmla="*/ 9 h 16"/>
                  <a:gd name="T48" fmla="*/ 12 w 13"/>
                  <a:gd name="T4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6">
                    <a:moveTo>
                      <a:pt x="12" y="6"/>
                    </a:move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9" y="6"/>
                      <a:pt x="9" y="6"/>
                    </a:cubicBezTo>
                    <a:cubicBezTo>
                      <a:pt x="9" y="6"/>
                      <a:pt x="7" y="4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3" y="4"/>
                      <a:pt x="3" y="4"/>
                    </a:cubicBezTo>
                    <a:cubicBezTo>
                      <a:pt x="4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6" y="6"/>
                      <a:pt x="6" y="7"/>
                    </a:cubicBezTo>
                    <a:cubicBezTo>
                      <a:pt x="6" y="7"/>
                      <a:pt x="6" y="9"/>
                      <a:pt x="6" y="9"/>
                    </a:cubicBezTo>
                    <a:cubicBezTo>
                      <a:pt x="5" y="10"/>
                      <a:pt x="4" y="9"/>
                      <a:pt x="4" y="9"/>
                    </a:cubicBezTo>
                    <a:cubicBezTo>
                      <a:pt x="5" y="10"/>
                      <a:pt x="4" y="12"/>
                      <a:pt x="4" y="13"/>
                    </a:cubicBezTo>
                    <a:cubicBezTo>
                      <a:pt x="4" y="14"/>
                      <a:pt x="3" y="14"/>
                      <a:pt x="2" y="15"/>
                    </a:cubicBezTo>
                    <a:cubicBezTo>
                      <a:pt x="2" y="15"/>
                      <a:pt x="1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3" y="16"/>
                      <a:pt x="6" y="16"/>
                      <a:pt x="8" y="14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2" y="9"/>
                      <a:pt x="12" y="9"/>
                    </a:cubicBezTo>
                    <a:cubicBezTo>
                      <a:pt x="12" y="8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" name="Freeform 269"/>
              <p:cNvSpPr/>
              <p:nvPr/>
            </p:nvSpPr>
            <p:spPr bwMode="auto">
              <a:xfrm>
                <a:off x="6688" y="6650"/>
                <a:ext cx="357" cy="778"/>
              </a:xfrm>
              <a:custGeom>
                <a:avLst/>
                <a:gdLst>
                  <a:gd name="T0" fmla="*/ 7 w 11"/>
                  <a:gd name="T1" fmla="*/ 0 h 25"/>
                  <a:gd name="T2" fmla="*/ 8 w 11"/>
                  <a:gd name="T3" fmla="*/ 11 h 25"/>
                  <a:gd name="T4" fmla="*/ 9 w 11"/>
                  <a:gd name="T5" fmla="*/ 15 h 25"/>
                  <a:gd name="T6" fmla="*/ 6 w 11"/>
                  <a:gd name="T7" fmla="*/ 11 h 25"/>
                  <a:gd name="T8" fmla="*/ 8 w 11"/>
                  <a:gd name="T9" fmla="*/ 16 h 25"/>
                  <a:gd name="T10" fmla="*/ 5 w 11"/>
                  <a:gd name="T11" fmla="*/ 14 h 25"/>
                  <a:gd name="T12" fmla="*/ 8 w 11"/>
                  <a:gd name="T13" fmla="*/ 18 h 25"/>
                  <a:gd name="T14" fmla="*/ 0 w 11"/>
                  <a:gd name="T15" fmla="*/ 19 h 25"/>
                  <a:gd name="T16" fmla="*/ 0 w 11"/>
                  <a:gd name="T17" fmla="*/ 19 h 25"/>
                  <a:gd name="T18" fmla="*/ 8 w 11"/>
                  <a:gd name="T19" fmla="*/ 20 h 25"/>
                  <a:gd name="T20" fmla="*/ 2 w 11"/>
                  <a:gd name="T21" fmla="*/ 23 h 25"/>
                  <a:gd name="T22" fmla="*/ 9 w 11"/>
                  <a:gd name="T23" fmla="*/ 22 h 25"/>
                  <a:gd name="T24" fmla="*/ 11 w 11"/>
                  <a:gd name="T25" fmla="*/ 25 h 25"/>
                  <a:gd name="T26" fmla="*/ 11 w 11"/>
                  <a:gd name="T27" fmla="*/ 24 h 25"/>
                  <a:gd name="T28" fmla="*/ 9 w 11"/>
                  <a:gd name="T29" fmla="*/ 1 h 25"/>
                  <a:gd name="T30" fmla="*/ 7 w 11"/>
                  <a:gd name="T3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25">
                    <a:moveTo>
                      <a:pt x="7" y="0"/>
                    </a:moveTo>
                    <a:cubicBezTo>
                      <a:pt x="7" y="3"/>
                      <a:pt x="7" y="9"/>
                      <a:pt x="8" y="11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6" y="15"/>
                      <a:pt x="5" y="14"/>
                    </a:cubicBezTo>
                    <a:cubicBezTo>
                      <a:pt x="5" y="14"/>
                      <a:pt x="6" y="17"/>
                      <a:pt x="8" y="18"/>
                    </a:cubicBezTo>
                    <a:cubicBezTo>
                      <a:pt x="8" y="18"/>
                      <a:pt x="1" y="17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4" y="17"/>
                      <a:pt x="8" y="20"/>
                    </a:cubicBezTo>
                    <a:cubicBezTo>
                      <a:pt x="8" y="20"/>
                      <a:pt x="3" y="20"/>
                      <a:pt x="2" y="23"/>
                    </a:cubicBezTo>
                    <a:cubicBezTo>
                      <a:pt x="2" y="23"/>
                      <a:pt x="6" y="20"/>
                      <a:pt x="9" y="22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5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4" name="Freeform 270"/>
              <p:cNvSpPr/>
              <p:nvPr/>
            </p:nvSpPr>
            <p:spPr bwMode="auto">
              <a:xfrm>
                <a:off x="6785" y="7428"/>
                <a:ext cx="260" cy="185"/>
              </a:xfrm>
              <a:custGeom>
                <a:avLst/>
                <a:gdLst>
                  <a:gd name="T0" fmla="*/ 0 w 8"/>
                  <a:gd name="T1" fmla="*/ 6 h 6"/>
                  <a:gd name="T2" fmla="*/ 8 w 8"/>
                  <a:gd name="T3" fmla="*/ 2 h 6"/>
                  <a:gd name="T4" fmla="*/ 8 w 8"/>
                  <a:gd name="T5" fmla="*/ 0 h 6"/>
                  <a:gd name="T6" fmla="*/ 0 w 8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5" y="3"/>
                      <a:pt x="8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1" y="4"/>
                      <a:pt x="0" y="6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组合 211"/>
          <p:cNvGrpSpPr/>
          <p:nvPr/>
        </p:nvGrpSpPr>
        <p:grpSpPr>
          <a:xfrm>
            <a:off x="2263775" y="1030288"/>
            <a:ext cx="3303588" cy="5313362"/>
            <a:chOff x="2263775" y="1030288"/>
            <a:chExt cx="3303588" cy="5313362"/>
          </a:xfrm>
        </p:grpSpPr>
        <p:grpSp>
          <p:nvGrpSpPr>
            <p:cNvPr id="2" name="组合 208"/>
            <p:cNvGrpSpPr/>
            <p:nvPr/>
          </p:nvGrpSpPr>
          <p:grpSpPr bwMode="auto">
            <a:xfrm>
              <a:off x="3848100" y="4216400"/>
              <a:ext cx="184150" cy="644525"/>
              <a:chOff x="0" y="0"/>
              <a:chExt cx="184150" cy="644525"/>
            </a:xfrm>
            <a:solidFill>
              <a:schemeClr val="bg1">
                <a:alpha val="70000"/>
              </a:schemeClr>
            </a:solidFill>
          </p:grpSpPr>
          <p:sp>
            <p:nvSpPr>
              <p:cNvPr id="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53975 w 110"/>
                  <a:gd name="T1" fmla="*/ 423863 h 327"/>
                  <a:gd name="T2" fmla="*/ 106363 w 110"/>
                  <a:gd name="T3" fmla="*/ 519113 h 327"/>
                  <a:gd name="T4" fmla="*/ 150813 w 110"/>
                  <a:gd name="T5" fmla="*/ 512763 h 327"/>
                  <a:gd name="T6" fmla="*/ 174625 w 110"/>
                  <a:gd name="T7" fmla="*/ 406400 h 327"/>
                  <a:gd name="T8" fmla="*/ 120650 w 110"/>
                  <a:gd name="T9" fmla="*/ 0 h 327"/>
                  <a:gd name="T10" fmla="*/ 0 w 110"/>
                  <a:gd name="T11" fmla="*/ 15875 h 327"/>
                  <a:gd name="T12" fmla="*/ 53975 w 110"/>
                  <a:gd name="T13" fmla="*/ 423863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7938 w 81"/>
                  <a:gd name="T1" fmla="*/ 92075 h 92"/>
                  <a:gd name="T2" fmla="*/ 7938 w 81"/>
                  <a:gd name="T3" fmla="*/ 92075 h 92"/>
                  <a:gd name="T4" fmla="*/ 11113 w 81"/>
                  <a:gd name="T5" fmla="*/ 104775 h 92"/>
                  <a:gd name="T6" fmla="*/ 15875 w 81"/>
                  <a:gd name="T7" fmla="*/ 115888 h 92"/>
                  <a:gd name="T8" fmla="*/ 23813 w 81"/>
                  <a:gd name="T9" fmla="*/ 123825 h 92"/>
                  <a:gd name="T10" fmla="*/ 31750 w 81"/>
                  <a:gd name="T11" fmla="*/ 133350 h 92"/>
                  <a:gd name="T12" fmla="*/ 41275 w 81"/>
                  <a:gd name="T13" fmla="*/ 139700 h 92"/>
                  <a:gd name="T14" fmla="*/ 52388 w 81"/>
                  <a:gd name="T15" fmla="*/ 142875 h 92"/>
                  <a:gd name="T16" fmla="*/ 61913 w 81"/>
                  <a:gd name="T17" fmla="*/ 146050 h 92"/>
                  <a:gd name="T18" fmla="*/ 74613 w 81"/>
                  <a:gd name="T19" fmla="*/ 142875 h 92"/>
                  <a:gd name="T20" fmla="*/ 77788 w 81"/>
                  <a:gd name="T21" fmla="*/ 142875 h 92"/>
                  <a:gd name="T22" fmla="*/ 77788 w 81"/>
                  <a:gd name="T23" fmla="*/ 142875 h 92"/>
                  <a:gd name="T24" fmla="*/ 88900 w 81"/>
                  <a:gd name="T25" fmla="*/ 141288 h 92"/>
                  <a:gd name="T26" fmla="*/ 98425 w 81"/>
                  <a:gd name="T27" fmla="*/ 136525 h 92"/>
                  <a:gd name="T28" fmla="*/ 109538 w 81"/>
                  <a:gd name="T29" fmla="*/ 128588 h 92"/>
                  <a:gd name="T30" fmla="*/ 115888 w 81"/>
                  <a:gd name="T31" fmla="*/ 122238 h 92"/>
                  <a:gd name="T32" fmla="*/ 122238 w 81"/>
                  <a:gd name="T33" fmla="*/ 111125 h 92"/>
                  <a:gd name="T34" fmla="*/ 127000 w 81"/>
                  <a:gd name="T35" fmla="*/ 100013 h 92"/>
                  <a:gd name="T36" fmla="*/ 128588 w 81"/>
                  <a:gd name="T37" fmla="*/ 88900 h 92"/>
                  <a:gd name="T38" fmla="*/ 128588 w 81"/>
                  <a:gd name="T39" fmla="*/ 76200 h 92"/>
                  <a:gd name="T40" fmla="*/ 120650 w 81"/>
                  <a:gd name="T41" fmla="*/ 20638 h 92"/>
                  <a:gd name="T42" fmla="*/ 120650 w 81"/>
                  <a:gd name="T43" fmla="*/ 20638 h 92"/>
                  <a:gd name="T44" fmla="*/ 119063 w 81"/>
                  <a:gd name="T45" fmla="*/ 12700 h 92"/>
                  <a:gd name="T46" fmla="*/ 114300 w 81"/>
                  <a:gd name="T47" fmla="*/ 3175 h 92"/>
                  <a:gd name="T48" fmla="*/ 107950 w 81"/>
                  <a:gd name="T49" fmla="*/ 1588 h 92"/>
                  <a:gd name="T50" fmla="*/ 101600 w 81"/>
                  <a:gd name="T51" fmla="*/ 0 h 92"/>
                  <a:gd name="T52" fmla="*/ 80963 w 81"/>
                  <a:gd name="T53" fmla="*/ 0 h 92"/>
                  <a:gd name="T54" fmla="*/ 58738 w 81"/>
                  <a:gd name="T55" fmla="*/ 3175 h 92"/>
                  <a:gd name="T56" fmla="*/ 55563 w 81"/>
                  <a:gd name="T57" fmla="*/ 3175 h 92"/>
                  <a:gd name="T58" fmla="*/ 55563 w 81"/>
                  <a:gd name="T59" fmla="*/ 3175 h 92"/>
                  <a:gd name="T60" fmla="*/ 34925 w 81"/>
                  <a:gd name="T61" fmla="*/ 6350 h 92"/>
                  <a:gd name="T62" fmla="*/ 15875 w 81"/>
                  <a:gd name="T63" fmla="*/ 9525 h 92"/>
                  <a:gd name="T64" fmla="*/ 7938 w 81"/>
                  <a:gd name="T65" fmla="*/ 14288 h 92"/>
                  <a:gd name="T66" fmla="*/ 4763 w 81"/>
                  <a:gd name="T67" fmla="*/ 19050 h 92"/>
                  <a:gd name="T68" fmla="*/ 0 w 81"/>
                  <a:gd name="T69" fmla="*/ 26988 h 92"/>
                  <a:gd name="T70" fmla="*/ 0 w 81"/>
                  <a:gd name="T71" fmla="*/ 38100 h 92"/>
                  <a:gd name="T72" fmla="*/ 7938 w 81"/>
                  <a:gd name="T73" fmla="*/ 92075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7463 w 94"/>
                  <a:gd name="T1" fmla="*/ 142875 h 90"/>
                  <a:gd name="T2" fmla="*/ 149225 w 94"/>
                  <a:gd name="T3" fmla="*/ 127000 h 90"/>
                  <a:gd name="T4" fmla="*/ 133350 w 94"/>
                  <a:gd name="T5" fmla="*/ 0 h 90"/>
                  <a:gd name="T6" fmla="*/ 0 w 94"/>
                  <a:gd name="T7" fmla="*/ 17463 h 90"/>
                  <a:gd name="T8" fmla="*/ 17463 w 94"/>
                  <a:gd name="T9" fmla="*/ 142875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44450 w 28"/>
                  <a:gd name="T1" fmla="*/ 3175 h 35"/>
                  <a:gd name="T2" fmla="*/ 44450 w 28"/>
                  <a:gd name="T3" fmla="*/ 3175 h 35"/>
                  <a:gd name="T4" fmla="*/ 42863 w 28"/>
                  <a:gd name="T5" fmla="*/ 22225 h 35"/>
                  <a:gd name="T6" fmla="*/ 33338 w 28"/>
                  <a:gd name="T7" fmla="*/ 49213 h 35"/>
                  <a:gd name="T8" fmla="*/ 33338 w 28"/>
                  <a:gd name="T9" fmla="*/ 49213 h 35"/>
                  <a:gd name="T10" fmla="*/ 31750 w 28"/>
                  <a:gd name="T11" fmla="*/ 55563 h 35"/>
                  <a:gd name="T12" fmla="*/ 30163 w 28"/>
                  <a:gd name="T13" fmla="*/ 55563 h 35"/>
                  <a:gd name="T14" fmla="*/ 25400 w 28"/>
                  <a:gd name="T15" fmla="*/ 55563 h 35"/>
                  <a:gd name="T16" fmla="*/ 20638 w 28"/>
                  <a:gd name="T17" fmla="*/ 50800 h 35"/>
                  <a:gd name="T18" fmla="*/ 17463 w 28"/>
                  <a:gd name="T19" fmla="*/ 42863 h 35"/>
                  <a:gd name="T20" fmla="*/ 0 w 28"/>
                  <a:gd name="T21" fmla="*/ 12700 h 35"/>
                  <a:gd name="T22" fmla="*/ 0 w 28"/>
                  <a:gd name="T23" fmla="*/ 12700 h 35"/>
                  <a:gd name="T24" fmla="*/ 4763 w 28"/>
                  <a:gd name="T25" fmla="*/ 7938 h 35"/>
                  <a:gd name="T26" fmla="*/ 12700 w 28"/>
                  <a:gd name="T27" fmla="*/ 3175 h 35"/>
                  <a:gd name="T28" fmla="*/ 19050 w 28"/>
                  <a:gd name="T29" fmla="*/ 1588 h 35"/>
                  <a:gd name="T30" fmla="*/ 25400 w 28"/>
                  <a:gd name="T31" fmla="*/ 0 h 35"/>
                  <a:gd name="T32" fmla="*/ 36513 w 28"/>
                  <a:gd name="T33" fmla="*/ 0 h 35"/>
                  <a:gd name="T34" fmla="*/ 44450 w 28"/>
                  <a:gd name="T35" fmla="*/ 3175 h 35"/>
                  <a:gd name="T36" fmla="*/ 44450 w 28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215"/>
            <p:cNvGrpSpPr/>
            <p:nvPr/>
          </p:nvGrpSpPr>
          <p:grpSpPr bwMode="auto">
            <a:xfrm>
              <a:off x="3238500" y="4802188"/>
              <a:ext cx="1414463" cy="1541462"/>
              <a:chOff x="0" y="0"/>
              <a:chExt cx="1414463" cy="1541463"/>
            </a:xfrm>
            <a:solidFill>
              <a:schemeClr val="bg1">
                <a:alpha val="70000"/>
              </a:schemeClr>
            </a:solidFill>
          </p:grpSpPr>
          <p:sp>
            <p:nvSpPr>
              <p:cNvPr id="8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530225 w 891"/>
                  <a:gd name="T1" fmla="*/ 1254125 h 792"/>
                  <a:gd name="T2" fmla="*/ 361950 w 891"/>
                  <a:gd name="T3" fmla="*/ 1230313 h 792"/>
                  <a:gd name="T4" fmla="*/ 336550 w 891"/>
                  <a:gd name="T5" fmla="*/ 1212850 h 792"/>
                  <a:gd name="T6" fmla="*/ 301625 w 891"/>
                  <a:gd name="T7" fmla="*/ 1165225 h 792"/>
                  <a:gd name="T8" fmla="*/ 174625 w 891"/>
                  <a:gd name="T9" fmla="*/ 1084263 h 792"/>
                  <a:gd name="T10" fmla="*/ 103188 w 891"/>
                  <a:gd name="T11" fmla="*/ 1001713 h 792"/>
                  <a:gd name="T12" fmla="*/ 88900 w 891"/>
                  <a:gd name="T13" fmla="*/ 947738 h 792"/>
                  <a:gd name="T14" fmla="*/ 96838 w 891"/>
                  <a:gd name="T15" fmla="*/ 889000 h 792"/>
                  <a:gd name="T16" fmla="*/ 71438 w 891"/>
                  <a:gd name="T17" fmla="*/ 865188 h 792"/>
                  <a:gd name="T18" fmla="*/ 41275 w 891"/>
                  <a:gd name="T19" fmla="*/ 838200 h 792"/>
                  <a:gd name="T20" fmla="*/ 76200 w 891"/>
                  <a:gd name="T21" fmla="*/ 814388 h 792"/>
                  <a:gd name="T22" fmla="*/ 96838 w 891"/>
                  <a:gd name="T23" fmla="*/ 795338 h 792"/>
                  <a:gd name="T24" fmla="*/ 88900 w 891"/>
                  <a:gd name="T25" fmla="*/ 738188 h 792"/>
                  <a:gd name="T26" fmla="*/ 103188 w 891"/>
                  <a:gd name="T27" fmla="*/ 701675 h 792"/>
                  <a:gd name="T28" fmla="*/ 76200 w 891"/>
                  <a:gd name="T29" fmla="*/ 690563 h 792"/>
                  <a:gd name="T30" fmla="*/ 36513 w 891"/>
                  <a:gd name="T31" fmla="*/ 674688 h 792"/>
                  <a:gd name="T32" fmla="*/ 53975 w 891"/>
                  <a:gd name="T33" fmla="*/ 642938 h 792"/>
                  <a:gd name="T34" fmla="*/ 88900 w 891"/>
                  <a:gd name="T35" fmla="*/ 623888 h 792"/>
                  <a:gd name="T36" fmla="*/ 87313 w 891"/>
                  <a:gd name="T37" fmla="*/ 579438 h 792"/>
                  <a:gd name="T38" fmla="*/ 88900 w 891"/>
                  <a:gd name="T39" fmla="*/ 544513 h 792"/>
                  <a:gd name="T40" fmla="*/ 84138 w 891"/>
                  <a:gd name="T41" fmla="*/ 508000 h 792"/>
                  <a:gd name="T42" fmla="*/ 50800 w 891"/>
                  <a:gd name="T43" fmla="*/ 492125 h 792"/>
                  <a:gd name="T44" fmla="*/ 57150 w 891"/>
                  <a:gd name="T45" fmla="*/ 461963 h 792"/>
                  <a:gd name="T46" fmla="*/ 95250 w 891"/>
                  <a:gd name="T47" fmla="*/ 446088 h 792"/>
                  <a:gd name="T48" fmla="*/ 101600 w 891"/>
                  <a:gd name="T49" fmla="*/ 415925 h 792"/>
                  <a:gd name="T50" fmla="*/ 96838 w 891"/>
                  <a:gd name="T51" fmla="*/ 388938 h 792"/>
                  <a:gd name="T52" fmla="*/ 112713 w 891"/>
                  <a:gd name="T53" fmla="*/ 346075 h 792"/>
                  <a:gd name="T54" fmla="*/ 93663 w 891"/>
                  <a:gd name="T55" fmla="*/ 339725 h 792"/>
                  <a:gd name="T56" fmla="*/ 53975 w 891"/>
                  <a:gd name="T57" fmla="*/ 322263 h 792"/>
                  <a:gd name="T58" fmla="*/ 0 w 891"/>
                  <a:gd name="T59" fmla="*/ 0 h 792"/>
                  <a:gd name="T60" fmla="*/ 1385888 w 891"/>
                  <a:gd name="T61" fmla="*/ 233363 h 792"/>
                  <a:gd name="T62" fmla="*/ 1355725 w 891"/>
                  <a:gd name="T63" fmla="*/ 260350 h 792"/>
                  <a:gd name="T64" fmla="*/ 1325563 w 891"/>
                  <a:gd name="T65" fmla="*/ 266700 h 792"/>
                  <a:gd name="T66" fmla="*/ 1320800 w 891"/>
                  <a:gd name="T67" fmla="*/ 285750 h 792"/>
                  <a:gd name="T68" fmla="*/ 1331913 w 891"/>
                  <a:gd name="T69" fmla="*/ 325438 h 792"/>
                  <a:gd name="T70" fmla="*/ 1320800 w 891"/>
                  <a:gd name="T71" fmla="*/ 361950 h 792"/>
                  <a:gd name="T72" fmla="*/ 1346200 w 891"/>
                  <a:gd name="T73" fmla="*/ 376238 h 792"/>
                  <a:gd name="T74" fmla="*/ 1382713 w 891"/>
                  <a:gd name="T75" fmla="*/ 403225 h 792"/>
                  <a:gd name="T76" fmla="*/ 1355725 w 891"/>
                  <a:gd name="T77" fmla="*/ 430213 h 792"/>
                  <a:gd name="T78" fmla="*/ 1335088 w 891"/>
                  <a:gd name="T79" fmla="*/ 446088 h 792"/>
                  <a:gd name="T80" fmla="*/ 1341438 w 891"/>
                  <a:gd name="T81" fmla="*/ 492125 h 792"/>
                  <a:gd name="T82" fmla="*/ 1335088 w 891"/>
                  <a:gd name="T83" fmla="*/ 533400 h 792"/>
                  <a:gd name="T84" fmla="*/ 1358900 w 891"/>
                  <a:gd name="T85" fmla="*/ 563563 h 792"/>
                  <a:gd name="T86" fmla="*/ 1392238 w 891"/>
                  <a:gd name="T87" fmla="*/ 585788 h 792"/>
                  <a:gd name="T88" fmla="*/ 1370013 w 891"/>
                  <a:gd name="T89" fmla="*/ 612775 h 792"/>
                  <a:gd name="T90" fmla="*/ 1327150 w 891"/>
                  <a:gd name="T91" fmla="*/ 619125 h 792"/>
                  <a:gd name="T92" fmla="*/ 1338263 w 891"/>
                  <a:gd name="T93" fmla="*/ 652463 h 792"/>
                  <a:gd name="T94" fmla="*/ 1335088 w 891"/>
                  <a:gd name="T95" fmla="*/ 690563 h 792"/>
                  <a:gd name="T96" fmla="*/ 1339850 w 891"/>
                  <a:gd name="T97" fmla="*/ 735013 h 792"/>
                  <a:gd name="T98" fmla="*/ 1376363 w 891"/>
                  <a:gd name="T99" fmla="*/ 752475 h 792"/>
                  <a:gd name="T100" fmla="*/ 1381125 w 891"/>
                  <a:gd name="T101" fmla="*/ 777875 h 792"/>
                  <a:gd name="T102" fmla="*/ 1341438 w 891"/>
                  <a:gd name="T103" fmla="*/ 798513 h 792"/>
                  <a:gd name="T104" fmla="*/ 1335088 w 891"/>
                  <a:gd name="T105" fmla="*/ 849313 h 792"/>
                  <a:gd name="T106" fmla="*/ 1339850 w 891"/>
                  <a:gd name="T107" fmla="*/ 879475 h 792"/>
                  <a:gd name="T108" fmla="*/ 1362075 w 891"/>
                  <a:gd name="T109" fmla="*/ 908050 h 792"/>
                  <a:gd name="T110" fmla="*/ 1358900 w 891"/>
                  <a:gd name="T111" fmla="*/ 944563 h 792"/>
                  <a:gd name="T112" fmla="*/ 1301750 w 891"/>
                  <a:gd name="T113" fmla="*/ 1036638 h 792"/>
                  <a:gd name="T114" fmla="*/ 1231900 w 891"/>
                  <a:gd name="T115" fmla="*/ 1103313 h 792"/>
                  <a:gd name="T116" fmla="*/ 1128713 w 891"/>
                  <a:gd name="T117" fmla="*/ 1177925 h 792"/>
                  <a:gd name="T118" fmla="*/ 1103313 w 891"/>
                  <a:gd name="T119" fmla="*/ 1212850 h 792"/>
                  <a:gd name="T120" fmla="*/ 1071563 w 891"/>
                  <a:gd name="T121" fmla="*/ 1230313 h 792"/>
                  <a:gd name="T122" fmla="*/ 869950 w 891"/>
                  <a:gd name="T123" fmla="*/ 1254125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146050 w 252"/>
                  <a:gd name="T1" fmla="*/ 1254125 h 792"/>
                  <a:gd name="T2" fmla="*/ 93663 w 252"/>
                  <a:gd name="T3" fmla="*/ 1225550 h 792"/>
                  <a:gd name="T4" fmla="*/ 87313 w 252"/>
                  <a:gd name="T5" fmla="*/ 1189038 h 792"/>
                  <a:gd name="T6" fmla="*/ 52388 w 252"/>
                  <a:gd name="T7" fmla="*/ 1103313 h 792"/>
                  <a:gd name="T8" fmla="*/ 22225 w 252"/>
                  <a:gd name="T9" fmla="*/ 982663 h 792"/>
                  <a:gd name="T10" fmla="*/ 22225 w 252"/>
                  <a:gd name="T11" fmla="*/ 898525 h 792"/>
                  <a:gd name="T12" fmla="*/ 15875 w 252"/>
                  <a:gd name="T13" fmla="*/ 865188 h 792"/>
                  <a:gd name="T14" fmla="*/ 15875 w 252"/>
                  <a:gd name="T15" fmla="*/ 814388 h 792"/>
                  <a:gd name="T16" fmla="*/ 22225 w 252"/>
                  <a:gd name="T17" fmla="*/ 787400 h 792"/>
                  <a:gd name="T18" fmla="*/ 22225 w 252"/>
                  <a:gd name="T19" fmla="*/ 714375 h 792"/>
                  <a:gd name="T20" fmla="*/ 20638 w 252"/>
                  <a:gd name="T21" fmla="*/ 690563 h 792"/>
                  <a:gd name="T22" fmla="*/ 6350 w 252"/>
                  <a:gd name="T23" fmla="*/ 682625 h 792"/>
                  <a:gd name="T24" fmla="*/ 9525 w 252"/>
                  <a:gd name="T25" fmla="*/ 642938 h 792"/>
                  <a:gd name="T26" fmla="*/ 20638 w 252"/>
                  <a:gd name="T27" fmla="*/ 623888 h 792"/>
                  <a:gd name="T28" fmla="*/ 20638 w 252"/>
                  <a:gd name="T29" fmla="*/ 527050 h 792"/>
                  <a:gd name="T30" fmla="*/ 15875 w 252"/>
                  <a:gd name="T31" fmla="*/ 503238 h 792"/>
                  <a:gd name="T32" fmla="*/ 9525 w 252"/>
                  <a:gd name="T33" fmla="*/ 461963 h 792"/>
                  <a:gd name="T34" fmla="*/ 22225 w 252"/>
                  <a:gd name="T35" fmla="*/ 446088 h 792"/>
                  <a:gd name="T36" fmla="*/ 22225 w 252"/>
                  <a:gd name="T37" fmla="*/ 398463 h 792"/>
                  <a:gd name="T38" fmla="*/ 26988 w 252"/>
                  <a:gd name="T39" fmla="*/ 342900 h 792"/>
                  <a:gd name="T40" fmla="*/ 11113 w 252"/>
                  <a:gd name="T41" fmla="*/ 328613 h 792"/>
                  <a:gd name="T42" fmla="*/ 6350 w 252"/>
                  <a:gd name="T43" fmla="*/ 276225 h 792"/>
                  <a:gd name="T44" fmla="*/ 11113 w 252"/>
                  <a:gd name="T45" fmla="*/ 211138 h 792"/>
                  <a:gd name="T46" fmla="*/ 11113 w 252"/>
                  <a:gd name="T47" fmla="*/ 103188 h 792"/>
                  <a:gd name="T48" fmla="*/ 400050 w 252"/>
                  <a:gd name="T49" fmla="*/ 0 h 792"/>
                  <a:gd name="T50" fmla="*/ 396875 w 252"/>
                  <a:gd name="T51" fmla="*/ 53975 h 792"/>
                  <a:gd name="T52" fmla="*/ 387350 w 252"/>
                  <a:gd name="T53" fmla="*/ 138113 h 792"/>
                  <a:gd name="T54" fmla="*/ 392113 w 252"/>
                  <a:gd name="T55" fmla="*/ 222250 h 792"/>
                  <a:gd name="T56" fmla="*/ 381000 w 252"/>
                  <a:gd name="T57" fmla="*/ 265113 h 792"/>
                  <a:gd name="T58" fmla="*/ 373063 w 252"/>
                  <a:gd name="T59" fmla="*/ 273050 h 792"/>
                  <a:gd name="T60" fmla="*/ 376238 w 252"/>
                  <a:gd name="T61" fmla="*/ 325438 h 792"/>
                  <a:gd name="T62" fmla="*/ 381000 w 252"/>
                  <a:gd name="T63" fmla="*/ 376238 h 792"/>
                  <a:gd name="T64" fmla="*/ 392113 w 252"/>
                  <a:gd name="T65" fmla="*/ 403225 h 792"/>
                  <a:gd name="T66" fmla="*/ 382588 w 252"/>
                  <a:gd name="T67" fmla="*/ 430213 h 792"/>
                  <a:gd name="T68" fmla="*/ 379413 w 252"/>
                  <a:gd name="T69" fmla="*/ 492125 h 792"/>
                  <a:gd name="T70" fmla="*/ 381000 w 252"/>
                  <a:gd name="T71" fmla="*/ 557213 h 792"/>
                  <a:gd name="T72" fmla="*/ 392113 w 252"/>
                  <a:gd name="T73" fmla="*/ 576263 h 792"/>
                  <a:gd name="T74" fmla="*/ 387350 w 252"/>
                  <a:gd name="T75" fmla="*/ 612775 h 792"/>
                  <a:gd name="T76" fmla="*/ 374650 w 252"/>
                  <a:gd name="T77" fmla="*/ 619125 h 792"/>
                  <a:gd name="T78" fmla="*/ 379413 w 252"/>
                  <a:gd name="T79" fmla="*/ 665163 h 792"/>
                  <a:gd name="T80" fmla="*/ 376238 w 252"/>
                  <a:gd name="T81" fmla="*/ 728663 h 792"/>
                  <a:gd name="T82" fmla="*/ 388938 w 252"/>
                  <a:gd name="T83" fmla="*/ 752475 h 792"/>
                  <a:gd name="T84" fmla="*/ 382588 w 252"/>
                  <a:gd name="T85" fmla="*/ 792163 h 792"/>
                  <a:gd name="T86" fmla="*/ 376238 w 252"/>
                  <a:gd name="T87" fmla="*/ 849313 h 792"/>
                  <a:gd name="T88" fmla="*/ 382588 w 252"/>
                  <a:gd name="T89" fmla="*/ 895350 h 792"/>
                  <a:gd name="T90" fmla="*/ 381000 w 252"/>
                  <a:gd name="T91" fmla="*/ 968375 h 792"/>
                  <a:gd name="T92" fmla="*/ 349250 w 252"/>
                  <a:gd name="T93" fmla="*/ 1103313 h 792"/>
                  <a:gd name="T94" fmla="*/ 312738 w 252"/>
                  <a:gd name="T95" fmla="*/ 1200150 h 792"/>
                  <a:gd name="T96" fmla="*/ 306388 w 252"/>
                  <a:gd name="T97" fmla="*/ 1225550 h 792"/>
                  <a:gd name="T98" fmla="*/ 263525 w 252"/>
                  <a:gd name="T99" fmla="*/ 1249363 h 792"/>
                  <a:gd name="T100" fmla="*/ 192088 w 252"/>
                  <a:gd name="T101" fmla="*/ 1257300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61925 w 203"/>
                  <a:gd name="T1" fmla="*/ 0 h 89"/>
                  <a:gd name="T2" fmla="*/ 161925 w 203"/>
                  <a:gd name="T3" fmla="*/ 0 h 89"/>
                  <a:gd name="T4" fmla="*/ 193675 w 203"/>
                  <a:gd name="T5" fmla="*/ 1588 h 89"/>
                  <a:gd name="T6" fmla="*/ 223838 w 203"/>
                  <a:gd name="T7" fmla="*/ 6350 h 89"/>
                  <a:gd name="T8" fmla="*/ 252413 w 203"/>
                  <a:gd name="T9" fmla="*/ 12700 h 89"/>
                  <a:gd name="T10" fmla="*/ 276225 w 203"/>
                  <a:gd name="T11" fmla="*/ 20638 h 89"/>
                  <a:gd name="T12" fmla="*/ 295275 w 203"/>
                  <a:gd name="T13" fmla="*/ 31750 h 89"/>
                  <a:gd name="T14" fmla="*/ 309563 w 203"/>
                  <a:gd name="T15" fmla="*/ 42863 h 89"/>
                  <a:gd name="T16" fmla="*/ 315913 w 203"/>
                  <a:gd name="T17" fmla="*/ 49213 h 89"/>
                  <a:gd name="T18" fmla="*/ 320675 w 203"/>
                  <a:gd name="T19" fmla="*/ 57150 h 89"/>
                  <a:gd name="T20" fmla="*/ 322263 w 203"/>
                  <a:gd name="T21" fmla="*/ 63500 h 89"/>
                  <a:gd name="T22" fmla="*/ 322263 w 203"/>
                  <a:gd name="T23" fmla="*/ 69850 h 89"/>
                  <a:gd name="T24" fmla="*/ 322263 w 203"/>
                  <a:gd name="T25" fmla="*/ 69850 h 89"/>
                  <a:gd name="T26" fmla="*/ 322263 w 203"/>
                  <a:gd name="T27" fmla="*/ 79375 h 89"/>
                  <a:gd name="T28" fmla="*/ 320675 w 203"/>
                  <a:gd name="T29" fmla="*/ 85725 h 89"/>
                  <a:gd name="T30" fmla="*/ 315913 w 203"/>
                  <a:gd name="T31" fmla="*/ 92075 h 89"/>
                  <a:gd name="T32" fmla="*/ 309563 w 203"/>
                  <a:gd name="T33" fmla="*/ 98425 h 89"/>
                  <a:gd name="T34" fmla="*/ 295275 w 203"/>
                  <a:gd name="T35" fmla="*/ 111125 h 89"/>
                  <a:gd name="T36" fmla="*/ 276225 w 203"/>
                  <a:gd name="T37" fmla="*/ 122238 h 89"/>
                  <a:gd name="T38" fmla="*/ 252413 w 203"/>
                  <a:gd name="T39" fmla="*/ 130175 h 89"/>
                  <a:gd name="T40" fmla="*/ 223838 w 203"/>
                  <a:gd name="T41" fmla="*/ 136525 h 89"/>
                  <a:gd name="T42" fmla="*/ 193675 w 203"/>
                  <a:gd name="T43" fmla="*/ 141288 h 89"/>
                  <a:gd name="T44" fmla="*/ 161925 w 203"/>
                  <a:gd name="T45" fmla="*/ 141288 h 89"/>
                  <a:gd name="T46" fmla="*/ 161925 w 203"/>
                  <a:gd name="T47" fmla="*/ 141288 h 89"/>
                  <a:gd name="T48" fmla="*/ 128588 w 203"/>
                  <a:gd name="T49" fmla="*/ 141288 h 89"/>
                  <a:gd name="T50" fmla="*/ 98425 w 203"/>
                  <a:gd name="T51" fmla="*/ 136525 h 89"/>
                  <a:gd name="T52" fmla="*/ 71438 w 203"/>
                  <a:gd name="T53" fmla="*/ 130175 h 89"/>
                  <a:gd name="T54" fmla="*/ 47625 w 203"/>
                  <a:gd name="T55" fmla="*/ 122238 h 89"/>
                  <a:gd name="T56" fmla="*/ 28575 w 203"/>
                  <a:gd name="T57" fmla="*/ 111125 h 89"/>
                  <a:gd name="T58" fmla="*/ 12700 w 203"/>
                  <a:gd name="T59" fmla="*/ 98425 h 89"/>
                  <a:gd name="T60" fmla="*/ 6350 w 203"/>
                  <a:gd name="T61" fmla="*/ 92075 h 89"/>
                  <a:gd name="T62" fmla="*/ 3175 w 203"/>
                  <a:gd name="T63" fmla="*/ 85725 h 89"/>
                  <a:gd name="T64" fmla="*/ 0 w 203"/>
                  <a:gd name="T65" fmla="*/ 79375 h 89"/>
                  <a:gd name="T66" fmla="*/ 0 w 203"/>
                  <a:gd name="T67" fmla="*/ 69850 h 89"/>
                  <a:gd name="T68" fmla="*/ 0 w 203"/>
                  <a:gd name="T69" fmla="*/ 69850 h 89"/>
                  <a:gd name="T70" fmla="*/ 0 w 203"/>
                  <a:gd name="T71" fmla="*/ 63500 h 89"/>
                  <a:gd name="T72" fmla="*/ 3175 w 203"/>
                  <a:gd name="T73" fmla="*/ 57150 h 89"/>
                  <a:gd name="T74" fmla="*/ 6350 w 203"/>
                  <a:gd name="T75" fmla="*/ 49213 h 89"/>
                  <a:gd name="T76" fmla="*/ 12700 w 203"/>
                  <a:gd name="T77" fmla="*/ 42863 h 89"/>
                  <a:gd name="T78" fmla="*/ 28575 w 203"/>
                  <a:gd name="T79" fmla="*/ 31750 h 89"/>
                  <a:gd name="T80" fmla="*/ 47625 w 203"/>
                  <a:gd name="T81" fmla="*/ 20638 h 89"/>
                  <a:gd name="T82" fmla="*/ 71438 w 203"/>
                  <a:gd name="T83" fmla="*/ 12700 h 89"/>
                  <a:gd name="T84" fmla="*/ 98425 w 203"/>
                  <a:gd name="T85" fmla="*/ 6350 h 89"/>
                  <a:gd name="T86" fmla="*/ 128588 w 203"/>
                  <a:gd name="T87" fmla="*/ 1588 h 89"/>
                  <a:gd name="T88" fmla="*/ 161925 w 203"/>
                  <a:gd name="T89" fmla="*/ 0 h 89"/>
                  <a:gd name="T90" fmla="*/ 161925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282575 w 355"/>
                  <a:gd name="T1" fmla="*/ 0 h 99"/>
                  <a:gd name="T2" fmla="*/ 282575 w 355"/>
                  <a:gd name="T3" fmla="*/ 0 h 99"/>
                  <a:gd name="T4" fmla="*/ 338138 w 355"/>
                  <a:gd name="T5" fmla="*/ 1588 h 99"/>
                  <a:gd name="T6" fmla="*/ 392113 w 355"/>
                  <a:gd name="T7" fmla="*/ 6350 h 99"/>
                  <a:gd name="T8" fmla="*/ 439738 w 355"/>
                  <a:gd name="T9" fmla="*/ 12700 h 99"/>
                  <a:gd name="T10" fmla="*/ 479425 w 355"/>
                  <a:gd name="T11" fmla="*/ 23813 h 99"/>
                  <a:gd name="T12" fmla="*/ 514350 w 355"/>
                  <a:gd name="T13" fmla="*/ 34925 h 99"/>
                  <a:gd name="T14" fmla="*/ 528638 w 355"/>
                  <a:gd name="T15" fmla="*/ 41275 h 99"/>
                  <a:gd name="T16" fmla="*/ 539750 w 355"/>
                  <a:gd name="T17" fmla="*/ 47625 h 99"/>
                  <a:gd name="T18" fmla="*/ 550863 w 355"/>
                  <a:gd name="T19" fmla="*/ 53975 h 99"/>
                  <a:gd name="T20" fmla="*/ 557213 w 355"/>
                  <a:gd name="T21" fmla="*/ 61913 h 99"/>
                  <a:gd name="T22" fmla="*/ 561975 w 355"/>
                  <a:gd name="T23" fmla="*/ 71438 h 99"/>
                  <a:gd name="T24" fmla="*/ 563563 w 355"/>
                  <a:gd name="T25" fmla="*/ 77788 h 99"/>
                  <a:gd name="T26" fmla="*/ 563563 w 355"/>
                  <a:gd name="T27" fmla="*/ 77788 h 99"/>
                  <a:gd name="T28" fmla="*/ 561975 w 355"/>
                  <a:gd name="T29" fmla="*/ 85725 h 99"/>
                  <a:gd name="T30" fmla="*/ 557213 w 355"/>
                  <a:gd name="T31" fmla="*/ 95250 h 99"/>
                  <a:gd name="T32" fmla="*/ 550863 w 355"/>
                  <a:gd name="T33" fmla="*/ 101600 h 99"/>
                  <a:gd name="T34" fmla="*/ 539750 w 355"/>
                  <a:gd name="T35" fmla="*/ 107950 h 99"/>
                  <a:gd name="T36" fmla="*/ 528638 w 355"/>
                  <a:gd name="T37" fmla="*/ 115888 h 99"/>
                  <a:gd name="T38" fmla="*/ 514350 w 355"/>
                  <a:gd name="T39" fmla="*/ 122238 h 99"/>
                  <a:gd name="T40" fmla="*/ 479425 w 355"/>
                  <a:gd name="T41" fmla="*/ 133350 h 99"/>
                  <a:gd name="T42" fmla="*/ 439738 w 355"/>
                  <a:gd name="T43" fmla="*/ 141288 h 99"/>
                  <a:gd name="T44" fmla="*/ 392113 w 355"/>
                  <a:gd name="T45" fmla="*/ 150813 h 99"/>
                  <a:gd name="T46" fmla="*/ 338138 w 355"/>
                  <a:gd name="T47" fmla="*/ 155575 h 99"/>
                  <a:gd name="T48" fmla="*/ 282575 w 355"/>
                  <a:gd name="T49" fmla="*/ 157163 h 99"/>
                  <a:gd name="T50" fmla="*/ 282575 w 355"/>
                  <a:gd name="T51" fmla="*/ 157163 h 99"/>
                  <a:gd name="T52" fmla="*/ 227013 w 355"/>
                  <a:gd name="T53" fmla="*/ 155575 h 99"/>
                  <a:gd name="T54" fmla="*/ 173038 w 355"/>
                  <a:gd name="T55" fmla="*/ 150813 h 99"/>
                  <a:gd name="T56" fmla="*/ 125413 w 355"/>
                  <a:gd name="T57" fmla="*/ 141288 h 99"/>
                  <a:gd name="T58" fmla="*/ 84138 w 355"/>
                  <a:gd name="T59" fmla="*/ 133350 h 99"/>
                  <a:gd name="T60" fmla="*/ 49213 w 355"/>
                  <a:gd name="T61" fmla="*/ 122238 h 99"/>
                  <a:gd name="T62" fmla="*/ 34925 w 355"/>
                  <a:gd name="T63" fmla="*/ 115888 h 99"/>
                  <a:gd name="T64" fmla="*/ 23813 w 355"/>
                  <a:gd name="T65" fmla="*/ 107950 h 99"/>
                  <a:gd name="T66" fmla="*/ 12700 w 355"/>
                  <a:gd name="T67" fmla="*/ 101600 h 99"/>
                  <a:gd name="T68" fmla="*/ 6350 w 355"/>
                  <a:gd name="T69" fmla="*/ 95250 h 99"/>
                  <a:gd name="T70" fmla="*/ 3175 w 355"/>
                  <a:gd name="T71" fmla="*/ 85725 h 99"/>
                  <a:gd name="T72" fmla="*/ 0 w 355"/>
                  <a:gd name="T73" fmla="*/ 77788 h 99"/>
                  <a:gd name="T74" fmla="*/ 0 w 355"/>
                  <a:gd name="T75" fmla="*/ 77788 h 99"/>
                  <a:gd name="T76" fmla="*/ 3175 w 355"/>
                  <a:gd name="T77" fmla="*/ 71438 h 99"/>
                  <a:gd name="T78" fmla="*/ 6350 w 355"/>
                  <a:gd name="T79" fmla="*/ 61913 h 99"/>
                  <a:gd name="T80" fmla="*/ 12700 w 355"/>
                  <a:gd name="T81" fmla="*/ 53975 h 99"/>
                  <a:gd name="T82" fmla="*/ 23813 w 355"/>
                  <a:gd name="T83" fmla="*/ 47625 h 99"/>
                  <a:gd name="T84" fmla="*/ 34925 w 355"/>
                  <a:gd name="T85" fmla="*/ 41275 h 99"/>
                  <a:gd name="T86" fmla="*/ 49213 w 355"/>
                  <a:gd name="T87" fmla="*/ 34925 h 99"/>
                  <a:gd name="T88" fmla="*/ 84138 w 355"/>
                  <a:gd name="T89" fmla="*/ 23813 h 99"/>
                  <a:gd name="T90" fmla="*/ 125413 w 355"/>
                  <a:gd name="T91" fmla="*/ 12700 h 99"/>
                  <a:gd name="T92" fmla="*/ 173038 w 355"/>
                  <a:gd name="T93" fmla="*/ 6350 h 99"/>
                  <a:gd name="T94" fmla="*/ 227013 w 355"/>
                  <a:gd name="T95" fmla="*/ 1588 h 99"/>
                  <a:gd name="T96" fmla="*/ 282575 w 355"/>
                  <a:gd name="T97" fmla="*/ 0 h 99"/>
                  <a:gd name="T98" fmla="*/ 282575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328613 w 450"/>
                  <a:gd name="T1" fmla="*/ 58738 h 37"/>
                  <a:gd name="T2" fmla="*/ 328613 w 450"/>
                  <a:gd name="T3" fmla="*/ 58738 h 37"/>
                  <a:gd name="T4" fmla="*/ 236538 w 450"/>
                  <a:gd name="T5" fmla="*/ 58738 h 37"/>
                  <a:gd name="T6" fmla="*/ 182563 w 450"/>
                  <a:gd name="T7" fmla="*/ 53975 h 37"/>
                  <a:gd name="T8" fmla="*/ 131763 w 450"/>
                  <a:gd name="T9" fmla="*/ 50800 h 37"/>
                  <a:gd name="T10" fmla="*/ 84138 w 450"/>
                  <a:gd name="T11" fmla="*/ 46038 h 37"/>
                  <a:gd name="T12" fmla="*/ 42863 w 450"/>
                  <a:gd name="T13" fmla="*/ 36513 h 37"/>
                  <a:gd name="T14" fmla="*/ 28575 w 450"/>
                  <a:gd name="T15" fmla="*/ 33338 h 37"/>
                  <a:gd name="T16" fmla="*/ 14288 w 450"/>
                  <a:gd name="T17" fmla="*/ 28575 h 37"/>
                  <a:gd name="T18" fmla="*/ 7938 w 450"/>
                  <a:gd name="T19" fmla="*/ 23813 h 37"/>
                  <a:gd name="T20" fmla="*/ 4763 w 450"/>
                  <a:gd name="T21" fmla="*/ 17463 h 37"/>
                  <a:gd name="T22" fmla="*/ 4763 w 450"/>
                  <a:gd name="T23" fmla="*/ 17463 h 37"/>
                  <a:gd name="T24" fmla="*/ 0 w 450"/>
                  <a:gd name="T25" fmla="*/ 3175 h 37"/>
                  <a:gd name="T26" fmla="*/ 0 w 450"/>
                  <a:gd name="T27" fmla="*/ 3175 h 37"/>
                  <a:gd name="T28" fmla="*/ 30163 w 450"/>
                  <a:gd name="T29" fmla="*/ 11113 h 37"/>
                  <a:gd name="T30" fmla="*/ 66675 w 450"/>
                  <a:gd name="T31" fmla="*/ 15875 h 37"/>
                  <a:gd name="T32" fmla="*/ 109538 w 450"/>
                  <a:gd name="T33" fmla="*/ 22225 h 37"/>
                  <a:gd name="T34" fmla="*/ 153988 w 450"/>
                  <a:gd name="T35" fmla="*/ 23813 h 37"/>
                  <a:gd name="T36" fmla="*/ 247650 w 450"/>
                  <a:gd name="T37" fmla="*/ 30163 h 37"/>
                  <a:gd name="T38" fmla="*/ 327025 w 450"/>
                  <a:gd name="T39" fmla="*/ 30163 h 37"/>
                  <a:gd name="T40" fmla="*/ 327025 w 450"/>
                  <a:gd name="T41" fmla="*/ 30163 h 37"/>
                  <a:gd name="T42" fmla="*/ 417513 w 450"/>
                  <a:gd name="T43" fmla="*/ 28575 h 37"/>
                  <a:gd name="T44" fmla="*/ 527050 w 450"/>
                  <a:gd name="T45" fmla="*/ 23813 h 37"/>
                  <a:gd name="T46" fmla="*/ 582613 w 450"/>
                  <a:gd name="T47" fmla="*/ 20638 h 37"/>
                  <a:gd name="T48" fmla="*/ 633413 w 450"/>
                  <a:gd name="T49" fmla="*/ 15875 h 37"/>
                  <a:gd name="T50" fmla="*/ 679450 w 450"/>
                  <a:gd name="T51" fmla="*/ 9525 h 37"/>
                  <a:gd name="T52" fmla="*/ 714375 w 450"/>
                  <a:gd name="T53" fmla="*/ 0 h 37"/>
                  <a:gd name="T54" fmla="*/ 714375 w 450"/>
                  <a:gd name="T55" fmla="*/ 0 h 37"/>
                  <a:gd name="T56" fmla="*/ 709613 w 450"/>
                  <a:gd name="T57" fmla="*/ 17463 h 37"/>
                  <a:gd name="T58" fmla="*/ 709613 w 450"/>
                  <a:gd name="T59" fmla="*/ 17463 h 37"/>
                  <a:gd name="T60" fmla="*/ 704850 w 450"/>
                  <a:gd name="T61" fmla="*/ 23813 h 37"/>
                  <a:gd name="T62" fmla="*/ 693738 w 450"/>
                  <a:gd name="T63" fmla="*/ 28575 h 37"/>
                  <a:gd name="T64" fmla="*/ 681038 w 450"/>
                  <a:gd name="T65" fmla="*/ 33338 h 37"/>
                  <a:gd name="T66" fmla="*/ 661988 w 450"/>
                  <a:gd name="T67" fmla="*/ 36513 h 37"/>
                  <a:gd name="T68" fmla="*/ 612775 w 450"/>
                  <a:gd name="T69" fmla="*/ 46038 h 37"/>
                  <a:gd name="T70" fmla="*/ 557213 w 450"/>
                  <a:gd name="T71" fmla="*/ 50800 h 37"/>
                  <a:gd name="T72" fmla="*/ 493713 w 450"/>
                  <a:gd name="T73" fmla="*/ 53975 h 37"/>
                  <a:gd name="T74" fmla="*/ 431800 w 450"/>
                  <a:gd name="T75" fmla="*/ 58738 h 37"/>
                  <a:gd name="T76" fmla="*/ 328613 w 450"/>
                  <a:gd name="T77" fmla="*/ 58738 h 37"/>
                  <a:gd name="T78" fmla="*/ 328613 w 450"/>
                  <a:gd name="T79" fmla="*/ 58738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31750 w 823"/>
                  <a:gd name="T1" fmla="*/ 58738 h 61"/>
                  <a:gd name="T2" fmla="*/ 1250950 w 823"/>
                  <a:gd name="T3" fmla="*/ 0 h 61"/>
                  <a:gd name="T4" fmla="*/ 1250950 w 823"/>
                  <a:gd name="T5" fmla="*/ 0 h 61"/>
                  <a:gd name="T6" fmla="*/ 1250950 w 823"/>
                  <a:gd name="T7" fmla="*/ 6350 h 61"/>
                  <a:gd name="T8" fmla="*/ 1255713 w 823"/>
                  <a:gd name="T9" fmla="*/ 11113 h 61"/>
                  <a:gd name="T10" fmla="*/ 1262063 w 823"/>
                  <a:gd name="T11" fmla="*/ 15875 h 61"/>
                  <a:gd name="T12" fmla="*/ 1276350 w 823"/>
                  <a:gd name="T13" fmla="*/ 19050 h 61"/>
                  <a:gd name="T14" fmla="*/ 1276350 w 823"/>
                  <a:gd name="T15" fmla="*/ 19050 h 61"/>
                  <a:gd name="T16" fmla="*/ 1285875 w 823"/>
                  <a:gd name="T17" fmla="*/ 23813 h 61"/>
                  <a:gd name="T18" fmla="*/ 1295400 w 823"/>
                  <a:gd name="T19" fmla="*/ 25400 h 61"/>
                  <a:gd name="T20" fmla="*/ 1301750 w 823"/>
                  <a:gd name="T21" fmla="*/ 30163 h 61"/>
                  <a:gd name="T22" fmla="*/ 1306513 w 823"/>
                  <a:gd name="T23" fmla="*/ 36513 h 61"/>
                  <a:gd name="T24" fmla="*/ 0 w 823"/>
                  <a:gd name="T25" fmla="*/ 96838 h 61"/>
                  <a:gd name="T26" fmla="*/ 0 w 823"/>
                  <a:gd name="T27" fmla="*/ 96838 h 61"/>
                  <a:gd name="T28" fmla="*/ 12700 w 823"/>
                  <a:gd name="T29" fmla="*/ 92075 h 61"/>
                  <a:gd name="T30" fmla="*/ 12700 w 823"/>
                  <a:gd name="T31" fmla="*/ 92075 h 61"/>
                  <a:gd name="T32" fmla="*/ 23813 w 823"/>
                  <a:gd name="T33" fmla="*/ 90488 h 61"/>
                  <a:gd name="T34" fmla="*/ 31750 w 823"/>
                  <a:gd name="T35" fmla="*/ 85725 h 61"/>
                  <a:gd name="T36" fmla="*/ 36513 w 823"/>
                  <a:gd name="T37" fmla="*/ 82550 h 61"/>
                  <a:gd name="T38" fmla="*/ 38100 w 823"/>
                  <a:gd name="T39" fmla="*/ 77788 h 61"/>
                  <a:gd name="T40" fmla="*/ 38100 w 823"/>
                  <a:gd name="T41" fmla="*/ 73025 h 61"/>
                  <a:gd name="T42" fmla="*/ 36513 w 823"/>
                  <a:gd name="T43" fmla="*/ 68263 h 61"/>
                  <a:gd name="T44" fmla="*/ 31750 w 823"/>
                  <a:gd name="T45" fmla="*/ 58738 h 61"/>
                  <a:gd name="T46" fmla="*/ 31750 w 823"/>
                  <a:gd name="T47" fmla="*/ 58738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63500 h 63"/>
                  <a:gd name="T2" fmla="*/ 1325563 w 835"/>
                  <a:gd name="T3" fmla="*/ 0 h 63"/>
                  <a:gd name="T4" fmla="*/ 1325563 w 835"/>
                  <a:gd name="T5" fmla="*/ 0 h 63"/>
                  <a:gd name="T6" fmla="*/ 1316038 w 835"/>
                  <a:gd name="T7" fmla="*/ 9525 h 63"/>
                  <a:gd name="T8" fmla="*/ 1303338 w 835"/>
                  <a:gd name="T9" fmla="*/ 14288 h 63"/>
                  <a:gd name="T10" fmla="*/ 1289050 w 835"/>
                  <a:gd name="T11" fmla="*/ 17463 h 63"/>
                  <a:gd name="T12" fmla="*/ 1279525 w 835"/>
                  <a:gd name="T13" fmla="*/ 17463 h 63"/>
                  <a:gd name="T14" fmla="*/ 1279525 w 835"/>
                  <a:gd name="T15" fmla="*/ 17463 h 63"/>
                  <a:gd name="T16" fmla="*/ 1270000 w 835"/>
                  <a:gd name="T17" fmla="*/ 20638 h 63"/>
                  <a:gd name="T18" fmla="*/ 1270000 w 835"/>
                  <a:gd name="T19" fmla="*/ 22225 h 63"/>
                  <a:gd name="T20" fmla="*/ 1270000 w 835"/>
                  <a:gd name="T21" fmla="*/ 26988 h 63"/>
                  <a:gd name="T22" fmla="*/ 1273175 w 835"/>
                  <a:gd name="T23" fmla="*/ 33338 h 63"/>
                  <a:gd name="T24" fmla="*/ 1276350 w 835"/>
                  <a:gd name="T25" fmla="*/ 41275 h 63"/>
                  <a:gd name="T26" fmla="*/ 66675 w 835"/>
                  <a:gd name="T27" fmla="*/ 100013 h 63"/>
                  <a:gd name="T28" fmla="*/ 66675 w 835"/>
                  <a:gd name="T29" fmla="*/ 100013 h 63"/>
                  <a:gd name="T30" fmla="*/ 66675 w 835"/>
                  <a:gd name="T31" fmla="*/ 95250 h 63"/>
                  <a:gd name="T32" fmla="*/ 65088 w 835"/>
                  <a:gd name="T33" fmla="*/ 95250 h 63"/>
                  <a:gd name="T34" fmla="*/ 57150 w 835"/>
                  <a:gd name="T35" fmla="*/ 93663 h 63"/>
                  <a:gd name="T36" fmla="*/ 57150 w 835"/>
                  <a:gd name="T37" fmla="*/ 93663 h 63"/>
                  <a:gd name="T38" fmla="*/ 42863 w 835"/>
                  <a:gd name="T39" fmla="*/ 90488 h 63"/>
                  <a:gd name="T40" fmla="*/ 25400 w 835"/>
                  <a:gd name="T41" fmla="*/ 84138 h 63"/>
                  <a:gd name="T42" fmla="*/ 11113 w 835"/>
                  <a:gd name="T43" fmla="*/ 76200 h 63"/>
                  <a:gd name="T44" fmla="*/ 4763 w 835"/>
                  <a:gd name="T45" fmla="*/ 69850 h 63"/>
                  <a:gd name="T46" fmla="*/ 0 w 835"/>
                  <a:gd name="T47" fmla="*/ 63500 h 63"/>
                  <a:gd name="T48" fmla="*/ 0 w 835"/>
                  <a:gd name="T49" fmla="*/ 6350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57150 h 61"/>
                  <a:gd name="T2" fmla="*/ 1262063 w 799"/>
                  <a:gd name="T3" fmla="*/ 0 h 61"/>
                  <a:gd name="T4" fmla="*/ 1262063 w 799"/>
                  <a:gd name="T5" fmla="*/ 0 h 61"/>
                  <a:gd name="T6" fmla="*/ 1260475 w 799"/>
                  <a:gd name="T7" fmla="*/ 6350 h 61"/>
                  <a:gd name="T8" fmla="*/ 1262063 w 799"/>
                  <a:gd name="T9" fmla="*/ 15875 h 61"/>
                  <a:gd name="T10" fmla="*/ 1268413 w 799"/>
                  <a:gd name="T11" fmla="*/ 36513 h 61"/>
                  <a:gd name="T12" fmla="*/ 17463 w 799"/>
                  <a:gd name="T13" fmla="*/ 96838 h 61"/>
                  <a:gd name="T14" fmla="*/ 17463 w 799"/>
                  <a:gd name="T15" fmla="*/ 96838 h 61"/>
                  <a:gd name="T16" fmla="*/ 20638 w 799"/>
                  <a:gd name="T17" fmla="*/ 82550 h 61"/>
                  <a:gd name="T18" fmla="*/ 20638 w 799"/>
                  <a:gd name="T19" fmla="*/ 73025 h 61"/>
                  <a:gd name="T20" fmla="*/ 17463 w 799"/>
                  <a:gd name="T21" fmla="*/ 68263 h 61"/>
                  <a:gd name="T22" fmla="*/ 15875 w 799"/>
                  <a:gd name="T23" fmla="*/ 63500 h 61"/>
                  <a:gd name="T24" fmla="*/ 9525 w 799"/>
                  <a:gd name="T25" fmla="*/ 61913 h 61"/>
                  <a:gd name="T26" fmla="*/ 0 w 799"/>
                  <a:gd name="T27" fmla="*/ 57150 h 61"/>
                  <a:gd name="T28" fmla="*/ 0 w 799"/>
                  <a:gd name="T29" fmla="*/ 57150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4763 w 810"/>
                  <a:gd name="T1" fmla="*/ 57150 h 61"/>
                  <a:gd name="T2" fmla="*/ 1250950 w 810"/>
                  <a:gd name="T3" fmla="*/ 0 h 61"/>
                  <a:gd name="T4" fmla="*/ 1250950 w 810"/>
                  <a:gd name="T5" fmla="*/ 0 h 61"/>
                  <a:gd name="T6" fmla="*/ 1250950 w 810"/>
                  <a:gd name="T7" fmla="*/ 7938 h 61"/>
                  <a:gd name="T8" fmla="*/ 1254125 w 810"/>
                  <a:gd name="T9" fmla="*/ 17463 h 61"/>
                  <a:gd name="T10" fmla="*/ 1262063 w 810"/>
                  <a:gd name="T11" fmla="*/ 25400 h 61"/>
                  <a:gd name="T12" fmla="*/ 1274763 w 810"/>
                  <a:gd name="T13" fmla="*/ 31750 h 61"/>
                  <a:gd name="T14" fmla="*/ 1274763 w 810"/>
                  <a:gd name="T15" fmla="*/ 31750 h 61"/>
                  <a:gd name="T16" fmla="*/ 1285875 w 810"/>
                  <a:gd name="T17" fmla="*/ 36513 h 61"/>
                  <a:gd name="T18" fmla="*/ 0 w 810"/>
                  <a:gd name="T19" fmla="*/ 96838 h 61"/>
                  <a:gd name="T20" fmla="*/ 0 w 810"/>
                  <a:gd name="T21" fmla="*/ 96838 h 61"/>
                  <a:gd name="T22" fmla="*/ 6350 w 810"/>
                  <a:gd name="T23" fmla="*/ 87313 h 61"/>
                  <a:gd name="T24" fmla="*/ 9525 w 810"/>
                  <a:gd name="T25" fmla="*/ 79375 h 61"/>
                  <a:gd name="T26" fmla="*/ 6350 w 810"/>
                  <a:gd name="T27" fmla="*/ 68263 h 61"/>
                  <a:gd name="T28" fmla="*/ 4763 w 810"/>
                  <a:gd name="T29" fmla="*/ 57150 h 61"/>
                  <a:gd name="T30" fmla="*/ 4763 w 810"/>
                  <a:gd name="T31" fmla="*/ 57150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60325 h 61"/>
                  <a:gd name="T2" fmla="*/ 1250950 w 795"/>
                  <a:gd name="T3" fmla="*/ 0 h 61"/>
                  <a:gd name="T4" fmla="*/ 1250950 w 795"/>
                  <a:gd name="T5" fmla="*/ 0 h 61"/>
                  <a:gd name="T6" fmla="*/ 1257300 w 795"/>
                  <a:gd name="T7" fmla="*/ 12700 h 61"/>
                  <a:gd name="T8" fmla="*/ 1262063 w 795"/>
                  <a:gd name="T9" fmla="*/ 23813 h 61"/>
                  <a:gd name="T10" fmla="*/ 1262063 w 795"/>
                  <a:gd name="T11" fmla="*/ 34925 h 61"/>
                  <a:gd name="T12" fmla="*/ 1262063 w 795"/>
                  <a:gd name="T13" fmla="*/ 34925 h 61"/>
                  <a:gd name="T14" fmla="*/ 1262063 w 795"/>
                  <a:gd name="T15" fmla="*/ 38100 h 61"/>
                  <a:gd name="T16" fmla="*/ 14288 w 795"/>
                  <a:gd name="T17" fmla="*/ 96838 h 61"/>
                  <a:gd name="T18" fmla="*/ 14288 w 795"/>
                  <a:gd name="T19" fmla="*/ 96838 h 61"/>
                  <a:gd name="T20" fmla="*/ 17463 w 795"/>
                  <a:gd name="T21" fmla="*/ 88900 h 61"/>
                  <a:gd name="T22" fmla="*/ 20638 w 795"/>
                  <a:gd name="T23" fmla="*/ 79375 h 61"/>
                  <a:gd name="T24" fmla="*/ 26988 w 795"/>
                  <a:gd name="T25" fmla="*/ 68263 h 61"/>
                  <a:gd name="T26" fmla="*/ 26988 w 795"/>
                  <a:gd name="T27" fmla="*/ 65088 h 61"/>
                  <a:gd name="T28" fmla="*/ 23813 w 795"/>
                  <a:gd name="T29" fmla="*/ 61913 h 61"/>
                  <a:gd name="T30" fmla="*/ 14288 w 795"/>
                  <a:gd name="T31" fmla="*/ 60325 h 61"/>
                  <a:gd name="T32" fmla="*/ 0 w 795"/>
                  <a:gd name="T33" fmla="*/ 60325 h 61"/>
                  <a:gd name="T34" fmla="*/ 0 w 795"/>
                  <a:gd name="T35" fmla="*/ 60325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23813 w 823"/>
                  <a:gd name="T1" fmla="*/ 57150 h 61"/>
                  <a:gd name="T2" fmla="*/ 1260475 w 823"/>
                  <a:gd name="T3" fmla="*/ 0 h 61"/>
                  <a:gd name="T4" fmla="*/ 1260475 w 823"/>
                  <a:gd name="T5" fmla="*/ 0 h 61"/>
                  <a:gd name="T6" fmla="*/ 1260475 w 823"/>
                  <a:gd name="T7" fmla="*/ 6350 h 61"/>
                  <a:gd name="T8" fmla="*/ 1263650 w 823"/>
                  <a:gd name="T9" fmla="*/ 11113 h 61"/>
                  <a:gd name="T10" fmla="*/ 1270000 w 823"/>
                  <a:gd name="T11" fmla="*/ 17463 h 61"/>
                  <a:gd name="T12" fmla="*/ 1281113 w 823"/>
                  <a:gd name="T13" fmla="*/ 20638 h 61"/>
                  <a:gd name="T14" fmla="*/ 1281113 w 823"/>
                  <a:gd name="T15" fmla="*/ 20638 h 61"/>
                  <a:gd name="T16" fmla="*/ 1296988 w 823"/>
                  <a:gd name="T17" fmla="*/ 28575 h 61"/>
                  <a:gd name="T18" fmla="*/ 1306513 w 823"/>
                  <a:gd name="T19" fmla="*/ 34925 h 61"/>
                  <a:gd name="T20" fmla="*/ 0 w 823"/>
                  <a:gd name="T21" fmla="*/ 96838 h 61"/>
                  <a:gd name="T22" fmla="*/ 0 w 823"/>
                  <a:gd name="T23" fmla="*/ 96838 h 61"/>
                  <a:gd name="T24" fmla="*/ 4763 w 823"/>
                  <a:gd name="T25" fmla="*/ 93663 h 61"/>
                  <a:gd name="T26" fmla="*/ 4763 w 823"/>
                  <a:gd name="T27" fmla="*/ 93663 h 61"/>
                  <a:gd name="T28" fmla="*/ 17463 w 823"/>
                  <a:gd name="T29" fmla="*/ 87313 h 61"/>
                  <a:gd name="T30" fmla="*/ 22225 w 823"/>
                  <a:gd name="T31" fmla="*/ 84138 h 61"/>
                  <a:gd name="T32" fmla="*/ 23813 w 823"/>
                  <a:gd name="T33" fmla="*/ 79375 h 61"/>
                  <a:gd name="T34" fmla="*/ 25400 w 823"/>
                  <a:gd name="T35" fmla="*/ 68263 h 61"/>
                  <a:gd name="T36" fmla="*/ 23813 w 823"/>
                  <a:gd name="T37" fmla="*/ 57150 h 61"/>
                  <a:gd name="T38" fmla="*/ 23813 w 823"/>
                  <a:gd name="T39" fmla="*/ 57150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58738 h 61"/>
                  <a:gd name="T2" fmla="*/ 1247775 w 788"/>
                  <a:gd name="T3" fmla="*/ 0 h 61"/>
                  <a:gd name="T4" fmla="*/ 1247775 w 788"/>
                  <a:gd name="T5" fmla="*/ 0 h 61"/>
                  <a:gd name="T6" fmla="*/ 1244600 w 788"/>
                  <a:gd name="T7" fmla="*/ 9525 h 61"/>
                  <a:gd name="T8" fmla="*/ 1247775 w 788"/>
                  <a:gd name="T9" fmla="*/ 17463 h 61"/>
                  <a:gd name="T10" fmla="*/ 1250950 w 788"/>
                  <a:gd name="T11" fmla="*/ 39688 h 61"/>
                  <a:gd name="T12" fmla="*/ 11113 w 788"/>
                  <a:gd name="T13" fmla="*/ 96838 h 61"/>
                  <a:gd name="T14" fmla="*/ 11113 w 788"/>
                  <a:gd name="T15" fmla="*/ 96838 h 61"/>
                  <a:gd name="T16" fmla="*/ 12700 w 788"/>
                  <a:gd name="T17" fmla="*/ 85725 h 61"/>
                  <a:gd name="T18" fmla="*/ 12700 w 788"/>
                  <a:gd name="T19" fmla="*/ 76200 h 61"/>
                  <a:gd name="T20" fmla="*/ 9525 w 788"/>
                  <a:gd name="T21" fmla="*/ 66675 h 61"/>
                  <a:gd name="T22" fmla="*/ 0 w 788"/>
                  <a:gd name="T23" fmla="*/ 58738 h 61"/>
                  <a:gd name="T24" fmla="*/ 0 w 788"/>
                  <a:gd name="T25" fmla="*/ 5873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587375 w 790"/>
                  <a:gd name="T1" fmla="*/ 311150 h 196"/>
                  <a:gd name="T2" fmla="*/ 587375 w 790"/>
                  <a:gd name="T3" fmla="*/ 311150 h 196"/>
                  <a:gd name="T4" fmla="*/ 484188 w 790"/>
                  <a:gd name="T5" fmla="*/ 309563 h 196"/>
                  <a:gd name="T6" fmla="*/ 427038 w 790"/>
                  <a:gd name="T7" fmla="*/ 307975 h 196"/>
                  <a:gd name="T8" fmla="*/ 369888 w 790"/>
                  <a:gd name="T9" fmla="*/ 303213 h 196"/>
                  <a:gd name="T10" fmla="*/ 319088 w 790"/>
                  <a:gd name="T11" fmla="*/ 296863 h 196"/>
                  <a:gd name="T12" fmla="*/ 273050 w 790"/>
                  <a:gd name="T13" fmla="*/ 288925 h 196"/>
                  <a:gd name="T14" fmla="*/ 258763 w 790"/>
                  <a:gd name="T15" fmla="*/ 284163 h 196"/>
                  <a:gd name="T16" fmla="*/ 246063 w 790"/>
                  <a:gd name="T17" fmla="*/ 279400 h 196"/>
                  <a:gd name="T18" fmla="*/ 234950 w 790"/>
                  <a:gd name="T19" fmla="*/ 273050 h 196"/>
                  <a:gd name="T20" fmla="*/ 233363 w 790"/>
                  <a:gd name="T21" fmla="*/ 266700 h 196"/>
                  <a:gd name="T22" fmla="*/ 233363 w 790"/>
                  <a:gd name="T23" fmla="*/ 266700 h 196"/>
                  <a:gd name="T24" fmla="*/ 228600 w 790"/>
                  <a:gd name="T25" fmla="*/ 254000 h 196"/>
                  <a:gd name="T26" fmla="*/ 222250 w 790"/>
                  <a:gd name="T27" fmla="*/ 242888 h 196"/>
                  <a:gd name="T28" fmla="*/ 211138 w 790"/>
                  <a:gd name="T29" fmla="*/ 230188 h 196"/>
                  <a:gd name="T30" fmla="*/ 198438 w 790"/>
                  <a:gd name="T31" fmla="*/ 219075 h 196"/>
                  <a:gd name="T32" fmla="*/ 157163 w 790"/>
                  <a:gd name="T33" fmla="*/ 192088 h 196"/>
                  <a:gd name="T34" fmla="*/ 101600 w 790"/>
                  <a:gd name="T35" fmla="*/ 157163 h 196"/>
                  <a:gd name="T36" fmla="*/ 101600 w 790"/>
                  <a:gd name="T37" fmla="*/ 157163 h 196"/>
                  <a:gd name="T38" fmla="*/ 82550 w 790"/>
                  <a:gd name="T39" fmla="*/ 146050 h 196"/>
                  <a:gd name="T40" fmla="*/ 66675 w 790"/>
                  <a:gd name="T41" fmla="*/ 133350 h 196"/>
                  <a:gd name="T42" fmla="*/ 52388 w 790"/>
                  <a:gd name="T43" fmla="*/ 120650 h 196"/>
                  <a:gd name="T44" fmla="*/ 36513 w 790"/>
                  <a:gd name="T45" fmla="*/ 107950 h 196"/>
                  <a:gd name="T46" fmla="*/ 17463 w 790"/>
                  <a:gd name="T47" fmla="*/ 84138 h 196"/>
                  <a:gd name="T48" fmla="*/ 0 w 790"/>
                  <a:gd name="T49" fmla="*/ 58738 h 196"/>
                  <a:gd name="T50" fmla="*/ 1254125 w 790"/>
                  <a:gd name="T51" fmla="*/ 0 h 196"/>
                  <a:gd name="T52" fmla="*/ 1254125 w 790"/>
                  <a:gd name="T53" fmla="*/ 0 h 196"/>
                  <a:gd name="T54" fmla="*/ 1247775 w 790"/>
                  <a:gd name="T55" fmla="*/ 19050 h 196"/>
                  <a:gd name="T56" fmla="*/ 1235075 w 790"/>
                  <a:gd name="T57" fmla="*/ 38100 h 196"/>
                  <a:gd name="T58" fmla="*/ 1222375 w 790"/>
                  <a:gd name="T59" fmla="*/ 60325 h 196"/>
                  <a:gd name="T60" fmla="*/ 1206500 w 790"/>
                  <a:gd name="T61" fmla="*/ 79375 h 196"/>
                  <a:gd name="T62" fmla="*/ 1189038 w 790"/>
                  <a:gd name="T63" fmla="*/ 98425 h 196"/>
                  <a:gd name="T64" fmla="*/ 1171575 w 790"/>
                  <a:gd name="T65" fmla="*/ 120650 h 196"/>
                  <a:gd name="T66" fmla="*/ 1128713 w 790"/>
                  <a:gd name="T67" fmla="*/ 157163 h 196"/>
                  <a:gd name="T68" fmla="*/ 1128713 w 790"/>
                  <a:gd name="T69" fmla="*/ 157163 h 196"/>
                  <a:gd name="T70" fmla="*/ 1104900 w 790"/>
                  <a:gd name="T71" fmla="*/ 176213 h 196"/>
                  <a:gd name="T72" fmla="*/ 1082675 w 790"/>
                  <a:gd name="T73" fmla="*/ 193675 h 196"/>
                  <a:gd name="T74" fmla="*/ 1042988 w 790"/>
                  <a:gd name="T75" fmla="*/ 219075 h 196"/>
                  <a:gd name="T76" fmla="*/ 1025525 w 790"/>
                  <a:gd name="T77" fmla="*/ 231775 h 196"/>
                  <a:gd name="T78" fmla="*/ 1012825 w 790"/>
                  <a:gd name="T79" fmla="*/ 242888 h 196"/>
                  <a:gd name="T80" fmla="*/ 1004888 w 790"/>
                  <a:gd name="T81" fmla="*/ 254000 h 196"/>
                  <a:gd name="T82" fmla="*/ 1000125 w 790"/>
                  <a:gd name="T83" fmla="*/ 266700 h 196"/>
                  <a:gd name="T84" fmla="*/ 1000125 w 790"/>
                  <a:gd name="T85" fmla="*/ 266700 h 196"/>
                  <a:gd name="T86" fmla="*/ 998538 w 790"/>
                  <a:gd name="T87" fmla="*/ 268288 h 196"/>
                  <a:gd name="T88" fmla="*/ 995363 w 790"/>
                  <a:gd name="T89" fmla="*/ 273050 h 196"/>
                  <a:gd name="T90" fmla="*/ 985838 w 790"/>
                  <a:gd name="T91" fmla="*/ 279400 h 196"/>
                  <a:gd name="T92" fmla="*/ 968375 w 790"/>
                  <a:gd name="T93" fmla="*/ 284163 h 196"/>
                  <a:gd name="T94" fmla="*/ 949325 w 790"/>
                  <a:gd name="T95" fmla="*/ 288925 h 196"/>
                  <a:gd name="T96" fmla="*/ 895350 w 790"/>
                  <a:gd name="T97" fmla="*/ 296863 h 196"/>
                  <a:gd name="T98" fmla="*/ 833438 w 790"/>
                  <a:gd name="T99" fmla="*/ 303213 h 196"/>
                  <a:gd name="T100" fmla="*/ 766763 w 790"/>
                  <a:gd name="T101" fmla="*/ 307975 h 196"/>
                  <a:gd name="T102" fmla="*/ 696913 w 790"/>
                  <a:gd name="T103" fmla="*/ 309563 h 196"/>
                  <a:gd name="T104" fmla="*/ 587375 w 790"/>
                  <a:gd name="T105" fmla="*/ 311150 h 196"/>
                  <a:gd name="T106" fmla="*/ 587375 w 790"/>
                  <a:gd name="T107" fmla="*/ 311150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130175 w 228"/>
                  <a:gd name="T1" fmla="*/ 269875 h 176"/>
                  <a:gd name="T2" fmla="*/ 130175 w 228"/>
                  <a:gd name="T3" fmla="*/ 269875 h 176"/>
                  <a:gd name="T4" fmla="*/ 115888 w 228"/>
                  <a:gd name="T5" fmla="*/ 236538 h 176"/>
                  <a:gd name="T6" fmla="*/ 103188 w 228"/>
                  <a:gd name="T7" fmla="*/ 206375 h 176"/>
                  <a:gd name="T8" fmla="*/ 82550 w 228"/>
                  <a:gd name="T9" fmla="*/ 173038 h 176"/>
                  <a:gd name="T10" fmla="*/ 53975 w 228"/>
                  <a:gd name="T11" fmla="*/ 127000 h 176"/>
                  <a:gd name="T12" fmla="*/ 53975 w 228"/>
                  <a:gd name="T13" fmla="*/ 127000 h 176"/>
                  <a:gd name="T14" fmla="*/ 39688 w 228"/>
                  <a:gd name="T15" fmla="*/ 101600 h 176"/>
                  <a:gd name="T16" fmla="*/ 23813 w 228"/>
                  <a:gd name="T17" fmla="*/ 73025 h 176"/>
                  <a:gd name="T18" fmla="*/ 0 w 228"/>
                  <a:gd name="T19" fmla="*/ 15875 h 176"/>
                  <a:gd name="T20" fmla="*/ 357188 w 228"/>
                  <a:gd name="T21" fmla="*/ 0 h 176"/>
                  <a:gd name="T22" fmla="*/ 357188 w 228"/>
                  <a:gd name="T23" fmla="*/ 0 h 176"/>
                  <a:gd name="T24" fmla="*/ 361950 w 228"/>
                  <a:gd name="T25" fmla="*/ 65088 h 176"/>
                  <a:gd name="T26" fmla="*/ 361950 w 228"/>
                  <a:gd name="T27" fmla="*/ 127000 h 176"/>
                  <a:gd name="T28" fmla="*/ 361950 w 228"/>
                  <a:gd name="T29" fmla="*/ 127000 h 176"/>
                  <a:gd name="T30" fmla="*/ 358775 w 228"/>
                  <a:gd name="T31" fmla="*/ 174625 h 176"/>
                  <a:gd name="T32" fmla="*/ 355600 w 228"/>
                  <a:gd name="T33" fmla="*/ 211138 h 176"/>
                  <a:gd name="T34" fmla="*/ 355600 w 228"/>
                  <a:gd name="T35" fmla="*/ 241300 h 176"/>
                  <a:gd name="T36" fmla="*/ 355600 w 228"/>
                  <a:gd name="T37" fmla="*/ 257175 h 176"/>
                  <a:gd name="T38" fmla="*/ 358775 w 228"/>
                  <a:gd name="T39" fmla="*/ 273050 h 176"/>
                  <a:gd name="T40" fmla="*/ 358775 w 228"/>
                  <a:gd name="T41" fmla="*/ 273050 h 176"/>
                  <a:gd name="T42" fmla="*/ 358775 w 228"/>
                  <a:gd name="T43" fmla="*/ 279400 h 176"/>
                  <a:gd name="T44" fmla="*/ 358775 w 228"/>
                  <a:gd name="T45" fmla="*/ 279400 h 176"/>
                  <a:gd name="T46" fmla="*/ 249238 w 228"/>
                  <a:gd name="T47" fmla="*/ 277813 h 176"/>
                  <a:gd name="T48" fmla="*/ 187325 w 228"/>
                  <a:gd name="T49" fmla="*/ 273050 h 176"/>
                  <a:gd name="T50" fmla="*/ 130175 w 228"/>
                  <a:gd name="T51" fmla="*/ 269875 h 176"/>
                  <a:gd name="T52" fmla="*/ 130175 w 228"/>
                  <a:gd name="T53" fmla="*/ 26987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512763 w 323"/>
                  <a:gd name="T3" fmla="*/ 0 h 171"/>
                  <a:gd name="T4" fmla="*/ 485775 w 323"/>
                  <a:gd name="T5" fmla="*/ 222250 h 171"/>
                  <a:gd name="T6" fmla="*/ 485775 w 323"/>
                  <a:gd name="T7" fmla="*/ 222250 h 171"/>
                  <a:gd name="T8" fmla="*/ 484188 w 323"/>
                  <a:gd name="T9" fmla="*/ 233363 h 171"/>
                  <a:gd name="T10" fmla="*/ 479425 w 323"/>
                  <a:gd name="T11" fmla="*/ 241300 h 171"/>
                  <a:gd name="T12" fmla="*/ 469900 w 323"/>
                  <a:gd name="T13" fmla="*/ 249238 h 171"/>
                  <a:gd name="T14" fmla="*/ 461963 w 323"/>
                  <a:gd name="T15" fmla="*/ 255588 h 171"/>
                  <a:gd name="T16" fmla="*/ 454025 w 323"/>
                  <a:gd name="T17" fmla="*/ 260350 h 171"/>
                  <a:gd name="T18" fmla="*/ 442913 w 323"/>
                  <a:gd name="T19" fmla="*/ 265113 h 171"/>
                  <a:gd name="T20" fmla="*/ 431800 w 323"/>
                  <a:gd name="T21" fmla="*/ 266700 h 171"/>
                  <a:gd name="T22" fmla="*/ 423863 w 323"/>
                  <a:gd name="T23" fmla="*/ 266700 h 171"/>
                  <a:gd name="T24" fmla="*/ 0 w 323"/>
                  <a:gd name="T25" fmla="*/ 271463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508000 w 320"/>
                  <a:gd name="T5" fmla="*/ 0 h 170"/>
                  <a:gd name="T6" fmla="*/ 508000 w 320"/>
                  <a:gd name="T7" fmla="*/ 0 h 170"/>
                  <a:gd name="T8" fmla="*/ 481013 w 320"/>
                  <a:gd name="T9" fmla="*/ 222250 h 170"/>
                  <a:gd name="T10" fmla="*/ 481013 w 320"/>
                  <a:gd name="T11" fmla="*/ 222250 h 170"/>
                  <a:gd name="T12" fmla="*/ 479425 w 320"/>
                  <a:gd name="T13" fmla="*/ 233363 h 170"/>
                  <a:gd name="T14" fmla="*/ 474663 w 320"/>
                  <a:gd name="T15" fmla="*/ 241300 h 170"/>
                  <a:gd name="T16" fmla="*/ 465138 w 320"/>
                  <a:gd name="T17" fmla="*/ 249238 h 170"/>
                  <a:gd name="T18" fmla="*/ 457200 w 320"/>
                  <a:gd name="T19" fmla="*/ 255588 h 170"/>
                  <a:gd name="T20" fmla="*/ 449263 w 320"/>
                  <a:gd name="T21" fmla="*/ 260350 h 170"/>
                  <a:gd name="T22" fmla="*/ 438150 w 320"/>
                  <a:gd name="T23" fmla="*/ 265113 h 170"/>
                  <a:gd name="T24" fmla="*/ 427038 w 320"/>
                  <a:gd name="T25" fmla="*/ 266700 h 170"/>
                  <a:gd name="T26" fmla="*/ 419100 w 320"/>
                  <a:gd name="T27" fmla="*/ 266700 h 170"/>
                  <a:gd name="T28" fmla="*/ 419100 w 320"/>
                  <a:gd name="T29" fmla="*/ 266700 h 170"/>
                  <a:gd name="T30" fmla="*/ 1588 w 320"/>
                  <a:gd name="T31" fmla="*/ 269875 h 170"/>
                  <a:gd name="T32" fmla="*/ 1588 w 320"/>
                  <a:gd name="T33" fmla="*/ 269875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501650 w 316"/>
                  <a:gd name="T5" fmla="*/ 0 h 170"/>
                  <a:gd name="T6" fmla="*/ 501650 w 316"/>
                  <a:gd name="T7" fmla="*/ 0 h 170"/>
                  <a:gd name="T8" fmla="*/ 474663 w 316"/>
                  <a:gd name="T9" fmla="*/ 222250 h 170"/>
                  <a:gd name="T10" fmla="*/ 474663 w 316"/>
                  <a:gd name="T11" fmla="*/ 222250 h 170"/>
                  <a:gd name="T12" fmla="*/ 473075 w 316"/>
                  <a:gd name="T13" fmla="*/ 233363 h 170"/>
                  <a:gd name="T14" fmla="*/ 468313 w 316"/>
                  <a:gd name="T15" fmla="*/ 241300 h 170"/>
                  <a:gd name="T16" fmla="*/ 458788 w 316"/>
                  <a:gd name="T17" fmla="*/ 247650 h 170"/>
                  <a:gd name="T18" fmla="*/ 450850 w 316"/>
                  <a:gd name="T19" fmla="*/ 254000 h 170"/>
                  <a:gd name="T20" fmla="*/ 442913 w 316"/>
                  <a:gd name="T21" fmla="*/ 260350 h 170"/>
                  <a:gd name="T22" fmla="*/ 431800 w 316"/>
                  <a:gd name="T23" fmla="*/ 265113 h 170"/>
                  <a:gd name="T24" fmla="*/ 422275 w 316"/>
                  <a:gd name="T25" fmla="*/ 266700 h 170"/>
                  <a:gd name="T26" fmla="*/ 412750 w 316"/>
                  <a:gd name="T27" fmla="*/ 266700 h 170"/>
                  <a:gd name="T28" fmla="*/ 412750 w 316"/>
                  <a:gd name="T29" fmla="*/ 266700 h 170"/>
                  <a:gd name="T30" fmla="*/ 1588 w 316"/>
                  <a:gd name="T31" fmla="*/ 269875 h 170"/>
                  <a:gd name="T32" fmla="*/ 1588 w 316"/>
                  <a:gd name="T33" fmla="*/ 269875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495300 w 312"/>
                  <a:gd name="T5" fmla="*/ 0 h 168"/>
                  <a:gd name="T6" fmla="*/ 495300 w 312"/>
                  <a:gd name="T7" fmla="*/ 0 h 168"/>
                  <a:gd name="T8" fmla="*/ 468313 w 312"/>
                  <a:gd name="T9" fmla="*/ 222250 h 168"/>
                  <a:gd name="T10" fmla="*/ 468313 w 312"/>
                  <a:gd name="T11" fmla="*/ 222250 h 168"/>
                  <a:gd name="T12" fmla="*/ 466725 w 312"/>
                  <a:gd name="T13" fmla="*/ 233363 h 168"/>
                  <a:gd name="T14" fmla="*/ 461963 w 312"/>
                  <a:gd name="T15" fmla="*/ 241300 h 168"/>
                  <a:gd name="T16" fmla="*/ 452438 w 312"/>
                  <a:gd name="T17" fmla="*/ 247650 h 168"/>
                  <a:gd name="T18" fmla="*/ 444500 w 312"/>
                  <a:gd name="T19" fmla="*/ 254000 h 168"/>
                  <a:gd name="T20" fmla="*/ 436563 w 312"/>
                  <a:gd name="T21" fmla="*/ 260350 h 168"/>
                  <a:gd name="T22" fmla="*/ 427038 w 312"/>
                  <a:gd name="T23" fmla="*/ 265113 h 168"/>
                  <a:gd name="T24" fmla="*/ 415925 w 312"/>
                  <a:gd name="T25" fmla="*/ 266700 h 168"/>
                  <a:gd name="T26" fmla="*/ 407988 w 312"/>
                  <a:gd name="T27" fmla="*/ 266700 h 168"/>
                  <a:gd name="T28" fmla="*/ 407988 w 312"/>
                  <a:gd name="T29" fmla="*/ 266700 h 168"/>
                  <a:gd name="T30" fmla="*/ 0 w 312"/>
                  <a:gd name="T31" fmla="*/ 266700 h 168"/>
                  <a:gd name="T32" fmla="*/ 0 w 312"/>
                  <a:gd name="T33" fmla="*/ 266700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488950 w 308"/>
                  <a:gd name="T5" fmla="*/ 0 h 168"/>
                  <a:gd name="T6" fmla="*/ 488950 w 308"/>
                  <a:gd name="T7" fmla="*/ 0 h 168"/>
                  <a:gd name="T8" fmla="*/ 461963 w 308"/>
                  <a:gd name="T9" fmla="*/ 222250 h 168"/>
                  <a:gd name="T10" fmla="*/ 461963 w 308"/>
                  <a:gd name="T11" fmla="*/ 222250 h 168"/>
                  <a:gd name="T12" fmla="*/ 460375 w 308"/>
                  <a:gd name="T13" fmla="*/ 233363 h 168"/>
                  <a:gd name="T14" fmla="*/ 455613 w 308"/>
                  <a:gd name="T15" fmla="*/ 241300 h 168"/>
                  <a:gd name="T16" fmla="*/ 446088 w 308"/>
                  <a:gd name="T17" fmla="*/ 247650 h 168"/>
                  <a:gd name="T18" fmla="*/ 439738 w 308"/>
                  <a:gd name="T19" fmla="*/ 254000 h 168"/>
                  <a:gd name="T20" fmla="*/ 430213 w 308"/>
                  <a:gd name="T21" fmla="*/ 260350 h 168"/>
                  <a:gd name="T22" fmla="*/ 420688 w 308"/>
                  <a:gd name="T23" fmla="*/ 263525 h 168"/>
                  <a:gd name="T24" fmla="*/ 409575 w 308"/>
                  <a:gd name="T25" fmla="*/ 266700 h 168"/>
                  <a:gd name="T26" fmla="*/ 401638 w 308"/>
                  <a:gd name="T27" fmla="*/ 266700 h 168"/>
                  <a:gd name="T28" fmla="*/ 401638 w 308"/>
                  <a:gd name="T29" fmla="*/ 266700 h 168"/>
                  <a:gd name="T30" fmla="*/ 0 w 308"/>
                  <a:gd name="T31" fmla="*/ 265113 h 168"/>
                  <a:gd name="T32" fmla="*/ 0 w 308"/>
                  <a:gd name="T33" fmla="*/ 265113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482600 w 304"/>
                  <a:gd name="T5" fmla="*/ 0 h 168"/>
                  <a:gd name="T6" fmla="*/ 482600 w 304"/>
                  <a:gd name="T7" fmla="*/ 0 h 168"/>
                  <a:gd name="T8" fmla="*/ 455613 w 304"/>
                  <a:gd name="T9" fmla="*/ 222250 h 168"/>
                  <a:gd name="T10" fmla="*/ 455613 w 304"/>
                  <a:gd name="T11" fmla="*/ 222250 h 168"/>
                  <a:gd name="T12" fmla="*/ 454025 w 304"/>
                  <a:gd name="T13" fmla="*/ 233363 h 168"/>
                  <a:gd name="T14" fmla="*/ 449263 w 304"/>
                  <a:gd name="T15" fmla="*/ 241300 h 168"/>
                  <a:gd name="T16" fmla="*/ 442913 w 304"/>
                  <a:gd name="T17" fmla="*/ 247650 h 168"/>
                  <a:gd name="T18" fmla="*/ 433388 w 304"/>
                  <a:gd name="T19" fmla="*/ 254000 h 168"/>
                  <a:gd name="T20" fmla="*/ 423863 w 304"/>
                  <a:gd name="T21" fmla="*/ 260350 h 168"/>
                  <a:gd name="T22" fmla="*/ 414338 w 304"/>
                  <a:gd name="T23" fmla="*/ 263525 h 168"/>
                  <a:gd name="T24" fmla="*/ 403225 w 304"/>
                  <a:gd name="T25" fmla="*/ 265113 h 168"/>
                  <a:gd name="T26" fmla="*/ 395288 w 304"/>
                  <a:gd name="T27" fmla="*/ 266700 h 168"/>
                  <a:gd name="T28" fmla="*/ 395288 w 304"/>
                  <a:gd name="T29" fmla="*/ 266700 h 168"/>
                  <a:gd name="T30" fmla="*/ 0 w 304"/>
                  <a:gd name="T31" fmla="*/ 263525 h 168"/>
                  <a:gd name="T32" fmla="*/ 0 w 304"/>
                  <a:gd name="T33" fmla="*/ 263525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476250 w 300"/>
                  <a:gd name="T5" fmla="*/ 0 h 168"/>
                  <a:gd name="T6" fmla="*/ 476250 w 300"/>
                  <a:gd name="T7" fmla="*/ 0 h 168"/>
                  <a:gd name="T8" fmla="*/ 449263 w 300"/>
                  <a:gd name="T9" fmla="*/ 222250 h 168"/>
                  <a:gd name="T10" fmla="*/ 449263 w 300"/>
                  <a:gd name="T11" fmla="*/ 222250 h 168"/>
                  <a:gd name="T12" fmla="*/ 447675 w 300"/>
                  <a:gd name="T13" fmla="*/ 233363 h 168"/>
                  <a:gd name="T14" fmla="*/ 442913 w 300"/>
                  <a:gd name="T15" fmla="*/ 241300 h 168"/>
                  <a:gd name="T16" fmla="*/ 436563 w 300"/>
                  <a:gd name="T17" fmla="*/ 247650 h 168"/>
                  <a:gd name="T18" fmla="*/ 427038 w 300"/>
                  <a:gd name="T19" fmla="*/ 254000 h 168"/>
                  <a:gd name="T20" fmla="*/ 419100 w 300"/>
                  <a:gd name="T21" fmla="*/ 258763 h 168"/>
                  <a:gd name="T22" fmla="*/ 407988 w 300"/>
                  <a:gd name="T23" fmla="*/ 263525 h 168"/>
                  <a:gd name="T24" fmla="*/ 400050 w 300"/>
                  <a:gd name="T25" fmla="*/ 265113 h 168"/>
                  <a:gd name="T26" fmla="*/ 388938 w 300"/>
                  <a:gd name="T27" fmla="*/ 266700 h 168"/>
                  <a:gd name="T28" fmla="*/ 388938 w 300"/>
                  <a:gd name="T29" fmla="*/ 266700 h 168"/>
                  <a:gd name="T30" fmla="*/ 0 w 300"/>
                  <a:gd name="T31" fmla="*/ 260350 h 168"/>
                  <a:gd name="T32" fmla="*/ 0 w 300"/>
                  <a:gd name="T33" fmla="*/ 260350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471488 w 297"/>
                  <a:gd name="T5" fmla="*/ 0 h 168"/>
                  <a:gd name="T6" fmla="*/ 471488 w 297"/>
                  <a:gd name="T7" fmla="*/ 0 h 168"/>
                  <a:gd name="T8" fmla="*/ 444500 w 297"/>
                  <a:gd name="T9" fmla="*/ 222250 h 168"/>
                  <a:gd name="T10" fmla="*/ 444500 w 297"/>
                  <a:gd name="T11" fmla="*/ 222250 h 168"/>
                  <a:gd name="T12" fmla="*/ 442913 w 297"/>
                  <a:gd name="T13" fmla="*/ 233363 h 168"/>
                  <a:gd name="T14" fmla="*/ 438150 w 297"/>
                  <a:gd name="T15" fmla="*/ 241300 h 168"/>
                  <a:gd name="T16" fmla="*/ 431800 w 297"/>
                  <a:gd name="T17" fmla="*/ 247650 h 168"/>
                  <a:gd name="T18" fmla="*/ 422275 w 297"/>
                  <a:gd name="T19" fmla="*/ 254000 h 168"/>
                  <a:gd name="T20" fmla="*/ 414338 w 297"/>
                  <a:gd name="T21" fmla="*/ 258763 h 168"/>
                  <a:gd name="T22" fmla="*/ 403225 w 297"/>
                  <a:gd name="T23" fmla="*/ 263525 h 168"/>
                  <a:gd name="T24" fmla="*/ 395288 w 297"/>
                  <a:gd name="T25" fmla="*/ 265113 h 168"/>
                  <a:gd name="T26" fmla="*/ 385763 w 297"/>
                  <a:gd name="T27" fmla="*/ 266700 h 168"/>
                  <a:gd name="T28" fmla="*/ 385763 w 297"/>
                  <a:gd name="T29" fmla="*/ 266700 h 168"/>
                  <a:gd name="T30" fmla="*/ 1588 w 297"/>
                  <a:gd name="T31" fmla="*/ 258763 h 168"/>
                  <a:gd name="T32" fmla="*/ 1588 w 297"/>
                  <a:gd name="T33" fmla="*/ 2587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465138 w 293"/>
                  <a:gd name="T5" fmla="*/ 0 h 168"/>
                  <a:gd name="T6" fmla="*/ 465138 w 293"/>
                  <a:gd name="T7" fmla="*/ 0 h 168"/>
                  <a:gd name="T8" fmla="*/ 438150 w 293"/>
                  <a:gd name="T9" fmla="*/ 222250 h 168"/>
                  <a:gd name="T10" fmla="*/ 438150 w 293"/>
                  <a:gd name="T11" fmla="*/ 222250 h 168"/>
                  <a:gd name="T12" fmla="*/ 436563 w 293"/>
                  <a:gd name="T13" fmla="*/ 233363 h 168"/>
                  <a:gd name="T14" fmla="*/ 431800 w 293"/>
                  <a:gd name="T15" fmla="*/ 241300 h 168"/>
                  <a:gd name="T16" fmla="*/ 425450 w 293"/>
                  <a:gd name="T17" fmla="*/ 247650 h 168"/>
                  <a:gd name="T18" fmla="*/ 415925 w 293"/>
                  <a:gd name="T19" fmla="*/ 254000 h 168"/>
                  <a:gd name="T20" fmla="*/ 407988 w 293"/>
                  <a:gd name="T21" fmla="*/ 258763 h 168"/>
                  <a:gd name="T22" fmla="*/ 396875 w 293"/>
                  <a:gd name="T23" fmla="*/ 263525 h 168"/>
                  <a:gd name="T24" fmla="*/ 388938 w 293"/>
                  <a:gd name="T25" fmla="*/ 265113 h 168"/>
                  <a:gd name="T26" fmla="*/ 379413 w 293"/>
                  <a:gd name="T27" fmla="*/ 266700 h 168"/>
                  <a:gd name="T28" fmla="*/ 379413 w 293"/>
                  <a:gd name="T29" fmla="*/ 266700 h 168"/>
                  <a:gd name="T30" fmla="*/ 0 w 293"/>
                  <a:gd name="T31" fmla="*/ 258763 h 168"/>
                  <a:gd name="T32" fmla="*/ 0 w 293"/>
                  <a:gd name="T33" fmla="*/ 2587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458788 w 289"/>
                  <a:gd name="T5" fmla="*/ 0 h 168"/>
                  <a:gd name="T6" fmla="*/ 458788 w 289"/>
                  <a:gd name="T7" fmla="*/ 0 h 168"/>
                  <a:gd name="T8" fmla="*/ 431800 w 289"/>
                  <a:gd name="T9" fmla="*/ 222250 h 168"/>
                  <a:gd name="T10" fmla="*/ 431800 w 289"/>
                  <a:gd name="T11" fmla="*/ 222250 h 168"/>
                  <a:gd name="T12" fmla="*/ 430213 w 289"/>
                  <a:gd name="T13" fmla="*/ 233363 h 168"/>
                  <a:gd name="T14" fmla="*/ 425450 w 289"/>
                  <a:gd name="T15" fmla="*/ 239713 h 168"/>
                  <a:gd name="T16" fmla="*/ 419100 w 289"/>
                  <a:gd name="T17" fmla="*/ 247650 h 168"/>
                  <a:gd name="T18" fmla="*/ 409575 w 289"/>
                  <a:gd name="T19" fmla="*/ 254000 h 168"/>
                  <a:gd name="T20" fmla="*/ 401638 w 289"/>
                  <a:gd name="T21" fmla="*/ 258763 h 168"/>
                  <a:gd name="T22" fmla="*/ 393700 w 289"/>
                  <a:gd name="T23" fmla="*/ 263525 h 168"/>
                  <a:gd name="T24" fmla="*/ 373063 w 289"/>
                  <a:gd name="T25" fmla="*/ 266700 h 168"/>
                  <a:gd name="T26" fmla="*/ 373063 w 289"/>
                  <a:gd name="T27" fmla="*/ 266700 h 168"/>
                  <a:gd name="T28" fmla="*/ 0 w 289"/>
                  <a:gd name="T29" fmla="*/ 255588 h 168"/>
                  <a:gd name="T30" fmla="*/ 0 w 289"/>
                  <a:gd name="T31" fmla="*/ 255588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452438 w 285"/>
                  <a:gd name="T5" fmla="*/ 0 h 167"/>
                  <a:gd name="T6" fmla="*/ 452438 w 285"/>
                  <a:gd name="T7" fmla="*/ 0 h 167"/>
                  <a:gd name="T8" fmla="*/ 425450 w 285"/>
                  <a:gd name="T9" fmla="*/ 222250 h 167"/>
                  <a:gd name="T10" fmla="*/ 425450 w 285"/>
                  <a:gd name="T11" fmla="*/ 222250 h 167"/>
                  <a:gd name="T12" fmla="*/ 423863 w 285"/>
                  <a:gd name="T13" fmla="*/ 233363 h 167"/>
                  <a:gd name="T14" fmla="*/ 419100 w 285"/>
                  <a:gd name="T15" fmla="*/ 239713 h 167"/>
                  <a:gd name="T16" fmla="*/ 412750 w 285"/>
                  <a:gd name="T17" fmla="*/ 247650 h 167"/>
                  <a:gd name="T18" fmla="*/ 403225 w 285"/>
                  <a:gd name="T19" fmla="*/ 254000 h 167"/>
                  <a:gd name="T20" fmla="*/ 395288 w 285"/>
                  <a:gd name="T21" fmla="*/ 258763 h 167"/>
                  <a:gd name="T22" fmla="*/ 387350 w 285"/>
                  <a:gd name="T23" fmla="*/ 263525 h 167"/>
                  <a:gd name="T24" fmla="*/ 366713 w 285"/>
                  <a:gd name="T25" fmla="*/ 265113 h 167"/>
                  <a:gd name="T26" fmla="*/ 366713 w 285"/>
                  <a:gd name="T27" fmla="*/ 265113 h 167"/>
                  <a:gd name="T28" fmla="*/ 0 w 285"/>
                  <a:gd name="T29" fmla="*/ 254000 h 167"/>
                  <a:gd name="T30" fmla="*/ 0 w 285"/>
                  <a:gd name="T31" fmla="*/ 25400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446088 w 281"/>
                  <a:gd name="T5" fmla="*/ 0 h 167"/>
                  <a:gd name="T6" fmla="*/ 446088 w 281"/>
                  <a:gd name="T7" fmla="*/ 0 h 167"/>
                  <a:gd name="T8" fmla="*/ 419100 w 281"/>
                  <a:gd name="T9" fmla="*/ 222250 h 167"/>
                  <a:gd name="T10" fmla="*/ 419100 w 281"/>
                  <a:gd name="T11" fmla="*/ 222250 h 167"/>
                  <a:gd name="T12" fmla="*/ 417513 w 281"/>
                  <a:gd name="T13" fmla="*/ 230188 h 167"/>
                  <a:gd name="T14" fmla="*/ 412750 w 281"/>
                  <a:gd name="T15" fmla="*/ 239713 h 167"/>
                  <a:gd name="T16" fmla="*/ 406400 w 281"/>
                  <a:gd name="T17" fmla="*/ 247650 h 167"/>
                  <a:gd name="T18" fmla="*/ 396875 w 281"/>
                  <a:gd name="T19" fmla="*/ 254000 h 167"/>
                  <a:gd name="T20" fmla="*/ 388938 w 281"/>
                  <a:gd name="T21" fmla="*/ 258763 h 167"/>
                  <a:gd name="T22" fmla="*/ 381000 w 281"/>
                  <a:gd name="T23" fmla="*/ 263525 h 167"/>
                  <a:gd name="T24" fmla="*/ 363538 w 281"/>
                  <a:gd name="T25" fmla="*/ 265113 h 167"/>
                  <a:gd name="T26" fmla="*/ 363538 w 281"/>
                  <a:gd name="T27" fmla="*/ 265113 h 167"/>
                  <a:gd name="T28" fmla="*/ 0 w 281"/>
                  <a:gd name="T29" fmla="*/ 252413 h 167"/>
                  <a:gd name="T30" fmla="*/ 0 w 281"/>
                  <a:gd name="T31" fmla="*/ 252413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588 w 278"/>
                  <a:gd name="T1" fmla="*/ 0 h 167"/>
                  <a:gd name="T2" fmla="*/ 1588 w 278"/>
                  <a:gd name="T3" fmla="*/ 0 h 167"/>
                  <a:gd name="T4" fmla="*/ 441325 w 278"/>
                  <a:gd name="T5" fmla="*/ 0 h 167"/>
                  <a:gd name="T6" fmla="*/ 441325 w 278"/>
                  <a:gd name="T7" fmla="*/ 0 h 167"/>
                  <a:gd name="T8" fmla="*/ 414338 w 278"/>
                  <a:gd name="T9" fmla="*/ 222250 h 167"/>
                  <a:gd name="T10" fmla="*/ 414338 w 278"/>
                  <a:gd name="T11" fmla="*/ 222250 h 167"/>
                  <a:gd name="T12" fmla="*/ 412750 w 278"/>
                  <a:gd name="T13" fmla="*/ 230188 h 167"/>
                  <a:gd name="T14" fmla="*/ 407988 w 278"/>
                  <a:gd name="T15" fmla="*/ 239713 h 167"/>
                  <a:gd name="T16" fmla="*/ 401638 w 278"/>
                  <a:gd name="T17" fmla="*/ 247650 h 167"/>
                  <a:gd name="T18" fmla="*/ 392113 w 278"/>
                  <a:gd name="T19" fmla="*/ 252413 h 167"/>
                  <a:gd name="T20" fmla="*/ 384175 w 278"/>
                  <a:gd name="T21" fmla="*/ 258763 h 167"/>
                  <a:gd name="T22" fmla="*/ 376238 w 278"/>
                  <a:gd name="T23" fmla="*/ 263525 h 167"/>
                  <a:gd name="T24" fmla="*/ 358775 w 278"/>
                  <a:gd name="T25" fmla="*/ 265113 h 167"/>
                  <a:gd name="T26" fmla="*/ 358775 w 278"/>
                  <a:gd name="T27" fmla="*/ 265113 h 167"/>
                  <a:gd name="T28" fmla="*/ 0 w 278"/>
                  <a:gd name="T29" fmla="*/ 249238 h 167"/>
                  <a:gd name="T30" fmla="*/ 0 w 278"/>
                  <a:gd name="T31" fmla="*/ 249238 h 167"/>
                  <a:gd name="T32" fmla="*/ 1588 w 278"/>
                  <a:gd name="T33" fmla="*/ 0 h 167"/>
                  <a:gd name="T34" fmla="*/ 1588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588 w 274"/>
                  <a:gd name="T1" fmla="*/ 0 h 167"/>
                  <a:gd name="T2" fmla="*/ 1588 w 274"/>
                  <a:gd name="T3" fmla="*/ 0 h 167"/>
                  <a:gd name="T4" fmla="*/ 434975 w 274"/>
                  <a:gd name="T5" fmla="*/ 0 h 167"/>
                  <a:gd name="T6" fmla="*/ 434975 w 274"/>
                  <a:gd name="T7" fmla="*/ 0 h 167"/>
                  <a:gd name="T8" fmla="*/ 407988 w 274"/>
                  <a:gd name="T9" fmla="*/ 222250 h 167"/>
                  <a:gd name="T10" fmla="*/ 407988 w 274"/>
                  <a:gd name="T11" fmla="*/ 222250 h 167"/>
                  <a:gd name="T12" fmla="*/ 406400 w 274"/>
                  <a:gd name="T13" fmla="*/ 230188 h 167"/>
                  <a:gd name="T14" fmla="*/ 401638 w 274"/>
                  <a:gd name="T15" fmla="*/ 239713 h 167"/>
                  <a:gd name="T16" fmla="*/ 395288 w 274"/>
                  <a:gd name="T17" fmla="*/ 247650 h 167"/>
                  <a:gd name="T18" fmla="*/ 388938 w 274"/>
                  <a:gd name="T19" fmla="*/ 252413 h 167"/>
                  <a:gd name="T20" fmla="*/ 379413 w 274"/>
                  <a:gd name="T21" fmla="*/ 258763 h 167"/>
                  <a:gd name="T22" fmla="*/ 369888 w 274"/>
                  <a:gd name="T23" fmla="*/ 260350 h 167"/>
                  <a:gd name="T24" fmla="*/ 352425 w 274"/>
                  <a:gd name="T25" fmla="*/ 265113 h 167"/>
                  <a:gd name="T26" fmla="*/ 352425 w 274"/>
                  <a:gd name="T27" fmla="*/ 265113 h 167"/>
                  <a:gd name="T28" fmla="*/ 0 w 274"/>
                  <a:gd name="T29" fmla="*/ 247650 h 167"/>
                  <a:gd name="T30" fmla="*/ 0 w 274"/>
                  <a:gd name="T31" fmla="*/ 247650 h 167"/>
                  <a:gd name="T32" fmla="*/ 1588 w 274"/>
                  <a:gd name="T33" fmla="*/ 0 h 167"/>
                  <a:gd name="T34" fmla="*/ 1588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428625 w 270"/>
                  <a:gd name="T5" fmla="*/ 0 h 167"/>
                  <a:gd name="T6" fmla="*/ 428625 w 270"/>
                  <a:gd name="T7" fmla="*/ 0 h 167"/>
                  <a:gd name="T8" fmla="*/ 401638 w 270"/>
                  <a:gd name="T9" fmla="*/ 222250 h 167"/>
                  <a:gd name="T10" fmla="*/ 401638 w 270"/>
                  <a:gd name="T11" fmla="*/ 222250 h 167"/>
                  <a:gd name="T12" fmla="*/ 400050 w 270"/>
                  <a:gd name="T13" fmla="*/ 230188 h 167"/>
                  <a:gd name="T14" fmla="*/ 395288 w 270"/>
                  <a:gd name="T15" fmla="*/ 239713 h 167"/>
                  <a:gd name="T16" fmla="*/ 388938 w 270"/>
                  <a:gd name="T17" fmla="*/ 246063 h 167"/>
                  <a:gd name="T18" fmla="*/ 382588 w 270"/>
                  <a:gd name="T19" fmla="*/ 252413 h 167"/>
                  <a:gd name="T20" fmla="*/ 373063 w 270"/>
                  <a:gd name="T21" fmla="*/ 258763 h 167"/>
                  <a:gd name="T22" fmla="*/ 365125 w 270"/>
                  <a:gd name="T23" fmla="*/ 260350 h 167"/>
                  <a:gd name="T24" fmla="*/ 347663 w 270"/>
                  <a:gd name="T25" fmla="*/ 265113 h 167"/>
                  <a:gd name="T26" fmla="*/ 347663 w 270"/>
                  <a:gd name="T27" fmla="*/ 265113 h 167"/>
                  <a:gd name="T28" fmla="*/ 0 w 270"/>
                  <a:gd name="T29" fmla="*/ 247650 h 167"/>
                  <a:gd name="T30" fmla="*/ 0 w 270"/>
                  <a:gd name="T31" fmla="*/ 247650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422275 w 266"/>
                  <a:gd name="T5" fmla="*/ 0 h 167"/>
                  <a:gd name="T6" fmla="*/ 422275 w 266"/>
                  <a:gd name="T7" fmla="*/ 0 h 167"/>
                  <a:gd name="T8" fmla="*/ 395288 w 266"/>
                  <a:gd name="T9" fmla="*/ 222250 h 167"/>
                  <a:gd name="T10" fmla="*/ 395288 w 266"/>
                  <a:gd name="T11" fmla="*/ 222250 h 167"/>
                  <a:gd name="T12" fmla="*/ 393700 w 266"/>
                  <a:gd name="T13" fmla="*/ 230188 h 167"/>
                  <a:gd name="T14" fmla="*/ 388938 w 266"/>
                  <a:gd name="T15" fmla="*/ 239713 h 167"/>
                  <a:gd name="T16" fmla="*/ 382588 w 266"/>
                  <a:gd name="T17" fmla="*/ 246063 h 167"/>
                  <a:gd name="T18" fmla="*/ 376238 w 266"/>
                  <a:gd name="T19" fmla="*/ 252413 h 167"/>
                  <a:gd name="T20" fmla="*/ 358775 w 266"/>
                  <a:gd name="T21" fmla="*/ 260350 h 167"/>
                  <a:gd name="T22" fmla="*/ 341313 w 266"/>
                  <a:gd name="T23" fmla="*/ 265113 h 167"/>
                  <a:gd name="T24" fmla="*/ 341313 w 266"/>
                  <a:gd name="T25" fmla="*/ 265113 h 167"/>
                  <a:gd name="T26" fmla="*/ 0 w 266"/>
                  <a:gd name="T27" fmla="*/ 246063 h 167"/>
                  <a:gd name="T28" fmla="*/ 0 w 266"/>
                  <a:gd name="T29" fmla="*/ 246063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3175 w 264"/>
                  <a:gd name="T1" fmla="*/ 0 h 167"/>
                  <a:gd name="T2" fmla="*/ 3175 w 264"/>
                  <a:gd name="T3" fmla="*/ 0 h 167"/>
                  <a:gd name="T4" fmla="*/ 419100 w 264"/>
                  <a:gd name="T5" fmla="*/ 0 h 167"/>
                  <a:gd name="T6" fmla="*/ 419100 w 264"/>
                  <a:gd name="T7" fmla="*/ 0 h 167"/>
                  <a:gd name="T8" fmla="*/ 392113 w 264"/>
                  <a:gd name="T9" fmla="*/ 222250 h 167"/>
                  <a:gd name="T10" fmla="*/ 392113 w 264"/>
                  <a:gd name="T11" fmla="*/ 222250 h 167"/>
                  <a:gd name="T12" fmla="*/ 390525 w 264"/>
                  <a:gd name="T13" fmla="*/ 230188 h 167"/>
                  <a:gd name="T14" fmla="*/ 385763 w 264"/>
                  <a:gd name="T15" fmla="*/ 239713 h 167"/>
                  <a:gd name="T16" fmla="*/ 379413 w 264"/>
                  <a:gd name="T17" fmla="*/ 246063 h 167"/>
                  <a:gd name="T18" fmla="*/ 373063 w 264"/>
                  <a:gd name="T19" fmla="*/ 252413 h 167"/>
                  <a:gd name="T20" fmla="*/ 355600 w 264"/>
                  <a:gd name="T21" fmla="*/ 260350 h 167"/>
                  <a:gd name="T22" fmla="*/ 338138 w 264"/>
                  <a:gd name="T23" fmla="*/ 265113 h 167"/>
                  <a:gd name="T24" fmla="*/ 338138 w 264"/>
                  <a:gd name="T25" fmla="*/ 265113 h 167"/>
                  <a:gd name="T26" fmla="*/ 0 w 264"/>
                  <a:gd name="T27" fmla="*/ 242888 h 167"/>
                  <a:gd name="T28" fmla="*/ 0 w 264"/>
                  <a:gd name="T29" fmla="*/ 242888 h 167"/>
                  <a:gd name="T30" fmla="*/ 3175 w 264"/>
                  <a:gd name="T31" fmla="*/ 0 h 167"/>
                  <a:gd name="T32" fmla="*/ 3175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3175 w 260"/>
                  <a:gd name="T1" fmla="*/ 0 h 167"/>
                  <a:gd name="T2" fmla="*/ 3175 w 260"/>
                  <a:gd name="T3" fmla="*/ 0 h 167"/>
                  <a:gd name="T4" fmla="*/ 412750 w 260"/>
                  <a:gd name="T5" fmla="*/ 0 h 167"/>
                  <a:gd name="T6" fmla="*/ 412750 w 260"/>
                  <a:gd name="T7" fmla="*/ 0 h 167"/>
                  <a:gd name="T8" fmla="*/ 385763 w 260"/>
                  <a:gd name="T9" fmla="*/ 222250 h 167"/>
                  <a:gd name="T10" fmla="*/ 385763 w 260"/>
                  <a:gd name="T11" fmla="*/ 222250 h 167"/>
                  <a:gd name="T12" fmla="*/ 384175 w 260"/>
                  <a:gd name="T13" fmla="*/ 230188 h 167"/>
                  <a:gd name="T14" fmla="*/ 379413 w 260"/>
                  <a:gd name="T15" fmla="*/ 239713 h 167"/>
                  <a:gd name="T16" fmla="*/ 373063 w 260"/>
                  <a:gd name="T17" fmla="*/ 246063 h 167"/>
                  <a:gd name="T18" fmla="*/ 366713 w 260"/>
                  <a:gd name="T19" fmla="*/ 252413 h 167"/>
                  <a:gd name="T20" fmla="*/ 349250 w 260"/>
                  <a:gd name="T21" fmla="*/ 260350 h 167"/>
                  <a:gd name="T22" fmla="*/ 331788 w 260"/>
                  <a:gd name="T23" fmla="*/ 265113 h 167"/>
                  <a:gd name="T24" fmla="*/ 331788 w 260"/>
                  <a:gd name="T25" fmla="*/ 265113 h 167"/>
                  <a:gd name="T26" fmla="*/ 0 w 260"/>
                  <a:gd name="T27" fmla="*/ 241300 h 167"/>
                  <a:gd name="T28" fmla="*/ 0 w 260"/>
                  <a:gd name="T29" fmla="*/ 241300 h 167"/>
                  <a:gd name="T30" fmla="*/ 3175 w 260"/>
                  <a:gd name="T31" fmla="*/ 0 h 167"/>
                  <a:gd name="T32" fmla="*/ 3175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588 w 255"/>
                  <a:gd name="T1" fmla="*/ 0 h 167"/>
                  <a:gd name="T2" fmla="*/ 1588 w 255"/>
                  <a:gd name="T3" fmla="*/ 0 h 167"/>
                  <a:gd name="T4" fmla="*/ 404813 w 255"/>
                  <a:gd name="T5" fmla="*/ 0 h 167"/>
                  <a:gd name="T6" fmla="*/ 404813 w 255"/>
                  <a:gd name="T7" fmla="*/ 0 h 167"/>
                  <a:gd name="T8" fmla="*/ 377825 w 255"/>
                  <a:gd name="T9" fmla="*/ 222250 h 167"/>
                  <a:gd name="T10" fmla="*/ 377825 w 255"/>
                  <a:gd name="T11" fmla="*/ 222250 h 167"/>
                  <a:gd name="T12" fmla="*/ 376238 w 255"/>
                  <a:gd name="T13" fmla="*/ 230188 h 167"/>
                  <a:gd name="T14" fmla="*/ 371475 w 255"/>
                  <a:gd name="T15" fmla="*/ 239713 h 167"/>
                  <a:gd name="T16" fmla="*/ 365125 w 255"/>
                  <a:gd name="T17" fmla="*/ 246063 h 167"/>
                  <a:gd name="T18" fmla="*/ 358775 w 255"/>
                  <a:gd name="T19" fmla="*/ 252413 h 167"/>
                  <a:gd name="T20" fmla="*/ 341313 w 255"/>
                  <a:gd name="T21" fmla="*/ 260350 h 167"/>
                  <a:gd name="T22" fmla="*/ 325438 w 255"/>
                  <a:gd name="T23" fmla="*/ 265113 h 167"/>
                  <a:gd name="T24" fmla="*/ 325438 w 255"/>
                  <a:gd name="T25" fmla="*/ 265113 h 167"/>
                  <a:gd name="T26" fmla="*/ 0 w 255"/>
                  <a:gd name="T27" fmla="*/ 239713 h 167"/>
                  <a:gd name="T28" fmla="*/ 0 w 255"/>
                  <a:gd name="T29" fmla="*/ 239713 h 167"/>
                  <a:gd name="T30" fmla="*/ 1588 w 255"/>
                  <a:gd name="T31" fmla="*/ 0 h 167"/>
                  <a:gd name="T32" fmla="*/ 1588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588 w 251"/>
                  <a:gd name="T1" fmla="*/ 0 h 167"/>
                  <a:gd name="T2" fmla="*/ 1588 w 251"/>
                  <a:gd name="T3" fmla="*/ 0 h 167"/>
                  <a:gd name="T4" fmla="*/ 398463 w 251"/>
                  <a:gd name="T5" fmla="*/ 0 h 167"/>
                  <a:gd name="T6" fmla="*/ 398463 w 251"/>
                  <a:gd name="T7" fmla="*/ 0 h 167"/>
                  <a:gd name="T8" fmla="*/ 371475 w 251"/>
                  <a:gd name="T9" fmla="*/ 222250 h 167"/>
                  <a:gd name="T10" fmla="*/ 371475 w 251"/>
                  <a:gd name="T11" fmla="*/ 222250 h 167"/>
                  <a:gd name="T12" fmla="*/ 369888 w 251"/>
                  <a:gd name="T13" fmla="*/ 230188 h 167"/>
                  <a:gd name="T14" fmla="*/ 365125 w 251"/>
                  <a:gd name="T15" fmla="*/ 239713 h 167"/>
                  <a:gd name="T16" fmla="*/ 358775 w 251"/>
                  <a:gd name="T17" fmla="*/ 246063 h 167"/>
                  <a:gd name="T18" fmla="*/ 352425 w 251"/>
                  <a:gd name="T19" fmla="*/ 252413 h 167"/>
                  <a:gd name="T20" fmla="*/ 336550 w 251"/>
                  <a:gd name="T21" fmla="*/ 260350 h 167"/>
                  <a:gd name="T22" fmla="*/ 319088 w 251"/>
                  <a:gd name="T23" fmla="*/ 265113 h 167"/>
                  <a:gd name="T24" fmla="*/ 319088 w 251"/>
                  <a:gd name="T25" fmla="*/ 265113 h 167"/>
                  <a:gd name="T26" fmla="*/ 0 w 251"/>
                  <a:gd name="T27" fmla="*/ 236538 h 167"/>
                  <a:gd name="T28" fmla="*/ 0 w 251"/>
                  <a:gd name="T29" fmla="*/ 236538 h 167"/>
                  <a:gd name="T30" fmla="*/ 1588 w 251"/>
                  <a:gd name="T31" fmla="*/ 0 h 167"/>
                  <a:gd name="T32" fmla="*/ 1588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3175 w 249"/>
                  <a:gd name="T1" fmla="*/ 0 h 166"/>
                  <a:gd name="T2" fmla="*/ 3175 w 249"/>
                  <a:gd name="T3" fmla="*/ 0 h 166"/>
                  <a:gd name="T4" fmla="*/ 395288 w 249"/>
                  <a:gd name="T5" fmla="*/ 0 h 166"/>
                  <a:gd name="T6" fmla="*/ 395288 w 249"/>
                  <a:gd name="T7" fmla="*/ 0 h 166"/>
                  <a:gd name="T8" fmla="*/ 368300 w 249"/>
                  <a:gd name="T9" fmla="*/ 222250 h 166"/>
                  <a:gd name="T10" fmla="*/ 368300 w 249"/>
                  <a:gd name="T11" fmla="*/ 222250 h 166"/>
                  <a:gd name="T12" fmla="*/ 366713 w 249"/>
                  <a:gd name="T13" fmla="*/ 230188 h 166"/>
                  <a:gd name="T14" fmla="*/ 361950 w 249"/>
                  <a:gd name="T15" fmla="*/ 239713 h 166"/>
                  <a:gd name="T16" fmla="*/ 357188 w 249"/>
                  <a:gd name="T17" fmla="*/ 246063 h 166"/>
                  <a:gd name="T18" fmla="*/ 349250 w 249"/>
                  <a:gd name="T19" fmla="*/ 252413 h 166"/>
                  <a:gd name="T20" fmla="*/ 333375 w 249"/>
                  <a:gd name="T21" fmla="*/ 260350 h 166"/>
                  <a:gd name="T22" fmla="*/ 315913 w 249"/>
                  <a:gd name="T23" fmla="*/ 263525 h 166"/>
                  <a:gd name="T24" fmla="*/ 315913 w 249"/>
                  <a:gd name="T25" fmla="*/ 263525 h 166"/>
                  <a:gd name="T26" fmla="*/ 0 w 249"/>
                  <a:gd name="T27" fmla="*/ 234950 h 166"/>
                  <a:gd name="T28" fmla="*/ 0 w 249"/>
                  <a:gd name="T29" fmla="*/ 234950 h 166"/>
                  <a:gd name="T30" fmla="*/ 3175 w 249"/>
                  <a:gd name="T31" fmla="*/ 0 h 166"/>
                  <a:gd name="T32" fmla="*/ 3175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3175 w 245"/>
                  <a:gd name="T1" fmla="*/ 0 h 166"/>
                  <a:gd name="T2" fmla="*/ 3175 w 245"/>
                  <a:gd name="T3" fmla="*/ 0 h 166"/>
                  <a:gd name="T4" fmla="*/ 388938 w 245"/>
                  <a:gd name="T5" fmla="*/ 0 h 166"/>
                  <a:gd name="T6" fmla="*/ 388938 w 245"/>
                  <a:gd name="T7" fmla="*/ 0 h 166"/>
                  <a:gd name="T8" fmla="*/ 361950 w 245"/>
                  <a:gd name="T9" fmla="*/ 222250 h 166"/>
                  <a:gd name="T10" fmla="*/ 361950 w 245"/>
                  <a:gd name="T11" fmla="*/ 222250 h 166"/>
                  <a:gd name="T12" fmla="*/ 360363 w 245"/>
                  <a:gd name="T13" fmla="*/ 230188 h 166"/>
                  <a:gd name="T14" fmla="*/ 355600 w 245"/>
                  <a:gd name="T15" fmla="*/ 239713 h 166"/>
                  <a:gd name="T16" fmla="*/ 350838 w 245"/>
                  <a:gd name="T17" fmla="*/ 246063 h 166"/>
                  <a:gd name="T18" fmla="*/ 342900 w 245"/>
                  <a:gd name="T19" fmla="*/ 252413 h 166"/>
                  <a:gd name="T20" fmla="*/ 327025 w 245"/>
                  <a:gd name="T21" fmla="*/ 258763 h 166"/>
                  <a:gd name="T22" fmla="*/ 309563 w 245"/>
                  <a:gd name="T23" fmla="*/ 263525 h 166"/>
                  <a:gd name="T24" fmla="*/ 309563 w 245"/>
                  <a:gd name="T25" fmla="*/ 263525 h 166"/>
                  <a:gd name="T26" fmla="*/ 0 w 245"/>
                  <a:gd name="T27" fmla="*/ 234950 h 166"/>
                  <a:gd name="T28" fmla="*/ 0 w 245"/>
                  <a:gd name="T29" fmla="*/ 234950 h 166"/>
                  <a:gd name="T30" fmla="*/ 3175 w 245"/>
                  <a:gd name="T31" fmla="*/ 0 h 166"/>
                  <a:gd name="T32" fmla="*/ 3175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3175 w 241"/>
                  <a:gd name="T1" fmla="*/ 0 h 166"/>
                  <a:gd name="T2" fmla="*/ 3175 w 241"/>
                  <a:gd name="T3" fmla="*/ 0 h 166"/>
                  <a:gd name="T4" fmla="*/ 382588 w 241"/>
                  <a:gd name="T5" fmla="*/ 0 h 166"/>
                  <a:gd name="T6" fmla="*/ 382588 w 241"/>
                  <a:gd name="T7" fmla="*/ 0 h 166"/>
                  <a:gd name="T8" fmla="*/ 355600 w 241"/>
                  <a:gd name="T9" fmla="*/ 222250 h 166"/>
                  <a:gd name="T10" fmla="*/ 355600 w 241"/>
                  <a:gd name="T11" fmla="*/ 222250 h 166"/>
                  <a:gd name="T12" fmla="*/ 354013 w 241"/>
                  <a:gd name="T13" fmla="*/ 230188 h 166"/>
                  <a:gd name="T14" fmla="*/ 349250 w 241"/>
                  <a:gd name="T15" fmla="*/ 239713 h 166"/>
                  <a:gd name="T16" fmla="*/ 344488 w 241"/>
                  <a:gd name="T17" fmla="*/ 246063 h 166"/>
                  <a:gd name="T18" fmla="*/ 336550 w 241"/>
                  <a:gd name="T19" fmla="*/ 249238 h 166"/>
                  <a:gd name="T20" fmla="*/ 320675 w 241"/>
                  <a:gd name="T21" fmla="*/ 258763 h 166"/>
                  <a:gd name="T22" fmla="*/ 306388 w 241"/>
                  <a:gd name="T23" fmla="*/ 263525 h 166"/>
                  <a:gd name="T24" fmla="*/ 306388 w 241"/>
                  <a:gd name="T25" fmla="*/ 263525 h 166"/>
                  <a:gd name="T26" fmla="*/ 0 w 241"/>
                  <a:gd name="T27" fmla="*/ 233363 h 166"/>
                  <a:gd name="T28" fmla="*/ 0 w 241"/>
                  <a:gd name="T29" fmla="*/ 233363 h 166"/>
                  <a:gd name="T30" fmla="*/ 3175 w 241"/>
                  <a:gd name="T31" fmla="*/ 0 h 166"/>
                  <a:gd name="T32" fmla="*/ 3175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588 w 236"/>
                  <a:gd name="T1" fmla="*/ 0 h 166"/>
                  <a:gd name="T2" fmla="*/ 1588 w 236"/>
                  <a:gd name="T3" fmla="*/ 0 h 166"/>
                  <a:gd name="T4" fmla="*/ 374650 w 236"/>
                  <a:gd name="T5" fmla="*/ 0 h 166"/>
                  <a:gd name="T6" fmla="*/ 374650 w 236"/>
                  <a:gd name="T7" fmla="*/ 0 h 166"/>
                  <a:gd name="T8" fmla="*/ 347663 w 236"/>
                  <a:gd name="T9" fmla="*/ 222250 h 166"/>
                  <a:gd name="T10" fmla="*/ 347663 w 236"/>
                  <a:gd name="T11" fmla="*/ 222250 h 166"/>
                  <a:gd name="T12" fmla="*/ 346075 w 236"/>
                  <a:gd name="T13" fmla="*/ 230188 h 166"/>
                  <a:gd name="T14" fmla="*/ 341313 w 236"/>
                  <a:gd name="T15" fmla="*/ 239713 h 166"/>
                  <a:gd name="T16" fmla="*/ 336550 w 236"/>
                  <a:gd name="T17" fmla="*/ 246063 h 166"/>
                  <a:gd name="T18" fmla="*/ 330200 w 236"/>
                  <a:gd name="T19" fmla="*/ 249238 h 166"/>
                  <a:gd name="T20" fmla="*/ 312738 w 236"/>
                  <a:gd name="T21" fmla="*/ 258763 h 166"/>
                  <a:gd name="T22" fmla="*/ 298450 w 236"/>
                  <a:gd name="T23" fmla="*/ 263525 h 166"/>
                  <a:gd name="T24" fmla="*/ 298450 w 236"/>
                  <a:gd name="T25" fmla="*/ 263525 h 166"/>
                  <a:gd name="T26" fmla="*/ 0 w 236"/>
                  <a:gd name="T27" fmla="*/ 230188 h 166"/>
                  <a:gd name="T28" fmla="*/ 0 w 236"/>
                  <a:gd name="T29" fmla="*/ 230188 h 166"/>
                  <a:gd name="T30" fmla="*/ 1588 w 236"/>
                  <a:gd name="T31" fmla="*/ 0 h 166"/>
                  <a:gd name="T32" fmla="*/ 1588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588 w 232"/>
                  <a:gd name="T1" fmla="*/ 0 h 166"/>
                  <a:gd name="T2" fmla="*/ 1588 w 232"/>
                  <a:gd name="T3" fmla="*/ 0 h 166"/>
                  <a:gd name="T4" fmla="*/ 368300 w 232"/>
                  <a:gd name="T5" fmla="*/ 0 h 166"/>
                  <a:gd name="T6" fmla="*/ 368300 w 232"/>
                  <a:gd name="T7" fmla="*/ 0 h 166"/>
                  <a:gd name="T8" fmla="*/ 341313 w 232"/>
                  <a:gd name="T9" fmla="*/ 222250 h 166"/>
                  <a:gd name="T10" fmla="*/ 341313 w 232"/>
                  <a:gd name="T11" fmla="*/ 222250 h 166"/>
                  <a:gd name="T12" fmla="*/ 339725 w 232"/>
                  <a:gd name="T13" fmla="*/ 230188 h 166"/>
                  <a:gd name="T14" fmla="*/ 334963 w 232"/>
                  <a:gd name="T15" fmla="*/ 239713 h 166"/>
                  <a:gd name="T16" fmla="*/ 330200 w 232"/>
                  <a:gd name="T17" fmla="*/ 246063 h 166"/>
                  <a:gd name="T18" fmla="*/ 323850 w 232"/>
                  <a:gd name="T19" fmla="*/ 249238 h 166"/>
                  <a:gd name="T20" fmla="*/ 309563 w 232"/>
                  <a:gd name="T21" fmla="*/ 258763 h 166"/>
                  <a:gd name="T22" fmla="*/ 292100 w 232"/>
                  <a:gd name="T23" fmla="*/ 263525 h 166"/>
                  <a:gd name="T24" fmla="*/ 292100 w 232"/>
                  <a:gd name="T25" fmla="*/ 263525 h 166"/>
                  <a:gd name="T26" fmla="*/ 0 w 232"/>
                  <a:gd name="T27" fmla="*/ 228600 h 166"/>
                  <a:gd name="T28" fmla="*/ 0 w 232"/>
                  <a:gd name="T29" fmla="*/ 228600 h 166"/>
                  <a:gd name="T30" fmla="*/ 1588 w 232"/>
                  <a:gd name="T31" fmla="*/ 0 h 166"/>
                  <a:gd name="T32" fmla="*/ 1588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4763 w 230"/>
                  <a:gd name="T1" fmla="*/ 0 h 166"/>
                  <a:gd name="T2" fmla="*/ 4763 w 230"/>
                  <a:gd name="T3" fmla="*/ 0 h 166"/>
                  <a:gd name="T4" fmla="*/ 365125 w 230"/>
                  <a:gd name="T5" fmla="*/ 0 h 166"/>
                  <a:gd name="T6" fmla="*/ 365125 w 230"/>
                  <a:gd name="T7" fmla="*/ 0 h 166"/>
                  <a:gd name="T8" fmla="*/ 338138 w 230"/>
                  <a:gd name="T9" fmla="*/ 222250 h 166"/>
                  <a:gd name="T10" fmla="*/ 338138 w 230"/>
                  <a:gd name="T11" fmla="*/ 222250 h 166"/>
                  <a:gd name="T12" fmla="*/ 336550 w 230"/>
                  <a:gd name="T13" fmla="*/ 230188 h 166"/>
                  <a:gd name="T14" fmla="*/ 331788 w 230"/>
                  <a:gd name="T15" fmla="*/ 236538 h 166"/>
                  <a:gd name="T16" fmla="*/ 327025 w 230"/>
                  <a:gd name="T17" fmla="*/ 242888 h 166"/>
                  <a:gd name="T18" fmla="*/ 320675 w 230"/>
                  <a:gd name="T19" fmla="*/ 249238 h 166"/>
                  <a:gd name="T20" fmla="*/ 306388 w 230"/>
                  <a:gd name="T21" fmla="*/ 258763 h 166"/>
                  <a:gd name="T22" fmla="*/ 290513 w 230"/>
                  <a:gd name="T23" fmla="*/ 263525 h 166"/>
                  <a:gd name="T24" fmla="*/ 290513 w 230"/>
                  <a:gd name="T25" fmla="*/ 263525 h 166"/>
                  <a:gd name="T26" fmla="*/ 0 w 230"/>
                  <a:gd name="T27" fmla="*/ 227013 h 166"/>
                  <a:gd name="T28" fmla="*/ 0 w 230"/>
                  <a:gd name="T29" fmla="*/ 227013 h 166"/>
                  <a:gd name="T30" fmla="*/ 4763 w 230"/>
                  <a:gd name="T31" fmla="*/ 0 h 166"/>
                  <a:gd name="T32" fmla="*/ 476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4763 w 226"/>
                  <a:gd name="T1" fmla="*/ 0 h 166"/>
                  <a:gd name="T2" fmla="*/ 4763 w 226"/>
                  <a:gd name="T3" fmla="*/ 0 h 166"/>
                  <a:gd name="T4" fmla="*/ 358775 w 226"/>
                  <a:gd name="T5" fmla="*/ 0 h 166"/>
                  <a:gd name="T6" fmla="*/ 358775 w 226"/>
                  <a:gd name="T7" fmla="*/ 0 h 166"/>
                  <a:gd name="T8" fmla="*/ 331788 w 226"/>
                  <a:gd name="T9" fmla="*/ 222250 h 166"/>
                  <a:gd name="T10" fmla="*/ 331788 w 226"/>
                  <a:gd name="T11" fmla="*/ 222250 h 166"/>
                  <a:gd name="T12" fmla="*/ 330200 w 226"/>
                  <a:gd name="T13" fmla="*/ 230188 h 166"/>
                  <a:gd name="T14" fmla="*/ 325438 w 226"/>
                  <a:gd name="T15" fmla="*/ 236538 h 166"/>
                  <a:gd name="T16" fmla="*/ 320675 w 226"/>
                  <a:gd name="T17" fmla="*/ 242888 h 166"/>
                  <a:gd name="T18" fmla="*/ 314325 w 226"/>
                  <a:gd name="T19" fmla="*/ 249238 h 166"/>
                  <a:gd name="T20" fmla="*/ 300038 w 226"/>
                  <a:gd name="T21" fmla="*/ 258763 h 166"/>
                  <a:gd name="T22" fmla="*/ 284163 w 226"/>
                  <a:gd name="T23" fmla="*/ 263525 h 166"/>
                  <a:gd name="T24" fmla="*/ 284163 w 226"/>
                  <a:gd name="T25" fmla="*/ 263525 h 166"/>
                  <a:gd name="T26" fmla="*/ 0 w 226"/>
                  <a:gd name="T27" fmla="*/ 223838 h 166"/>
                  <a:gd name="T28" fmla="*/ 0 w 226"/>
                  <a:gd name="T29" fmla="*/ 223838 h 166"/>
                  <a:gd name="T30" fmla="*/ 4763 w 226"/>
                  <a:gd name="T31" fmla="*/ 0 h 166"/>
                  <a:gd name="T32" fmla="*/ 476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3175 w 222"/>
                  <a:gd name="T1" fmla="*/ 0 h 166"/>
                  <a:gd name="T2" fmla="*/ 3175 w 222"/>
                  <a:gd name="T3" fmla="*/ 0 h 166"/>
                  <a:gd name="T4" fmla="*/ 352425 w 222"/>
                  <a:gd name="T5" fmla="*/ 0 h 166"/>
                  <a:gd name="T6" fmla="*/ 352425 w 222"/>
                  <a:gd name="T7" fmla="*/ 0 h 166"/>
                  <a:gd name="T8" fmla="*/ 325438 w 222"/>
                  <a:gd name="T9" fmla="*/ 222250 h 166"/>
                  <a:gd name="T10" fmla="*/ 325438 w 222"/>
                  <a:gd name="T11" fmla="*/ 222250 h 166"/>
                  <a:gd name="T12" fmla="*/ 323850 w 222"/>
                  <a:gd name="T13" fmla="*/ 230188 h 166"/>
                  <a:gd name="T14" fmla="*/ 319088 w 222"/>
                  <a:gd name="T15" fmla="*/ 236538 h 166"/>
                  <a:gd name="T16" fmla="*/ 314325 w 222"/>
                  <a:gd name="T17" fmla="*/ 242888 h 166"/>
                  <a:gd name="T18" fmla="*/ 307975 w 222"/>
                  <a:gd name="T19" fmla="*/ 249238 h 166"/>
                  <a:gd name="T20" fmla="*/ 293688 w 222"/>
                  <a:gd name="T21" fmla="*/ 258763 h 166"/>
                  <a:gd name="T22" fmla="*/ 277813 w 222"/>
                  <a:gd name="T23" fmla="*/ 263525 h 166"/>
                  <a:gd name="T24" fmla="*/ 277813 w 222"/>
                  <a:gd name="T25" fmla="*/ 263525 h 166"/>
                  <a:gd name="T26" fmla="*/ 0 w 222"/>
                  <a:gd name="T27" fmla="*/ 223838 h 166"/>
                  <a:gd name="T28" fmla="*/ 0 w 222"/>
                  <a:gd name="T29" fmla="*/ 223838 h 166"/>
                  <a:gd name="T30" fmla="*/ 3175 w 222"/>
                  <a:gd name="T31" fmla="*/ 0 h 166"/>
                  <a:gd name="T32" fmla="*/ 3175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3175 w 218"/>
                  <a:gd name="T1" fmla="*/ 0 h 166"/>
                  <a:gd name="T2" fmla="*/ 3175 w 218"/>
                  <a:gd name="T3" fmla="*/ 0 h 166"/>
                  <a:gd name="T4" fmla="*/ 346075 w 218"/>
                  <a:gd name="T5" fmla="*/ 0 h 166"/>
                  <a:gd name="T6" fmla="*/ 346075 w 218"/>
                  <a:gd name="T7" fmla="*/ 0 h 166"/>
                  <a:gd name="T8" fmla="*/ 319088 w 218"/>
                  <a:gd name="T9" fmla="*/ 222250 h 166"/>
                  <a:gd name="T10" fmla="*/ 319088 w 218"/>
                  <a:gd name="T11" fmla="*/ 222250 h 166"/>
                  <a:gd name="T12" fmla="*/ 317500 w 218"/>
                  <a:gd name="T13" fmla="*/ 230188 h 166"/>
                  <a:gd name="T14" fmla="*/ 312738 w 218"/>
                  <a:gd name="T15" fmla="*/ 236538 h 166"/>
                  <a:gd name="T16" fmla="*/ 307975 w 218"/>
                  <a:gd name="T17" fmla="*/ 242888 h 166"/>
                  <a:gd name="T18" fmla="*/ 301625 w 218"/>
                  <a:gd name="T19" fmla="*/ 249238 h 166"/>
                  <a:gd name="T20" fmla="*/ 287338 w 218"/>
                  <a:gd name="T21" fmla="*/ 258763 h 166"/>
                  <a:gd name="T22" fmla="*/ 271463 w 218"/>
                  <a:gd name="T23" fmla="*/ 263525 h 166"/>
                  <a:gd name="T24" fmla="*/ 271463 w 218"/>
                  <a:gd name="T25" fmla="*/ 263525 h 166"/>
                  <a:gd name="T26" fmla="*/ 0 w 218"/>
                  <a:gd name="T27" fmla="*/ 222250 h 166"/>
                  <a:gd name="T28" fmla="*/ 0 w 218"/>
                  <a:gd name="T29" fmla="*/ 222250 h 166"/>
                  <a:gd name="T30" fmla="*/ 3175 w 218"/>
                  <a:gd name="T31" fmla="*/ 0 h 166"/>
                  <a:gd name="T32" fmla="*/ 3175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4763 w 215"/>
                  <a:gd name="T1" fmla="*/ 0 h 164"/>
                  <a:gd name="T2" fmla="*/ 4763 w 215"/>
                  <a:gd name="T3" fmla="*/ 0 h 164"/>
                  <a:gd name="T4" fmla="*/ 341313 w 215"/>
                  <a:gd name="T5" fmla="*/ 0 h 164"/>
                  <a:gd name="T6" fmla="*/ 341313 w 215"/>
                  <a:gd name="T7" fmla="*/ 0 h 164"/>
                  <a:gd name="T8" fmla="*/ 314325 w 215"/>
                  <a:gd name="T9" fmla="*/ 222250 h 164"/>
                  <a:gd name="T10" fmla="*/ 314325 w 215"/>
                  <a:gd name="T11" fmla="*/ 222250 h 164"/>
                  <a:gd name="T12" fmla="*/ 312738 w 215"/>
                  <a:gd name="T13" fmla="*/ 230188 h 164"/>
                  <a:gd name="T14" fmla="*/ 309563 w 215"/>
                  <a:gd name="T15" fmla="*/ 236538 h 164"/>
                  <a:gd name="T16" fmla="*/ 303213 w 215"/>
                  <a:gd name="T17" fmla="*/ 242888 h 164"/>
                  <a:gd name="T18" fmla="*/ 296863 w 215"/>
                  <a:gd name="T19" fmla="*/ 249238 h 164"/>
                  <a:gd name="T20" fmla="*/ 282575 w 215"/>
                  <a:gd name="T21" fmla="*/ 258763 h 164"/>
                  <a:gd name="T22" fmla="*/ 268288 w 215"/>
                  <a:gd name="T23" fmla="*/ 260350 h 164"/>
                  <a:gd name="T24" fmla="*/ 268288 w 215"/>
                  <a:gd name="T25" fmla="*/ 260350 h 164"/>
                  <a:gd name="T26" fmla="*/ 0 w 215"/>
                  <a:gd name="T27" fmla="*/ 219075 h 164"/>
                  <a:gd name="T28" fmla="*/ 0 w 215"/>
                  <a:gd name="T29" fmla="*/ 219075 h 164"/>
                  <a:gd name="T30" fmla="*/ 4763 w 215"/>
                  <a:gd name="T31" fmla="*/ 0 h 164"/>
                  <a:gd name="T32" fmla="*/ 476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4763 w 211"/>
                  <a:gd name="T1" fmla="*/ 0 h 164"/>
                  <a:gd name="T2" fmla="*/ 4763 w 211"/>
                  <a:gd name="T3" fmla="*/ 0 h 164"/>
                  <a:gd name="T4" fmla="*/ 334963 w 211"/>
                  <a:gd name="T5" fmla="*/ 0 h 164"/>
                  <a:gd name="T6" fmla="*/ 334963 w 211"/>
                  <a:gd name="T7" fmla="*/ 0 h 164"/>
                  <a:gd name="T8" fmla="*/ 307975 w 211"/>
                  <a:gd name="T9" fmla="*/ 222250 h 164"/>
                  <a:gd name="T10" fmla="*/ 307975 w 211"/>
                  <a:gd name="T11" fmla="*/ 222250 h 164"/>
                  <a:gd name="T12" fmla="*/ 306388 w 211"/>
                  <a:gd name="T13" fmla="*/ 230188 h 164"/>
                  <a:gd name="T14" fmla="*/ 303213 w 211"/>
                  <a:gd name="T15" fmla="*/ 236538 h 164"/>
                  <a:gd name="T16" fmla="*/ 296863 w 211"/>
                  <a:gd name="T17" fmla="*/ 242888 h 164"/>
                  <a:gd name="T18" fmla="*/ 290513 w 211"/>
                  <a:gd name="T19" fmla="*/ 249238 h 164"/>
                  <a:gd name="T20" fmla="*/ 277813 w 211"/>
                  <a:gd name="T21" fmla="*/ 255588 h 164"/>
                  <a:gd name="T22" fmla="*/ 261938 w 211"/>
                  <a:gd name="T23" fmla="*/ 260350 h 164"/>
                  <a:gd name="T24" fmla="*/ 261938 w 211"/>
                  <a:gd name="T25" fmla="*/ 260350 h 164"/>
                  <a:gd name="T26" fmla="*/ 0 w 211"/>
                  <a:gd name="T27" fmla="*/ 217488 h 164"/>
                  <a:gd name="T28" fmla="*/ 0 w 211"/>
                  <a:gd name="T29" fmla="*/ 217488 h 164"/>
                  <a:gd name="T30" fmla="*/ 4763 w 211"/>
                  <a:gd name="T31" fmla="*/ 0 h 164"/>
                  <a:gd name="T32" fmla="*/ 476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4763 w 207"/>
                  <a:gd name="T1" fmla="*/ 0 h 164"/>
                  <a:gd name="T2" fmla="*/ 4763 w 207"/>
                  <a:gd name="T3" fmla="*/ 0 h 164"/>
                  <a:gd name="T4" fmla="*/ 328613 w 207"/>
                  <a:gd name="T5" fmla="*/ 0 h 164"/>
                  <a:gd name="T6" fmla="*/ 328613 w 207"/>
                  <a:gd name="T7" fmla="*/ 0 h 164"/>
                  <a:gd name="T8" fmla="*/ 301625 w 207"/>
                  <a:gd name="T9" fmla="*/ 222250 h 164"/>
                  <a:gd name="T10" fmla="*/ 301625 w 207"/>
                  <a:gd name="T11" fmla="*/ 222250 h 164"/>
                  <a:gd name="T12" fmla="*/ 300038 w 207"/>
                  <a:gd name="T13" fmla="*/ 230188 h 164"/>
                  <a:gd name="T14" fmla="*/ 296863 w 207"/>
                  <a:gd name="T15" fmla="*/ 236538 h 164"/>
                  <a:gd name="T16" fmla="*/ 290513 w 207"/>
                  <a:gd name="T17" fmla="*/ 242888 h 164"/>
                  <a:gd name="T18" fmla="*/ 284163 w 207"/>
                  <a:gd name="T19" fmla="*/ 247650 h 164"/>
                  <a:gd name="T20" fmla="*/ 271463 w 207"/>
                  <a:gd name="T21" fmla="*/ 255588 h 164"/>
                  <a:gd name="T22" fmla="*/ 255588 w 207"/>
                  <a:gd name="T23" fmla="*/ 260350 h 164"/>
                  <a:gd name="T24" fmla="*/ 255588 w 207"/>
                  <a:gd name="T25" fmla="*/ 260350 h 164"/>
                  <a:gd name="T26" fmla="*/ 0 w 207"/>
                  <a:gd name="T27" fmla="*/ 215900 h 164"/>
                  <a:gd name="T28" fmla="*/ 0 w 207"/>
                  <a:gd name="T29" fmla="*/ 215900 h 164"/>
                  <a:gd name="T30" fmla="*/ 4763 w 207"/>
                  <a:gd name="T31" fmla="*/ 0 h 164"/>
                  <a:gd name="T32" fmla="*/ 476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4763 w 203"/>
                  <a:gd name="T1" fmla="*/ 0 h 164"/>
                  <a:gd name="T2" fmla="*/ 4763 w 203"/>
                  <a:gd name="T3" fmla="*/ 0 h 164"/>
                  <a:gd name="T4" fmla="*/ 322263 w 203"/>
                  <a:gd name="T5" fmla="*/ 0 h 164"/>
                  <a:gd name="T6" fmla="*/ 322263 w 203"/>
                  <a:gd name="T7" fmla="*/ 0 h 164"/>
                  <a:gd name="T8" fmla="*/ 295275 w 203"/>
                  <a:gd name="T9" fmla="*/ 222250 h 164"/>
                  <a:gd name="T10" fmla="*/ 295275 w 203"/>
                  <a:gd name="T11" fmla="*/ 222250 h 164"/>
                  <a:gd name="T12" fmla="*/ 293688 w 203"/>
                  <a:gd name="T13" fmla="*/ 230188 h 164"/>
                  <a:gd name="T14" fmla="*/ 290513 w 203"/>
                  <a:gd name="T15" fmla="*/ 236538 h 164"/>
                  <a:gd name="T16" fmla="*/ 284163 w 203"/>
                  <a:gd name="T17" fmla="*/ 242888 h 164"/>
                  <a:gd name="T18" fmla="*/ 279400 w 203"/>
                  <a:gd name="T19" fmla="*/ 247650 h 164"/>
                  <a:gd name="T20" fmla="*/ 265113 w 203"/>
                  <a:gd name="T21" fmla="*/ 255588 h 164"/>
                  <a:gd name="T22" fmla="*/ 249238 w 203"/>
                  <a:gd name="T23" fmla="*/ 260350 h 164"/>
                  <a:gd name="T24" fmla="*/ 249238 w 203"/>
                  <a:gd name="T25" fmla="*/ 260350 h 164"/>
                  <a:gd name="T26" fmla="*/ 0 w 203"/>
                  <a:gd name="T27" fmla="*/ 212725 h 164"/>
                  <a:gd name="T28" fmla="*/ 0 w 203"/>
                  <a:gd name="T29" fmla="*/ 212725 h 164"/>
                  <a:gd name="T30" fmla="*/ 4763 w 203"/>
                  <a:gd name="T31" fmla="*/ 0 h 164"/>
                  <a:gd name="T32" fmla="*/ 476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4763 w 200"/>
                  <a:gd name="T1" fmla="*/ 0 h 164"/>
                  <a:gd name="T2" fmla="*/ 4763 w 200"/>
                  <a:gd name="T3" fmla="*/ 0 h 164"/>
                  <a:gd name="T4" fmla="*/ 317500 w 200"/>
                  <a:gd name="T5" fmla="*/ 0 h 164"/>
                  <a:gd name="T6" fmla="*/ 317500 w 200"/>
                  <a:gd name="T7" fmla="*/ 0 h 164"/>
                  <a:gd name="T8" fmla="*/ 290513 w 200"/>
                  <a:gd name="T9" fmla="*/ 222250 h 164"/>
                  <a:gd name="T10" fmla="*/ 290513 w 200"/>
                  <a:gd name="T11" fmla="*/ 222250 h 164"/>
                  <a:gd name="T12" fmla="*/ 288925 w 200"/>
                  <a:gd name="T13" fmla="*/ 230188 h 164"/>
                  <a:gd name="T14" fmla="*/ 285750 w 200"/>
                  <a:gd name="T15" fmla="*/ 236538 h 164"/>
                  <a:gd name="T16" fmla="*/ 279400 w 200"/>
                  <a:gd name="T17" fmla="*/ 242888 h 164"/>
                  <a:gd name="T18" fmla="*/ 274638 w 200"/>
                  <a:gd name="T19" fmla="*/ 247650 h 164"/>
                  <a:gd name="T20" fmla="*/ 260350 w 200"/>
                  <a:gd name="T21" fmla="*/ 255588 h 164"/>
                  <a:gd name="T22" fmla="*/ 247650 w 200"/>
                  <a:gd name="T23" fmla="*/ 260350 h 164"/>
                  <a:gd name="T24" fmla="*/ 247650 w 200"/>
                  <a:gd name="T25" fmla="*/ 260350 h 164"/>
                  <a:gd name="T26" fmla="*/ 0 w 200"/>
                  <a:gd name="T27" fmla="*/ 212725 h 164"/>
                  <a:gd name="T28" fmla="*/ 0 w 200"/>
                  <a:gd name="T29" fmla="*/ 212725 h 164"/>
                  <a:gd name="T30" fmla="*/ 4763 w 200"/>
                  <a:gd name="T31" fmla="*/ 0 h 164"/>
                  <a:gd name="T32" fmla="*/ 476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4763 w 196"/>
                  <a:gd name="T1" fmla="*/ 0 h 164"/>
                  <a:gd name="T2" fmla="*/ 4763 w 196"/>
                  <a:gd name="T3" fmla="*/ 0 h 164"/>
                  <a:gd name="T4" fmla="*/ 311150 w 196"/>
                  <a:gd name="T5" fmla="*/ 0 h 164"/>
                  <a:gd name="T6" fmla="*/ 311150 w 196"/>
                  <a:gd name="T7" fmla="*/ 0 h 164"/>
                  <a:gd name="T8" fmla="*/ 284163 w 196"/>
                  <a:gd name="T9" fmla="*/ 222250 h 164"/>
                  <a:gd name="T10" fmla="*/ 284163 w 196"/>
                  <a:gd name="T11" fmla="*/ 222250 h 164"/>
                  <a:gd name="T12" fmla="*/ 282575 w 196"/>
                  <a:gd name="T13" fmla="*/ 230188 h 164"/>
                  <a:gd name="T14" fmla="*/ 279400 w 196"/>
                  <a:gd name="T15" fmla="*/ 236538 h 164"/>
                  <a:gd name="T16" fmla="*/ 273050 w 196"/>
                  <a:gd name="T17" fmla="*/ 242888 h 164"/>
                  <a:gd name="T18" fmla="*/ 268288 w 196"/>
                  <a:gd name="T19" fmla="*/ 247650 h 164"/>
                  <a:gd name="T20" fmla="*/ 254000 w 196"/>
                  <a:gd name="T21" fmla="*/ 255588 h 164"/>
                  <a:gd name="T22" fmla="*/ 241300 w 196"/>
                  <a:gd name="T23" fmla="*/ 260350 h 164"/>
                  <a:gd name="T24" fmla="*/ 241300 w 196"/>
                  <a:gd name="T25" fmla="*/ 260350 h 164"/>
                  <a:gd name="T26" fmla="*/ 0 w 196"/>
                  <a:gd name="T27" fmla="*/ 211138 h 164"/>
                  <a:gd name="T28" fmla="*/ 0 w 196"/>
                  <a:gd name="T29" fmla="*/ 211138 h 164"/>
                  <a:gd name="T30" fmla="*/ 4763 w 196"/>
                  <a:gd name="T31" fmla="*/ 0 h 164"/>
                  <a:gd name="T32" fmla="*/ 476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4763 w 192"/>
                  <a:gd name="T1" fmla="*/ 0 h 164"/>
                  <a:gd name="T2" fmla="*/ 4763 w 192"/>
                  <a:gd name="T3" fmla="*/ 0 h 164"/>
                  <a:gd name="T4" fmla="*/ 304800 w 192"/>
                  <a:gd name="T5" fmla="*/ 0 h 164"/>
                  <a:gd name="T6" fmla="*/ 304800 w 192"/>
                  <a:gd name="T7" fmla="*/ 0 h 164"/>
                  <a:gd name="T8" fmla="*/ 277813 w 192"/>
                  <a:gd name="T9" fmla="*/ 222250 h 164"/>
                  <a:gd name="T10" fmla="*/ 277813 w 192"/>
                  <a:gd name="T11" fmla="*/ 222250 h 164"/>
                  <a:gd name="T12" fmla="*/ 276225 w 192"/>
                  <a:gd name="T13" fmla="*/ 230188 h 164"/>
                  <a:gd name="T14" fmla="*/ 273050 w 192"/>
                  <a:gd name="T15" fmla="*/ 236538 h 164"/>
                  <a:gd name="T16" fmla="*/ 268288 w 192"/>
                  <a:gd name="T17" fmla="*/ 242888 h 164"/>
                  <a:gd name="T18" fmla="*/ 261938 w 192"/>
                  <a:gd name="T19" fmla="*/ 247650 h 164"/>
                  <a:gd name="T20" fmla="*/ 249238 w 192"/>
                  <a:gd name="T21" fmla="*/ 255588 h 164"/>
                  <a:gd name="T22" fmla="*/ 234950 w 192"/>
                  <a:gd name="T23" fmla="*/ 260350 h 164"/>
                  <a:gd name="T24" fmla="*/ 234950 w 192"/>
                  <a:gd name="T25" fmla="*/ 260350 h 164"/>
                  <a:gd name="T26" fmla="*/ 0 w 192"/>
                  <a:gd name="T27" fmla="*/ 209550 h 164"/>
                  <a:gd name="T28" fmla="*/ 0 w 192"/>
                  <a:gd name="T29" fmla="*/ 209550 h 164"/>
                  <a:gd name="T30" fmla="*/ 4763 w 192"/>
                  <a:gd name="T31" fmla="*/ 0 h 164"/>
                  <a:gd name="T32" fmla="*/ 476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4763 w 188"/>
                  <a:gd name="T1" fmla="*/ 0 h 164"/>
                  <a:gd name="T2" fmla="*/ 4763 w 188"/>
                  <a:gd name="T3" fmla="*/ 0 h 164"/>
                  <a:gd name="T4" fmla="*/ 298450 w 188"/>
                  <a:gd name="T5" fmla="*/ 0 h 164"/>
                  <a:gd name="T6" fmla="*/ 298450 w 188"/>
                  <a:gd name="T7" fmla="*/ 0 h 164"/>
                  <a:gd name="T8" fmla="*/ 271463 w 188"/>
                  <a:gd name="T9" fmla="*/ 222250 h 164"/>
                  <a:gd name="T10" fmla="*/ 271463 w 188"/>
                  <a:gd name="T11" fmla="*/ 222250 h 164"/>
                  <a:gd name="T12" fmla="*/ 269875 w 188"/>
                  <a:gd name="T13" fmla="*/ 230188 h 164"/>
                  <a:gd name="T14" fmla="*/ 266700 w 188"/>
                  <a:gd name="T15" fmla="*/ 236538 h 164"/>
                  <a:gd name="T16" fmla="*/ 261938 w 188"/>
                  <a:gd name="T17" fmla="*/ 242888 h 164"/>
                  <a:gd name="T18" fmla="*/ 255588 w 188"/>
                  <a:gd name="T19" fmla="*/ 247650 h 164"/>
                  <a:gd name="T20" fmla="*/ 242888 w 188"/>
                  <a:gd name="T21" fmla="*/ 255588 h 164"/>
                  <a:gd name="T22" fmla="*/ 228600 w 188"/>
                  <a:gd name="T23" fmla="*/ 260350 h 164"/>
                  <a:gd name="T24" fmla="*/ 228600 w 188"/>
                  <a:gd name="T25" fmla="*/ 260350 h 164"/>
                  <a:gd name="T26" fmla="*/ 0 w 188"/>
                  <a:gd name="T27" fmla="*/ 206375 h 164"/>
                  <a:gd name="T28" fmla="*/ 0 w 188"/>
                  <a:gd name="T29" fmla="*/ 206375 h 164"/>
                  <a:gd name="T30" fmla="*/ 4763 w 188"/>
                  <a:gd name="T31" fmla="*/ 0 h 164"/>
                  <a:gd name="T32" fmla="*/ 476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4763 w 184"/>
                  <a:gd name="T1" fmla="*/ 0 h 164"/>
                  <a:gd name="T2" fmla="*/ 4763 w 184"/>
                  <a:gd name="T3" fmla="*/ 0 h 164"/>
                  <a:gd name="T4" fmla="*/ 292100 w 184"/>
                  <a:gd name="T5" fmla="*/ 0 h 164"/>
                  <a:gd name="T6" fmla="*/ 292100 w 184"/>
                  <a:gd name="T7" fmla="*/ 0 h 164"/>
                  <a:gd name="T8" fmla="*/ 265113 w 184"/>
                  <a:gd name="T9" fmla="*/ 222250 h 164"/>
                  <a:gd name="T10" fmla="*/ 265113 w 184"/>
                  <a:gd name="T11" fmla="*/ 222250 h 164"/>
                  <a:gd name="T12" fmla="*/ 263525 w 184"/>
                  <a:gd name="T13" fmla="*/ 230188 h 164"/>
                  <a:gd name="T14" fmla="*/ 260350 w 184"/>
                  <a:gd name="T15" fmla="*/ 236538 h 164"/>
                  <a:gd name="T16" fmla="*/ 249238 w 184"/>
                  <a:gd name="T17" fmla="*/ 247650 h 164"/>
                  <a:gd name="T18" fmla="*/ 236538 w 184"/>
                  <a:gd name="T19" fmla="*/ 255588 h 164"/>
                  <a:gd name="T20" fmla="*/ 223838 w 184"/>
                  <a:gd name="T21" fmla="*/ 260350 h 164"/>
                  <a:gd name="T22" fmla="*/ 223838 w 184"/>
                  <a:gd name="T23" fmla="*/ 260350 h 164"/>
                  <a:gd name="T24" fmla="*/ 0 w 184"/>
                  <a:gd name="T25" fmla="*/ 204788 h 164"/>
                  <a:gd name="T26" fmla="*/ 0 w 184"/>
                  <a:gd name="T27" fmla="*/ 204788 h 164"/>
                  <a:gd name="T28" fmla="*/ 4763 w 184"/>
                  <a:gd name="T29" fmla="*/ 0 h 164"/>
                  <a:gd name="T30" fmla="*/ 476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6350 w 181"/>
                  <a:gd name="T1" fmla="*/ 0 h 164"/>
                  <a:gd name="T2" fmla="*/ 6350 w 181"/>
                  <a:gd name="T3" fmla="*/ 0 h 164"/>
                  <a:gd name="T4" fmla="*/ 287338 w 181"/>
                  <a:gd name="T5" fmla="*/ 0 h 164"/>
                  <a:gd name="T6" fmla="*/ 287338 w 181"/>
                  <a:gd name="T7" fmla="*/ 0 h 164"/>
                  <a:gd name="T8" fmla="*/ 260350 w 181"/>
                  <a:gd name="T9" fmla="*/ 222250 h 164"/>
                  <a:gd name="T10" fmla="*/ 260350 w 181"/>
                  <a:gd name="T11" fmla="*/ 222250 h 164"/>
                  <a:gd name="T12" fmla="*/ 258763 w 181"/>
                  <a:gd name="T13" fmla="*/ 230188 h 164"/>
                  <a:gd name="T14" fmla="*/ 255588 w 181"/>
                  <a:gd name="T15" fmla="*/ 236538 h 164"/>
                  <a:gd name="T16" fmla="*/ 244475 w 181"/>
                  <a:gd name="T17" fmla="*/ 247650 h 164"/>
                  <a:gd name="T18" fmla="*/ 231775 w 181"/>
                  <a:gd name="T19" fmla="*/ 254000 h 164"/>
                  <a:gd name="T20" fmla="*/ 219075 w 181"/>
                  <a:gd name="T21" fmla="*/ 260350 h 164"/>
                  <a:gd name="T22" fmla="*/ 219075 w 181"/>
                  <a:gd name="T23" fmla="*/ 260350 h 164"/>
                  <a:gd name="T24" fmla="*/ 0 w 181"/>
                  <a:gd name="T25" fmla="*/ 203200 h 164"/>
                  <a:gd name="T26" fmla="*/ 0 w 181"/>
                  <a:gd name="T27" fmla="*/ 203200 h 164"/>
                  <a:gd name="T28" fmla="*/ 6350 w 181"/>
                  <a:gd name="T29" fmla="*/ 0 h 164"/>
                  <a:gd name="T30" fmla="*/ 6350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6350 w 177"/>
                  <a:gd name="T1" fmla="*/ 0 h 163"/>
                  <a:gd name="T2" fmla="*/ 6350 w 177"/>
                  <a:gd name="T3" fmla="*/ 0 h 163"/>
                  <a:gd name="T4" fmla="*/ 280988 w 177"/>
                  <a:gd name="T5" fmla="*/ 0 h 163"/>
                  <a:gd name="T6" fmla="*/ 280988 w 177"/>
                  <a:gd name="T7" fmla="*/ 0 h 163"/>
                  <a:gd name="T8" fmla="*/ 254000 w 177"/>
                  <a:gd name="T9" fmla="*/ 222250 h 163"/>
                  <a:gd name="T10" fmla="*/ 254000 w 177"/>
                  <a:gd name="T11" fmla="*/ 222250 h 163"/>
                  <a:gd name="T12" fmla="*/ 252413 w 177"/>
                  <a:gd name="T13" fmla="*/ 230188 h 163"/>
                  <a:gd name="T14" fmla="*/ 249238 w 177"/>
                  <a:gd name="T15" fmla="*/ 236538 h 163"/>
                  <a:gd name="T16" fmla="*/ 238125 w 177"/>
                  <a:gd name="T17" fmla="*/ 247650 h 163"/>
                  <a:gd name="T18" fmla="*/ 225425 w 177"/>
                  <a:gd name="T19" fmla="*/ 254000 h 163"/>
                  <a:gd name="T20" fmla="*/ 212725 w 177"/>
                  <a:gd name="T21" fmla="*/ 258763 h 163"/>
                  <a:gd name="T22" fmla="*/ 212725 w 177"/>
                  <a:gd name="T23" fmla="*/ 258763 h 163"/>
                  <a:gd name="T24" fmla="*/ 0 w 177"/>
                  <a:gd name="T25" fmla="*/ 203200 h 163"/>
                  <a:gd name="T26" fmla="*/ 0 w 177"/>
                  <a:gd name="T27" fmla="*/ 203200 h 163"/>
                  <a:gd name="T28" fmla="*/ 6350 w 177"/>
                  <a:gd name="T29" fmla="*/ 0 h 163"/>
                  <a:gd name="T30" fmla="*/ 6350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4763 w 173"/>
                  <a:gd name="T1" fmla="*/ 0 h 163"/>
                  <a:gd name="T2" fmla="*/ 4763 w 173"/>
                  <a:gd name="T3" fmla="*/ 0 h 163"/>
                  <a:gd name="T4" fmla="*/ 274638 w 173"/>
                  <a:gd name="T5" fmla="*/ 0 h 163"/>
                  <a:gd name="T6" fmla="*/ 274638 w 173"/>
                  <a:gd name="T7" fmla="*/ 0 h 163"/>
                  <a:gd name="T8" fmla="*/ 247650 w 173"/>
                  <a:gd name="T9" fmla="*/ 222250 h 163"/>
                  <a:gd name="T10" fmla="*/ 247650 w 173"/>
                  <a:gd name="T11" fmla="*/ 222250 h 163"/>
                  <a:gd name="T12" fmla="*/ 246063 w 173"/>
                  <a:gd name="T13" fmla="*/ 230188 h 163"/>
                  <a:gd name="T14" fmla="*/ 242888 w 173"/>
                  <a:gd name="T15" fmla="*/ 236538 h 163"/>
                  <a:gd name="T16" fmla="*/ 231775 w 173"/>
                  <a:gd name="T17" fmla="*/ 247650 h 163"/>
                  <a:gd name="T18" fmla="*/ 222250 w 173"/>
                  <a:gd name="T19" fmla="*/ 254000 h 163"/>
                  <a:gd name="T20" fmla="*/ 209550 w 173"/>
                  <a:gd name="T21" fmla="*/ 258763 h 163"/>
                  <a:gd name="T22" fmla="*/ 209550 w 173"/>
                  <a:gd name="T23" fmla="*/ 258763 h 163"/>
                  <a:gd name="T24" fmla="*/ 0 w 173"/>
                  <a:gd name="T25" fmla="*/ 200025 h 163"/>
                  <a:gd name="T26" fmla="*/ 0 w 173"/>
                  <a:gd name="T27" fmla="*/ 200025 h 163"/>
                  <a:gd name="T28" fmla="*/ 4763 w 173"/>
                  <a:gd name="T29" fmla="*/ 0 h 163"/>
                  <a:gd name="T30" fmla="*/ 476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4763 w 169"/>
                  <a:gd name="T1" fmla="*/ 0 h 163"/>
                  <a:gd name="T2" fmla="*/ 4763 w 169"/>
                  <a:gd name="T3" fmla="*/ 0 h 163"/>
                  <a:gd name="T4" fmla="*/ 268288 w 169"/>
                  <a:gd name="T5" fmla="*/ 0 h 163"/>
                  <a:gd name="T6" fmla="*/ 268288 w 169"/>
                  <a:gd name="T7" fmla="*/ 0 h 163"/>
                  <a:gd name="T8" fmla="*/ 241300 w 169"/>
                  <a:gd name="T9" fmla="*/ 222250 h 163"/>
                  <a:gd name="T10" fmla="*/ 241300 w 169"/>
                  <a:gd name="T11" fmla="*/ 222250 h 163"/>
                  <a:gd name="T12" fmla="*/ 239713 w 169"/>
                  <a:gd name="T13" fmla="*/ 228600 h 163"/>
                  <a:gd name="T14" fmla="*/ 236538 w 169"/>
                  <a:gd name="T15" fmla="*/ 234950 h 163"/>
                  <a:gd name="T16" fmla="*/ 225425 w 169"/>
                  <a:gd name="T17" fmla="*/ 246063 h 163"/>
                  <a:gd name="T18" fmla="*/ 215900 w 169"/>
                  <a:gd name="T19" fmla="*/ 254000 h 163"/>
                  <a:gd name="T20" fmla="*/ 203200 w 169"/>
                  <a:gd name="T21" fmla="*/ 258763 h 163"/>
                  <a:gd name="T22" fmla="*/ 203200 w 169"/>
                  <a:gd name="T23" fmla="*/ 258763 h 163"/>
                  <a:gd name="T24" fmla="*/ 0 w 169"/>
                  <a:gd name="T25" fmla="*/ 198438 h 163"/>
                  <a:gd name="T26" fmla="*/ 0 w 169"/>
                  <a:gd name="T27" fmla="*/ 198438 h 163"/>
                  <a:gd name="T28" fmla="*/ 4763 w 169"/>
                  <a:gd name="T29" fmla="*/ 0 h 163"/>
                  <a:gd name="T30" fmla="*/ 476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6350 w 166"/>
                  <a:gd name="T1" fmla="*/ 0 h 163"/>
                  <a:gd name="T2" fmla="*/ 6350 w 166"/>
                  <a:gd name="T3" fmla="*/ 0 h 163"/>
                  <a:gd name="T4" fmla="*/ 263525 w 166"/>
                  <a:gd name="T5" fmla="*/ 0 h 163"/>
                  <a:gd name="T6" fmla="*/ 263525 w 166"/>
                  <a:gd name="T7" fmla="*/ 0 h 163"/>
                  <a:gd name="T8" fmla="*/ 236538 w 166"/>
                  <a:gd name="T9" fmla="*/ 222250 h 163"/>
                  <a:gd name="T10" fmla="*/ 236538 w 166"/>
                  <a:gd name="T11" fmla="*/ 222250 h 163"/>
                  <a:gd name="T12" fmla="*/ 234950 w 166"/>
                  <a:gd name="T13" fmla="*/ 228600 h 163"/>
                  <a:gd name="T14" fmla="*/ 231775 w 166"/>
                  <a:gd name="T15" fmla="*/ 234950 h 163"/>
                  <a:gd name="T16" fmla="*/ 223838 w 166"/>
                  <a:gd name="T17" fmla="*/ 246063 h 163"/>
                  <a:gd name="T18" fmla="*/ 211138 w 166"/>
                  <a:gd name="T19" fmla="*/ 254000 h 163"/>
                  <a:gd name="T20" fmla="*/ 198438 w 166"/>
                  <a:gd name="T21" fmla="*/ 258763 h 163"/>
                  <a:gd name="T22" fmla="*/ 198438 w 166"/>
                  <a:gd name="T23" fmla="*/ 258763 h 163"/>
                  <a:gd name="T24" fmla="*/ 0 w 166"/>
                  <a:gd name="T25" fmla="*/ 196850 h 163"/>
                  <a:gd name="T26" fmla="*/ 0 w 166"/>
                  <a:gd name="T27" fmla="*/ 196850 h 163"/>
                  <a:gd name="T28" fmla="*/ 6350 w 166"/>
                  <a:gd name="T29" fmla="*/ 0 h 163"/>
                  <a:gd name="T30" fmla="*/ 6350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6350 w 162"/>
                  <a:gd name="T1" fmla="*/ 0 h 163"/>
                  <a:gd name="T2" fmla="*/ 6350 w 162"/>
                  <a:gd name="T3" fmla="*/ 0 h 163"/>
                  <a:gd name="T4" fmla="*/ 257175 w 162"/>
                  <a:gd name="T5" fmla="*/ 0 h 163"/>
                  <a:gd name="T6" fmla="*/ 257175 w 162"/>
                  <a:gd name="T7" fmla="*/ 0 h 163"/>
                  <a:gd name="T8" fmla="*/ 230188 w 162"/>
                  <a:gd name="T9" fmla="*/ 222250 h 163"/>
                  <a:gd name="T10" fmla="*/ 230188 w 162"/>
                  <a:gd name="T11" fmla="*/ 222250 h 163"/>
                  <a:gd name="T12" fmla="*/ 228600 w 162"/>
                  <a:gd name="T13" fmla="*/ 228600 h 163"/>
                  <a:gd name="T14" fmla="*/ 225425 w 162"/>
                  <a:gd name="T15" fmla="*/ 234950 h 163"/>
                  <a:gd name="T16" fmla="*/ 217488 w 162"/>
                  <a:gd name="T17" fmla="*/ 246063 h 163"/>
                  <a:gd name="T18" fmla="*/ 204788 w 162"/>
                  <a:gd name="T19" fmla="*/ 254000 h 163"/>
                  <a:gd name="T20" fmla="*/ 192088 w 162"/>
                  <a:gd name="T21" fmla="*/ 258763 h 163"/>
                  <a:gd name="T22" fmla="*/ 192088 w 162"/>
                  <a:gd name="T23" fmla="*/ 258763 h 163"/>
                  <a:gd name="T24" fmla="*/ 0 w 162"/>
                  <a:gd name="T25" fmla="*/ 193675 h 163"/>
                  <a:gd name="T26" fmla="*/ 0 w 162"/>
                  <a:gd name="T27" fmla="*/ 193675 h 163"/>
                  <a:gd name="T28" fmla="*/ 6350 w 162"/>
                  <a:gd name="T29" fmla="*/ 0 h 163"/>
                  <a:gd name="T30" fmla="*/ 6350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6350 w 158"/>
                  <a:gd name="T1" fmla="*/ 0 h 163"/>
                  <a:gd name="T2" fmla="*/ 6350 w 158"/>
                  <a:gd name="T3" fmla="*/ 0 h 163"/>
                  <a:gd name="T4" fmla="*/ 250825 w 158"/>
                  <a:gd name="T5" fmla="*/ 0 h 163"/>
                  <a:gd name="T6" fmla="*/ 250825 w 158"/>
                  <a:gd name="T7" fmla="*/ 0 h 163"/>
                  <a:gd name="T8" fmla="*/ 223838 w 158"/>
                  <a:gd name="T9" fmla="*/ 222250 h 163"/>
                  <a:gd name="T10" fmla="*/ 223838 w 158"/>
                  <a:gd name="T11" fmla="*/ 222250 h 163"/>
                  <a:gd name="T12" fmla="*/ 222250 w 158"/>
                  <a:gd name="T13" fmla="*/ 228600 h 163"/>
                  <a:gd name="T14" fmla="*/ 219075 w 158"/>
                  <a:gd name="T15" fmla="*/ 234950 h 163"/>
                  <a:gd name="T16" fmla="*/ 211138 w 158"/>
                  <a:gd name="T17" fmla="*/ 246063 h 163"/>
                  <a:gd name="T18" fmla="*/ 198438 w 158"/>
                  <a:gd name="T19" fmla="*/ 254000 h 163"/>
                  <a:gd name="T20" fmla="*/ 187325 w 158"/>
                  <a:gd name="T21" fmla="*/ 258763 h 163"/>
                  <a:gd name="T22" fmla="*/ 187325 w 158"/>
                  <a:gd name="T23" fmla="*/ 258763 h 163"/>
                  <a:gd name="T24" fmla="*/ 0 w 158"/>
                  <a:gd name="T25" fmla="*/ 192088 h 163"/>
                  <a:gd name="T26" fmla="*/ 0 w 158"/>
                  <a:gd name="T27" fmla="*/ 192088 h 163"/>
                  <a:gd name="T28" fmla="*/ 6350 w 158"/>
                  <a:gd name="T29" fmla="*/ 0 h 163"/>
                  <a:gd name="T30" fmla="*/ 6350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6350 w 154"/>
                  <a:gd name="T1" fmla="*/ 0 h 163"/>
                  <a:gd name="T2" fmla="*/ 6350 w 154"/>
                  <a:gd name="T3" fmla="*/ 0 h 163"/>
                  <a:gd name="T4" fmla="*/ 244475 w 154"/>
                  <a:gd name="T5" fmla="*/ 0 h 163"/>
                  <a:gd name="T6" fmla="*/ 244475 w 154"/>
                  <a:gd name="T7" fmla="*/ 0 h 163"/>
                  <a:gd name="T8" fmla="*/ 217488 w 154"/>
                  <a:gd name="T9" fmla="*/ 222250 h 163"/>
                  <a:gd name="T10" fmla="*/ 217488 w 154"/>
                  <a:gd name="T11" fmla="*/ 222250 h 163"/>
                  <a:gd name="T12" fmla="*/ 215900 w 154"/>
                  <a:gd name="T13" fmla="*/ 228600 h 163"/>
                  <a:gd name="T14" fmla="*/ 212725 w 154"/>
                  <a:gd name="T15" fmla="*/ 234950 h 163"/>
                  <a:gd name="T16" fmla="*/ 204788 w 154"/>
                  <a:gd name="T17" fmla="*/ 246063 h 163"/>
                  <a:gd name="T18" fmla="*/ 193675 w 154"/>
                  <a:gd name="T19" fmla="*/ 254000 h 163"/>
                  <a:gd name="T20" fmla="*/ 180975 w 154"/>
                  <a:gd name="T21" fmla="*/ 258763 h 163"/>
                  <a:gd name="T22" fmla="*/ 180975 w 154"/>
                  <a:gd name="T23" fmla="*/ 258763 h 163"/>
                  <a:gd name="T24" fmla="*/ 0 w 154"/>
                  <a:gd name="T25" fmla="*/ 188913 h 163"/>
                  <a:gd name="T26" fmla="*/ 0 w 154"/>
                  <a:gd name="T27" fmla="*/ 188913 h 163"/>
                  <a:gd name="T28" fmla="*/ 6350 w 154"/>
                  <a:gd name="T29" fmla="*/ 0 h 163"/>
                  <a:gd name="T30" fmla="*/ 6350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6350 w 151"/>
                  <a:gd name="T1" fmla="*/ 0 h 163"/>
                  <a:gd name="T2" fmla="*/ 6350 w 151"/>
                  <a:gd name="T3" fmla="*/ 0 h 163"/>
                  <a:gd name="T4" fmla="*/ 239713 w 151"/>
                  <a:gd name="T5" fmla="*/ 0 h 163"/>
                  <a:gd name="T6" fmla="*/ 239713 w 151"/>
                  <a:gd name="T7" fmla="*/ 0 h 163"/>
                  <a:gd name="T8" fmla="*/ 212725 w 151"/>
                  <a:gd name="T9" fmla="*/ 222250 h 163"/>
                  <a:gd name="T10" fmla="*/ 212725 w 151"/>
                  <a:gd name="T11" fmla="*/ 222250 h 163"/>
                  <a:gd name="T12" fmla="*/ 211138 w 151"/>
                  <a:gd name="T13" fmla="*/ 228600 h 163"/>
                  <a:gd name="T14" fmla="*/ 207963 w 151"/>
                  <a:gd name="T15" fmla="*/ 234950 h 163"/>
                  <a:gd name="T16" fmla="*/ 200025 w 151"/>
                  <a:gd name="T17" fmla="*/ 246063 h 163"/>
                  <a:gd name="T18" fmla="*/ 188913 w 151"/>
                  <a:gd name="T19" fmla="*/ 254000 h 163"/>
                  <a:gd name="T20" fmla="*/ 176213 w 151"/>
                  <a:gd name="T21" fmla="*/ 258763 h 163"/>
                  <a:gd name="T22" fmla="*/ 176213 w 151"/>
                  <a:gd name="T23" fmla="*/ 258763 h 163"/>
                  <a:gd name="T24" fmla="*/ 0 w 151"/>
                  <a:gd name="T25" fmla="*/ 188913 h 163"/>
                  <a:gd name="T26" fmla="*/ 0 w 151"/>
                  <a:gd name="T27" fmla="*/ 188913 h 163"/>
                  <a:gd name="T28" fmla="*/ 6350 w 151"/>
                  <a:gd name="T29" fmla="*/ 0 h 163"/>
                  <a:gd name="T30" fmla="*/ 6350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6350 w 147"/>
                  <a:gd name="T1" fmla="*/ 0 h 163"/>
                  <a:gd name="T2" fmla="*/ 6350 w 147"/>
                  <a:gd name="T3" fmla="*/ 0 h 163"/>
                  <a:gd name="T4" fmla="*/ 233363 w 147"/>
                  <a:gd name="T5" fmla="*/ 0 h 163"/>
                  <a:gd name="T6" fmla="*/ 233363 w 147"/>
                  <a:gd name="T7" fmla="*/ 0 h 163"/>
                  <a:gd name="T8" fmla="*/ 206375 w 147"/>
                  <a:gd name="T9" fmla="*/ 222250 h 163"/>
                  <a:gd name="T10" fmla="*/ 206375 w 147"/>
                  <a:gd name="T11" fmla="*/ 222250 h 163"/>
                  <a:gd name="T12" fmla="*/ 204788 w 147"/>
                  <a:gd name="T13" fmla="*/ 228600 h 163"/>
                  <a:gd name="T14" fmla="*/ 201613 w 147"/>
                  <a:gd name="T15" fmla="*/ 234950 h 163"/>
                  <a:gd name="T16" fmla="*/ 193675 w 147"/>
                  <a:gd name="T17" fmla="*/ 246063 h 163"/>
                  <a:gd name="T18" fmla="*/ 182563 w 147"/>
                  <a:gd name="T19" fmla="*/ 252413 h 163"/>
                  <a:gd name="T20" fmla="*/ 169863 w 147"/>
                  <a:gd name="T21" fmla="*/ 258763 h 163"/>
                  <a:gd name="T22" fmla="*/ 169863 w 147"/>
                  <a:gd name="T23" fmla="*/ 258763 h 163"/>
                  <a:gd name="T24" fmla="*/ 0 w 147"/>
                  <a:gd name="T25" fmla="*/ 187325 h 163"/>
                  <a:gd name="T26" fmla="*/ 0 w 147"/>
                  <a:gd name="T27" fmla="*/ 187325 h 163"/>
                  <a:gd name="T28" fmla="*/ 6350 w 147"/>
                  <a:gd name="T29" fmla="*/ 0 h 163"/>
                  <a:gd name="T30" fmla="*/ 6350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6350 w 143"/>
                  <a:gd name="T1" fmla="*/ 0 h 163"/>
                  <a:gd name="T2" fmla="*/ 6350 w 143"/>
                  <a:gd name="T3" fmla="*/ 0 h 163"/>
                  <a:gd name="T4" fmla="*/ 227013 w 143"/>
                  <a:gd name="T5" fmla="*/ 0 h 163"/>
                  <a:gd name="T6" fmla="*/ 227013 w 143"/>
                  <a:gd name="T7" fmla="*/ 0 h 163"/>
                  <a:gd name="T8" fmla="*/ 200025 w 143"/>
                  <a:gd name="T9" fmla="*/ 222250 h 163"/>
                  <a:gd name="T10" fmla="*/ 200025 w 143"/>
                  <a:gd name="T11" fmla="*/ 222250 h 163"/>
                  <a:gd name="T12" fmla="*/ 198438 w 143"/>
                  <a:gd name="T13" fmla="*/ 228600 h 163"/>
                  <a:gd name="T14" fmla="*/ 195263 w 143"/>
                  <a:gd name="T15" fmla="*/ 234950 h 163"/>
                  <a:gd name="T16" fmla="*/ 187325 w 143"/>
                  <a:gd name="T17" fmla="*/ 246063 h 163"/>
                  <a:gd name="T18" fmla="*/ 176213 w 143"/>
                  <a:gd name="T19" fmla="*/ 252413 h 163"/>
                  <a:gd name="T20" fmla="*/ 165100 w 143"/>
                  <a:gd name="T21" fmla="*/ 258763 h 163"/>
                  <a:gd name="T22" fmla="*/ 165100 w 143"/>
                  <a:gd name="T23" fmla="*/ 258763 h 163"/>
                  <a:gd name="T24" fmla="*/ 0 w 143"/>
                  <a:gd name="T25" fmla="*/ 185738 h 163"/>
                  <a:gd name="T26" fmla="*/ 0 w 143"/>
                  <a:gd name="T27" fmla="*/ 185738 h 163"/>
                  <a:gd name="T28" fmla="*/ 6350 w 143"/>
                  <a:gd name="T29" fmla="*/ 0 h 163"/>
                  <a:gd name="T30" fmla="*/ 6350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6350 w 139"/>
                  <a:gd name="T1" fmla="*/ 0 h 161"/>
                  <a:gd name="T2" fmla="*/ 6350 w 139"/>
                  <a:gd name="T3" fmla="*/ 0 h 161"/>
                  <a:gd name="T4" fmla="*/ 220663 w 139"/>
                  <a:gd name="T5" fmla="*/ 0 h 161"/>
                  <a:gd name="T6" fmla="*/ 220663 w 139"/>
                  <a:gd name="T7" fmla="*/ 0 h 161"/>
                  <a:gd name="T8" fmla="*/ 193675 w 139"/>
                  <a:gd name="T9" fmla="*/ 222250 h 161"/>
                  <a:gd name="T10" fmla="*/ 193675 w 139"/>
                  <a:gd name="T11" fmla="*/ 222250 h 161"/>
                  <a:gd name="T12" fmla="*/ 192088 w 139"/>
                  <a:gd name="T13" fmla="*/ 228600 h 161"/>
                  <a:gd name="T14" fmla="*/ 188913 w 139"/>
                  <a:gd name="T15" fmla="*/ 234950 h 161"/>
                  <a:gd name="T16" fmla="*/ 180975 w 139"/>
                  <a:gd name="T17" fmla="*/ 246063 h 161"/>
                  <a:gd name="T18" fmla="*/ 169863 w 139"/>
                  <a:gd name="T19" fmla="*/ 252413 h 161"/>
                  <a:gd name="T20" fmla="*/ 158750 w 139"/>
                  <a:gd name="T21" fmla="*/ 255588 h 161"/>
                  <a:gd name="T22" fmla="*/ 158750 w 139"/>
                  <a:gd name="T23" fmla="*/ 255588 h 161"/>
                  <a:gd name="T24" fmla="*/ 0 w 139"/>
                  <a:gd name="T25" fmla="*/ 182563 h 161"/>
                  <a:gd name="T26" fmla="*/ 0 w 139"/>
                  <a:gd name="T27" fmla="*/ 182563 h 161"/>
                  <a:gd name="T28" fmla="*/ 6350 w 139"/>
                  <a:gd name="T29" fmla="*/ 0 h 161"/>
                  <a:gd name="T30" fmla="*/ 6350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6350 w 135"/>
                  <a:gd name="T1" fmla="*/ 0 h 161"/>
                  <a:gd name="T2" fmla="*/ 6350 w 135"/>
                  <a:gd name="T3" fmla="*/ 0 h 161"/>
                  <a:gd name="T4" fmla="*/ 214313 w 135"/>
                  <a:gd name="T5" fmla="*/ 0 h 161"/>
                  <a:gd name="T6" fmla="*/ 214313 w 135"/>
                  <a:gd name="T7" fmla="*/ 0 h 161"/>
                  <a:gd name="T8" fmla="*/ 187325 w 135"/>
                  <a:gd name="T9" fmla="*/ 222250 h 161"/>
                  <a:gd name="T10" fmla="*/ 187325 w 135"/>
                  <a:gd name="T11" fmla="*/ 222250 h 161"/>
                  <a:gd name="T12" fmla="*/ 185738 w 135"/>
                  <a:gd name="T13" fmla="*/ 228600 h 161"/>
                  <a:gd name="T14" fmla="*/ 182563 w 135"/>
                  <a:gd name="T15" fmla="*/ 234950 h 161"/>
                  <a:gd name="T16" fmla="*/ 174625 w 135"/>
                  <a:gd name="T17" fmla="*/ 246063 h 161"/>
                  <a:gd name="T18" fmla="*/ 163513 w 135"/>
                  <a:gd name="T19" fmla="*/ 252413 h 161"/>
                  <a:gd name="T20" fmla="*/ 152400 w 135"/>
                  <a:gd name="T21" fmla="*/ 255588 h 161"/>
                  <a:gd name="T22" fmla="*/ 152400 w 135"/>
                  <a:gd name="T23" fmla="*/ 255588 h 161"/>
                  <a:gd name="T24" fmla="*/ 0 w 135"/>
                  <a:gd name="T25" fmla="*/ 180975 h 161"/>
                  <a:gd name="T26" fmla="*/ 0 w 135"/>
                  <a:gd name="T27" fmla="*/ 180975 h 161"/>
                  <a:gd name="T28" fmla="*/ 6350 w 135"/>
                  <a:gd name="T29" fmla="*/ 0 h 161"/>
                  <a:gd name="T30" fmla="*/ 6350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7938 w 132"/>
                  <a:gd name="T1" fmla="*/ 0 h 161"/>
                  <a:gd name="T2" fmla="*/ 7938 w 132"/>
                  <a:gd name="T3" fmla="*/ 0 h 161"/>
                  <a:gd name="T4" fmla="*/ 209550 w 132"/>
                  <a:gd name="T5" fmla="*/ 0 h 161"/>
                  <a:gd name="T6" fmla="*/ 209550 w 132"/>
                  <a:gd name="T7" fmla="*/ 0 h 161"/>
                  <a:gd name="T8" fmla="*/ 182563 w 132"/>
                  <a:gd name="T9" fmla="*/ 222250 h 161"/>
                  <a:gd name="T10" fmla="*/ 182563 w 132"/>
                  <a:gd name="T11" fmla="*/ 222250 h 161"/>
                  <a:gd name="T12" fmla="*/ 180975 w 132"/>
                  <a:gd name="T13" fmla="*/ 228600 h 161"/>
                  <a:gd name="T14" fmla="*/ 177800 w 132"/>
                  <a:gd name="T15" fmla="*/ 234950 h 161"/>
                  <a:gd name="T16" fmla="*/ 171450 w 132"/>
                  <a:gd name="T17" fmla="*/ 242888 h 161"/>
                  <a:gd name="T18" fmla="*/ 160338 w 132"/>
                  <a:gd name="T19" fmla="*/ 252413 h 161"/>
                  <a:gd name="T20" fmla="*/ 150813 w 132"/>
                  <a:gd name="T21" fmla="*/ 255588 h 161"/>
                  <a:gd name="T22" fmla="*/ 150813 w 132"/>
                  <a:gd name="T23" fmla="*/ 255588 h 161"/>
                  <a:gd name="T24" fmla="*/ 0 w 132"/>
                  <a:gd name="T25" fmla="*/ 179388 h 161"/>
                  <a:gd name="T26" fmla="*/ 0 w 132"/>
                  <a:gd name="T27" fmla="*/ 179388 h 161"/>
                  <a:gd name="T28" fmla="*/ 7938 w 132"/>
                  <a:gd name="T29" fmla="*/ 0 h 161"/>
                  <a:gd name="T30" fmla="*/ 7938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6350 w 128"/>
                  <a:gd name="T1" fmla="*/ 0 h 161"/>
                  <a:gd name="T2" fmla="*/ 6350 w 128"/>
                  <a:gd name="T3" fmla="*/ 0 h 161"/>
                  <a:gd name="T4" fmla="*/ 203200 w 128"/>
                  <a:gd name="T5" fmla="*/ 0 h 161"/>
                  <a:gd name="T6" fmla="*/ 203200 w 128"/>
                  <a:gd name="T7" fmla="*/ 0 h 161"/>
                  <a:gd name="T8" fmla="*/ 176213 w 128"/>
                  <a:gd name="T9" fmla="*/ 222250 h 161"/>
                  <a:gd name="T10" fmla="*/ 176213 w 128"/>
                  <a:gd name="T11" fmla="*/ 222250 h 161"/>
                  <a:gd name="T12" fmla="*/ 176213 w 128"/>
                  <a:gd name="T13" fmla="*/ 228600 h 161"/>
                  <a:gd name="T14" fmla="*/ 171450 w 128"/>
                  <a:gd name="T15" fmla="*/ 234950 h 161"/>
                  <a:gd name="T16" fmla="*/ 165100 w 128"/>
                  <a:gd name="T17" fmla="*/ 242888 h 161"/>
                  <a:gd name="T18" fmla="*/ 153988 w 128"/>
                  <a:gd name="T19" fmla="*/ 252413 h 161"/>
                  <a:gd name="T20" fmla="*/ 144463 w 128"/>
                  <a:gd name="T21" fmla="*/ 255588 h 161"/>
                  <a:gd name="T22" fmla="*/ 144463 w 128"/>
                  <a:gd name="T23" fmla="*/ 255588 h 161"/>
                  <a:gd name="T24" fmla="*/ 0 w 128"/>
                  <a:gd name="T25" fmla="*/ 179388 h 161"/>
                  <a:gd name="T26" fmla="*/ 0 w 128"/>
                  <a:gd name="T27" fmla="*/ 179388 h 161"/>
                  <a:gd name="T28" fmla="*/ 6350 w 128"/>
                  <a:gd name="T29" fmla="*/ 0 h 161"/>
                  <a:gd name="T30" fmla="*/ 6350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6350 w 124"/>
                  <a:gd name="T1" fmla="*/ 0 h 161"/>
                  <a:gd name="T2" fmla="*/ 6350 w 124"/>
                  <a:gd name="T3" fmla="*/ 0 h 161"/>
                  <a:gd name="T4" fmla="*/ 196850 w 124"/>
                  <a:gd name="T5" fmla="*/ 0 h 161"/>
                  <a:gd name="T6" fmla="*/ 196850 w 124"/>
                  <a:gd name="T7" fmla="*/ 0 h 161"/>
                  <a:gd name="T8" fmla="*/ 169863 w 124"/>
                  <a:gd name="T9" fmla="*/ 222250 h 161"/>
                  <a:gd name="T10" fmla="*/ 169863 w 124"/>
                  <a:gd name="T11" fmla="*/ 222250 h 161"/>
                  <a:gd name="T12" fmla="*/ 165100 w 124"/>
                  <a:gd name="T13" fmla="*/ 234950 h 161"/>
                  <a:gd name="T14" fmla="*/ 158750 w 124"/>
                  <a:gd name="T15" fmla="*/ 242888 h 161"/>
                  <a:gd name="T16" fmla="*/ 147638 w 124"/>
                  <a:gd name="T17" fmla="*/ 252413 h 161"/>
                  <a:gd name="T18" fmla="*/ 138113 w 124"/>
                  <a:gd name="T19" fmla="*/ 255588 h 161"/>
                  <a:gd name="T20" fmla="*/ 138113 w 124"/>
                  <a:gd name="T21" fmla="*/ 255588 h 161"/>
                  <a:gd name="T22" fmla="*/ 0 w 124"/>
                  <a:gd name="T23" fmla="*/ 176213 h 161"/>
                  <a:gd name="T24" fmla="*/ 0 w 124"/>
                  <a:gd name="T25" fmla="*/ 176213 h 161"/>
                  <a:gd name="T26" fmla="*/ 6350 w 124"/>
                  <a:gd name="T27" fmla="*/ 0 h 161"/>
                  <a:gd name="T28" fmla="*/ 6350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6350 w 120"/>
                  <a:gd name="T1" fmla="*/ 0 h 161"/>
                  <a:gd name="T2" fmla="*/ 6350 w 120"/>
                  <a:gd name="T3" fmla="*/ 0 h 161"/>
                  <a:gd name="T4" fmla="*/ 190500 w 120"/>
                  <a:gd name="T5" fmla="*/ 0 h 161"/>
                  <a:gd name="T6" fmla="*/ 190500 w 120"/>
                  <a:gd name="T7" fmla="*/ 0 h 161"/>
                  <a:gd name="T8" fmla="*/ 163513 w 120"/>
                  <a:gd name="T9" fmla="*/ 222250 h 161"/>
                  <a:gd name="T10" fmla="*/ 163513 w 120"/>
                  <a:gd name="T11" fmla="*/ 222250 h 161"/>
                  <a:gd name="T12" fmla="*/ 158750 w 120"/>
                  <a:gd name="T13" fmla="*/ 234950 h 161"/>
                  <a:gd name="T14" fmla="*/ 152400 w 120"/>
                  <a:gd name="T15" fmla="*/ 242888 h 161"/>
                  <a:gd name="T16" fmla="*/ 141288 w 120"/>
                  <a:gd name="T17" fmla="*/ 252413 h 161"/>
                  <a:gd name="T18" fmla="*/ 131763 w 120"/>
                  <a:gd name="T19" fmla="*/ 255588 h 161"/>
                  <a:gd name="T20" fmla="*/ 131763 w 120"/>
                  <a:gd name="T21" fmla="*/ 255588 h 161"/>
                  <a:gd name="T22" fmla="*/ 0 w 120"/>
                  <a:gd name="T23" fmla="*/ 174625 h 161"/>
                  <a:gd name="T24" fmla="*/ 0 w 120"/>
                  <a:gd name="T25" fmla="*/ 174625 h 161"/>
                  <a:gd name="T26" fmla="*/ 6350 w 120"/>
                  <a:gd name="T27" fmla="*/ 0 h 161"/>
                  <a:gd name="T28" fmla="*/ 6350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7938 w 117"/>
                  <a:gd name="T1" fmla="*/ 0 h 161"/>
                  <a:gd name="T2" fmla="*/ 7938 w 117"/>
                  <a:gd name="T3" fmla="*/ 0 h 161"/>
                  <a:gd name="T4" fmla="*/ 185738 w 117"/>
                  <a:gd name="T5" fmla="*/ 0 h 161"/>
                  <a:gd name="T6" fmla="*/ 185738 w 117"/>
                  <a:gd name="T7" fmla="*/ 0 h 161"/>
                  <a:gd name="T8" fmla="*/ 158750 w 117"/>
                  <a:gd name="T9" fmla="*/ 222250 h 161"/>
                  <a:gd name="T10" fmla="*/ 158750 w 117"/>
                  <a:gd name="T11" fmla="*/ 222250 h 161"/>
                  <a:gd name="T12" fmla="*/ 153988 w 117"/>
                  <a:gd name="T13" fmla="*/ 234950 h 161"/>
                  <a:gd name="T14" fmla="*/ 147638 w 117"/>
                  <a:gd name="T15" fmla="*/ 242888 h 161"/>
                  <a:gd name="T16" fmla="*/ 136525 w 117"/>
                  <a:gd name="T17" fmla="*/ 249238 h 161"/>
                  <a:gd name="T18" fmla="*/ 128588 w 117"/>
                  <a:gd name="T19" fmla="*/ 255588 h 161"/>
                  <a:gd name="T20" fmla="*/ 128588 w 117"/>
                  <a:gd name="T21" fmla="*/ 255588 h 161"/>
                  <a:gd name="T22" fmla="*/ 0 w 117"/>
                  <a:gd name="T23" fmla="*/ 173038 h 161"/>
                  <a:gd name="T24" fmla="*/ 0 w 117"/>
                  <a:gd name="T25" fmla="*/ 173038 h 161"/>
                  <a:gd name="T26" fmla="*/ 7938 w 117"/>
                  <a:gd name="T27" fmla="*/ 0 h 161"/>
                  <a:gd name="T28" fmla="*/ 7938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7938 w 113"/>
                  <a:gd name="T1" fmla="*/ 0 h 161"/>
                  <a:gd name="T2" fmla="*/ 7938 w 113"/>
                  <a:gd name="T3" fmla="*/ 0 h 161"/>
                  <a:gd name="T4" fmla="*/ 179388 w 113"/>
                  <a:gd name="T5" fmla="*/ 0 h 161"/>
                  <a:gd name="T6" fmla="*/ 179388 w 113"/>
                  <a:gd name="T7" fmla="*/ 0 h 161"/>
                  <a:gd name="T8" fmla="*/ 152400 w 113"/>
                  <a:gd name="T9" fmla="*/ 222250 h 161"/>
                  <a:gd name="T10" fmla="*/ 152400 w 113"/>
                  <a:gd name="T11" fmla="*/ 222250 h 161"/>
                  <a:gd name="T12" fmla="*/ 147638 w 113"/>
                  <a:gd name="T13" fmla="*/ 233363 h 161"/>
                  <a:gd name="T14" fmla="*/ 141288 w 113"/>
                  <a:gd name="T15" fmla="*/ 242888 h 161"/>
                  <a:gd name="T16" fmla="*/ 133350 w 113"/>
                  <a:gd name="T17" fmla="*/ 249238 h 161"/>
                  <a:gd name="T18" fmla="*/ 122238 w 113"/>
                  <a:gd name="T19" fmla="*/ 255588 h 161"/>
                  <a:gd name="T20" fmla="*/ 122238 w 113"/>
                  <a:gd name="T21" fmla="*/ 255588 h 161"/>
                  <a:gd name="T22" fmla="*/ 0 w 113"/>
                  <a:gd name="T23" fmla="*/ 169863 h 161"/>
                  <a:gd name="T24" fmla="*/ 0 w 113"/>
                  <a:gd name="T25" fmla="*/ 169863 h 161"/>
                  <a:gd name="T26" fmla="*/ 7938 w 113"/>
                  <a:gd name="T27" fmla="*/ 0 h 161"/>
                  <a:gd name="T28" fmla="*/ 7938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7938 w 109"/>
                  <a:gd name="T1" fmla="*/ 0 h 161"/>
                  <a:gd name="T2" fmla="*/ 7938 w 109"/>
                  <a:gd name="T3" fmla="*/ 0 h 161"/>
                  <a:gd name="T4" fmla="*/ 173038 w 109"/>
                  <a:gd name="T5" fmla="*/ 0 h 161"/>
                  <a:gd name="T6" fmla="*/ 173038 w 109"/>
                  <a:gd name="T7" fmla="*/ 0 h 161"/>
                  <a:gd name="T8" fmla="*/ 146050 w 109"/>
                  <a:gd name="T9" fmla="*/ 222250 h 161"/>
                  <a:gd name="T10" fmla="*/ 146050 w 109"/>
                  <a:gd name="T11" fmla="*/ 222250 h 161"/>
                  <a:gd name="T12" fmla="*/ 141288 w 109"/>
                  <a:gd name="T13" fmla="*/ 233363 h 161"/>
                  <a:gd name="T14" fmla="*/ 134938 w 109"/>
                  <a:gd name="T15" fmla="*/ 242888 h 161"/>
                  <a:gd name="T16" fmla="*/ 127000 w 109"/>
                  <a:gd name="T17" fmla="*/ 249238 h 161"/>
                  <a:gd name="T18" fmla="*/ 115888 w 109"/>
                  <a:gd name="T19" fmla="*/ 255588 h 161"/>
                  <a:gd name="T20" fmla="*/ 115888 w 109"/>
                  <a:gd name="T21" fmla="*/ 255588 h 161"/>
                  <a:gd name="T22" fmla="*/ 0 w 109"/>
                  <a:gd name="T23" fmla="*/ 168275 h 161"/>
                  <a:gd name="T24" fmla="*/ 0 w 109"/>
                  <a:gd name="T25" fmla="*/ 168275 h 161"/>
                  <a:gd name="T26" fmla="*/ 7938 w 109"/>
                  <a:gd name="T27" fmla="*/ 0 h 161"/>
                  <a:gd name="T28" fmla="*/ 7938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7938 w 105"/>
                  <a:gd name="T1" fmla="*/ 0 h 160"/>
                  <a:gd name="T2" fmla="*/ 7938 w 105"/>
                  <a:gd name="T3" fmla="*/ 0 h 160"/>
                  <a:gd name="T4" fmla="*/ 166688 w 105"/>
                  <a:gd name="T5" fmla="*/ 0 h 160"/>
                  <a:gd name="T6" fmla="*/ 166688 w 105"/>
                  <a:gd name="T7" fmla="*/ 0 h 160"/>
                  <a:gd name="T8" fmla="*/ 139700 w 105"/>
                  <a:gd name="T9" fmla="*/ 222250 h 160"/>
                  <a:gd name="T10" fmla="*/ 139700 w 105"/>
                  <a:gd name="T11" fmla="*/ 222250 h 160"/>
                  <a:gd name="T12" fmla="*/ 138113 w 105"/>
                  <a:gd name="T13" fmla="*/ 233363 h 160"/>
                  <a:gd name="T14" fmla="*/ 128588 w 105"/>
                  <a:gd name="T15" fmla="*/ 242888 h 160"/>
                  <a:gd name="T16" fmla="*/ 120650 w 105"/>
                  <a:gd name="T17" fmla="*/ 249238 h 160"/>
                  <a:gd name="T18" fmla="*/ 109538 w 105"/>
                  <a:gd name="T19" fmla="*/ 254000 h 160"/>
                  <a:gd name="T20" fmla="*/ 109538 w 105"/>
                  <a:gd name="T21" fmla="*/ 254000 h 160"/>
                  <a:gd name="T22" fmla="*/ 0 w 105"/>
                  <a:gd name="T23" fmla="*/ 168275 h 160"/>
                  <a:gd name="T24" fmla="*/ 0 w 105"/>
                  <a:gd name="T25" fmla="*/ 168275 h 160"/>
                  <a:gd name="T26" fmla="*/ 7938 w 105"/>
                  <a:gd name="T27" fmla="*/ 0 h 160"/>
                  <a:gd name="T28" fmla="*/ 7938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7938 w 102"/>
                  <a:gd name="T1" fmla="*/ 0 h 160"/>
                  <a:gd name="T2" fmla="*/ 7938 w 102"/>
                  <a:gd name="T3" fmla="*/ 0 h 160"/>
                  <a:gd name="T4" fmla="*/ 161925 w 102"/>
                  <a:gd name="T5" fmla="*/ 0 h 160"/>
                  <a:gd name="T6" fmla="*/ 161925 w 102"/>
                  <a:gd name="T7" fmla="*/ 0 h 160"/>
                  <a:gd name="T8" fmla="*/ 134938 w 102"/>
                  <a:gd name="T9" fmla="*/ 222250 h 160"/>
                  <a:gd name="T10" fmla="*/ 134938 w 102"/>
                  <a:gd name="T11" fmla="*/ 222250 h 160"/>
                  <a:gd name="T12" fmla="*/ 133350 w 102"/>
                  <a:gd name="T13" fmla="*/ 233363 h 160"/>
                  <a:gd name="T14" fmla="*/ 123825 w 102"/>
                  <a:gd name="T15" fmla="*/ 242888 h 160"/>
                  <a:gd name="T16" fmla="*/ 115888 w 102"/>
                  <a:gd name="T17" fmla="*/ 249238 h 160"/>
                  <a:gd name="T18" fmla="*/ 106363 w 102"/>
                  <a:gd name="T19" fmla="*/ 254000 h 160"/>
                  <a:gd name="T20" fmla="*/ 106363 w 102"/>
                  <a:gd name="T21" fmla="*/ 254000 h 160"/>
                  <a:gd name="T22" fmla="*/ 0 w 102"/>
                  <a:gd name="T23" fmla="*/ 166688 h 160"/>
                  <a:gd name="T24" fmla="*/ 0 w 102"/>
                  <a:gd name="T25" fmla="*/ 166688 h 160"/>
                  <a:gd name="T26" fmla="*/ 7938 w 102"/>
                  <a:gd name="T27" fmla="*/ 0 h 160"/>
                  <a:gd name="T28" fmla="*/ 7938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7938 w 98"/>
                  <a:gd name="T1" fmla="*/ 0 h 160"/>
                  <a:gd name="T2" fmla="*/ 7938 w 98"/>
                  <a:gd name="T3" fmla="*/ 0 h 160"/>
                  <a:gd name="T4" fmla="*/ 155575 w 98"/>
                  <a:gd name="T5" fmla="*/ 0 h 160"/>
                  <a:gd name="T6" fmla="*/ 155575 w 98"/>
                  <a:gd name="T7" fmla="*/ 0 h 160"/>
                  <a:gd name="T8" fmla="*/ 128588 w 98"/>
                  <a:gd name="T9" fmla="*/ 222250 h 160"/>
                  <a:gd name="T10" fmla="*/ 128588 w 98"/>
                  <a:gd name="T11" fmla="*/ 222250 h 160"/>
                  <a:gd name="T12" fmla="*/ 127000 w 98"/>
                  <a:gd name="T13" fmla="*/ 233363 h 160"/>
                  <a:gd name="T14" fmla="*/ 117475 w 98"/>
                  <a:gd name="T15" fmla="*/ 241300 h 160"/>
                  <a:gd name="T16" fmla="*/ 109538 w 98"/>
                  <a:gd name="T17" fmla="*/ 249238 h 160"/>
                  <a:gd name="T18" fmla="*/ 100013 w 98"/>
                  <a:gd name="T19" fmla="*/ 254000 h 160"/>
                  <a:gd name="T20" fmla="*/ 100013 w 98"/>
                  <a:gd name="T21" fmla="*/ 254000 h 160"/>
                  <a:gd name="T22" fmla="*/ 0 w 98"/>
                  <a:gd name="T23" fmla="*/ 163513 h 160"/>
                  <a:gd name="T24" fmla="*/ 0 w 98"/>
                  <a:gd name="T25" fmla="*/ 163513 h 160"/>
                  <a:gd name="T26" fmla="*/ 7938 w 98"/>
                  <a:gd name="T27" fmla="*/ 0 h 160"/>
                  <a:gd name="T28" fmla="*/ 7938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7938 w 94"/>
                  <a:gd name="T1" fmla="*/ 0 h 160"/>
                  <a:gd name="T2" fmla="*/ 7938 w 94"/>
                  <a:gd name="T3" fmla="*/ 0 h 160"/>
                  <a:gd name="T4" fmla="*/ 149225 w 94"/>
                  <a:gd name="T5" fmla="*/ 0 h 160"/>
                  <a:gd name="T6" fmla="*/ 149225 w 94"/>
                  <a:gd name="T7" fmla="*/ 0 h 160"/>
                  <a:gd name="T8" fmla="*/ 122238 w 94"/>
                  <a:gd name="T9" fmla="*/ 222250 h 160"/>
                  <a:gd name="T10" fmla="*/ 122238 w 94"/>
                  <a:gd name="T11" fmla="*/ 222250 h 160"/>
                  <a:gd name="T12" fmla="*/ 120650 w 94"/>
                  <a:gd name="T13" fmla="*/ 233363 h 160"/>
                  <a:gd name="T14" fmla="*/ 112713 w 94"/>
                  <a:gd name="T15" fmla="*/ 241300 h 160"/>
                  <a:gd name="T16" fmla="*/ 104775 w 94"/>
                  <a:gd name="T17" fmla="*/ 249238 h 160"/>
                  <a:gd name="T18" fmla="*/ 93663 w 94"/>
                  <a:gd name="T19" fmla="*/ 254000 h 160"/>
                  <a:gd name="T20" fmla="*/ 93663 w 94"/>
                  <a:gd name="T21" fmla="*/ 254000 h 160"/>
                  <a:gd name="T22" fmla="*/ 0 w 94"/>
                  <a:gd name="T23" fmla="*/ 161925 h 160"/>
                  <a:gd name="T24" fmla="*/ 0 w 94"/>
                  <a:gd name="T25" fmla="*/ 161925 h 160"/>
                  <a:gd name="T26" fmla="*/ 7938 w 94"/>
                  <a:gd name="T27" fmla="*/ 0 h 160"/>
                  <a:gd name="T28" fmla="*/ 7938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7938 w 90"/>
                  <a:gd name="T1" fmla="*/ 0 h 160"/>
                  <a:gd name="T2" fmla="*/ 7938 w 90"/>
                  <a:gd name="T3" fmla="*/ 0 h 160"/>
                  <a:gd name="T4" fmla="*/ 142875 w 90"/>
                  <a:gd name="T5" fmla="*/ 0 h 160"/>
                  <a:gd name="T6" fmla="*/ 142875 w 90"/>
                  <a:gd name="T7" fmla="*/ 0 h 160"/>
                  <a:gd name="T8" fmla="*/ 115888 w 90"/>
                  <a:gd name="T9" fmla="*/ 222250 h 160"/>
                  <a:gd name="T10" fmla="*/ 115888 w 90"/>
                  <a:gd name="T11" fmla="*/ 222250 h 160"/>
                  <a:gd name="T12" fmla="*/ 114300 w 90"/>
                  <a:gd name="T13" fmla="*/ 233363 h 160"/>
                  <a:gd name="T14" fmla="*/ 106363 w 90"/>
                  <a:gd name="T15" fmla="*/ 241300 h 160"/>
                  <a:gd name="T16" fmla="*/ 98425 w 90"/>
                  <a:gd name="T17" fmla="*/ 249238 h 160"/>
                  <a:gd name="T18" fmla="*/ 87313 w 90"/>
                  <a:gd name="T19" fmla="*/ 254000 h 160"/>
                  <a:gd name="T20" fmla="*/ 87313 w 90"/>
                  <a:gd name="T21" fmla="*/ 254000 h 160"/>
                  <a:gd name="T22" fmla="*/ 0 w 90"/>
                  <a:gd name="T23" fmla="*/ 160338 h 160"/>
                  <a:gd name="T24" fmla="*/ 0 w 90"/>
                  <a:gd name="T25" fmla="*/ 160338 h 160"/>
                  <a:gd name="T26" fmla="*/ 7938 w 90"/>
                  <a:gd name="T27" fmla="*/ 0 h 160"/>
                  <a:gd name="T28" fmla="*/ 7938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11113 w 88"/>
                  <a:gd name="T1" fmla="*/ 0 h 160"/>
                  <a:gd name="T2" fmla="*/ 11113 w 88"/>
                  <a:gd name="T3" fmla="*/ 0 h 160"/>
                  <a:gd name="T4" fmla="*/ 139700 w 88"/>
                  <a:gd name="T5" fmla="*/ 0 h 160"/>
                  <a:gd name="T6" fmla="*/ 139700 w 88"/>
                  <a:gd name="T7" fmla="*/ 0 h 160"/>
                  <a:gd name="T8" fmla="*/ 112713 w 88"/>
                  <a:gd name="T9" fmla="*/ 222250 h 160"/>
                  <a:gd name="T10" fmla="*/ 112713 w 88"/>
                  <a:gd name="T11" fmla="*/ 222250 h 160"/>
                  <a:gd name="T12" fmla="*/ 111125 w 88"/>
                  <a:gd name="T13" fmla="*/ 233363 h 160"/>
                  <a:gd name="T14" fmla="*/ 103188 w 88"/>
                  <a:gd name="T15" fmla="*/ 241300 h 160"/>
                  <a:gd name="T16" fmla="*/ 95250 w 88"/>
                  <a:gd name="T17" fmla="*/ 249238 h 160"/>
                  <a:gd name="T18" fmla="*/ 87313 w 88"/>
                  <a:gd name="T19" fmla="*/ 254000 h 160"/>
                  <a:gd name="T20" fmla="*/ 87313 w 88"/>
                  <a:gd name="T21" fmla="*/ 254000 h 160"/>
                  <a:gd name="T22" fmla="*/ 0 w 88"/>
                  <a:gd name="T23" fmla="*/ 157163 h 160"/>
                  <a:gd name="T24" fmla="*/ 0 w 88"/>
                  <a:gd name="T25" fmla="*/ 157163 h 160"/>
                  <a:gd name="T26" fmla="*/ 11113 w 88"/>
                  <a:gd name="T27" fmla="*/ 0 h 160"/>
                  <a:gd name="T28" fmla="*/ 11113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9525 w 83"/>
                  <a:gd name="T1" fmla="*/ 0 h 160"/>
                  <a:gd name="T2" fmla="*/ 9525 w 83"/>
                  <a:gd name="T3" fmla="*/ 0 h 160"/>
                  <a:gd name="T4" fmla="*/ 131763 w 83"/>
                  <a:gd name="T5" fmla="*/ 0 h 160"/>
                  <a:gd name="T6" fmla="*/ 131763 w 83"/>
                  <a:gd name="T7" fmla="*/ 0 h 160"/>
                  <a:gd name="T8" fmla="*/ 104775 w 83"/>
                  <a:gd name="T9" fmla="*/ 222250 h 160"/>
                  <a:gd name="T10" fmla="*/ 104775 w 83"/>
                  <a:gd name="T11" fmla="*/ 222250 h 160"/>
                  <a:gd name="T12" fmla="*/ 103188 w 83"/>
                  <a:gd name="T13" fmla="*/ 233363 h 160"/>
                  <a:gd name="T14" fmla="*/ 95250 w 83"/>
                  <a:gd name="T15" fmla="*/ 241300 h 160"/>
                  <a:gd name="T16" fmla="*/ 87313 w 83"/>
                  <a:gd name="T17" fmla="*/ 247650 h 160"/>
                  <a:gd name="T18" fmla="*/ 79375 w 83"/>
                  <a:gd name="T19" fmla="*/ 254000 h 160"/>
                  <a:gd name="T20" fmla="*/ 79375 w 83"/>
                  <a:gd name="T21" fmla="*/ 254000 h 160"/>
                  <a:gd name="T22" fmla="*/ 0 w 83"/>
                  <a:gd name="T23" fmla="*/ 157163 h 160"/>
                  <a:gd name="T24" fmla="*/ 0 w 83"/>
                  <a:gd name="T25" fmla="*/ 157163 h 160"/>
                  <a:gd name="T26" fmla="*/ 9525 w 83"/>
                  <a:gd name="T27" fmla="*/ 0 h 160"/>
                  <a:gd name="T28" fmla="*/ 9525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7938 w 79"/>
                  <a:gd name="T1" fmla="*/ 0 h 160"/>
                  <a:gd name="T2" fmla="*/ 7938 w 79"/>
                  <a:gd name="T3" fmla="*/ 0 h 160"/>
                  <a:gd name="T4" fmla="*/ 125413 w 79"/>
                  <a:gd name="T5" fmla="*/ 0 h 160"/>
                  <a:gd name="T6" fmla="*/ 125413 w 79"/>
                  <a:gd name="T7" fmla="*/ 0 h 160"/>
                  <a:gd name="T8" fmla="*/ 98425 w 79"/>
                  <a:gd name="T9" fmla="*/ 222250 h 160"/>
                  <a:gd name="T10" fmla="*/ 98425 w 79"/>
                  <a:gd name="T11" fmla="*/ 222250 h 160"/>
                  <a:gd name="T12" fmla="*/ 96838 w 79"/>
                  <a:gd name="T13" fmla="*/ 233363 h 160"/>
                  <a:gd name="T14" fmla="*/ 88900 w 79"/>
                  <a:gd name="T15" fmla="*/ 241300 h 160"/>
                  <a:gd name="T16" fmla="*/ 80963 w 79"/>
                  <a:gd name="T17" fmla="*/ 247650 h 160"/>
                  <a:gd name="T18" fmla="*/ 73025 w 79"/>
                  <a:gd name="T19" fmla="*/ 254000 h 160"/>
                  <a:gd name="T20" fmla="*/ 73025 w 79"/>
                  <a:gd name="T21" fmla="*/ 254000 h 160"/>
                  <a:gd name="T22" fmla="*/ 0 w 79"/>
                  <a:gd name="T23" fmla="*/ 155575 h 160"/>
                  <a:gd name="T24" fmla="*/ 0 w 79"/>
                  <a:gd name="T25" fmla="*/ 155575 h 160"/>
                  <a:gd name="T26" fmla="*/ 7938 w 79"/>
                  <a:gd name="T27" fmla="*/ 0 h 160"/>
                  <a:gd name="T28" fmla="*/ 7938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7938 w 75"/>
                  <a:gd name="T1" fmla="*/ 0 h 160"/>
                  <a:gd name="T2" fmla="*/ 7938 w 75"/>
                  <a:gd name="T3" fmla="*/ 0 h 160"/>
                  <a:gd name="T4" fmla="*/ 119063 w 75"/>
                  <a:gd name="T5" fmla="*/ 0 h 160"/>
                  <a:gd name="T6" fmla="*/ 119063 w 75"/>
                  <a:gd name="T7" fmla="*/ 0 h 160"/>
                  <a:gd name="T8" fmla="*/ 92075 w 75"/>
                  <a:gd name="T9" fmla="*/ 222250 h 160"/>
                  <a:gd name="T10" fmla="*/ 92075 w 75"/>
                  <a:gd name="T11" fmla="*/ 222250 h 160"/>
                  <a:gd name="T12" fmla="*/ 90488 w 75"/>
                  <a:gd name="T13" fmla="*/ 233363 h 160"/>
                  <a:gd name="T14" fmla="*/ 82550 w 75"/>
                  <a:gd name="T15" fmla="*/ 241300 h 160"/>
                  <a:gd name="T16" fmla="*/ 76200 w 75"/>
                  <a:gd name="T17" fmla="*/ 247650 h 160"/>
                  <a:gd name="T18" fmla="*/ 68263 w 75"/>
                  <a:gd name="T19" fmla="*/ 254000 h 160"/>
                  <a:gd name="T20" fmla="*/ 68263 w 75"/>
                  <a:gd name="T21" fmla="*/ 254000 h 160"/>
                  <a:gd name="T22" fmla="*/ 0 w 75"/>
                  <a:gd name="T23" fmla="*/ 152400 h 160"/>
                  <a:gd name="T24" fmla="*/ 0 w 75"/>
                  <a:gd name="T25" fmla="*/ 152400 h 160"/>
                  <a:gd name="T26" fmla="*/ 7938 w 75"/>
                  <a:gd name="T27" fmla="*/ 0 h 160"/>
                  <a:gd name="T28" fmla="*/ 7938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7938 w 71"/>
                  <a:gd name="T1" fmla="*/ 0 h 160"/>
                  <a:gd name="T2" fmla="*/ 7938 w 71"/>
                  <a:gd name="T3" fmla="*/ 0 h 160"/>
                  <a:gd name="T4" fmla="*/ 112713 w 71"/>
                  <a:gd name="T5" fmla="*/ 0 h 160"/>
                  <a:gd name="T6" fmla="*/ 112713 w 71"/>
                  <a:gd name="T7" fmla="*/ 0 h 160"/>
                  <a:gd name="T8" fmla="*/ 85725 w 71"/>
                  <a:gd name="T9" fmla="*/ 222250 h 160"/>
                  <a:gd name="T10" fmla="*/ 85725 w 71"/>
                  <a:gd name="T11" fmla="*/ 222250 h 160"/>
                  <a:gd name="T12" fmla="*/ 84138 w 71"/>
                  <a:gd name="T13" fmla="*/ 233363 h 160"/>
                  <a:gd name="T14" fmla="*/ 76200 w 71"/>
                  <a:gd name="T15" fmla="*/ 241300 h 160"/>
                  <a:gd name="T16" fmla="*/ 69850 w 71"/>
                  <a:gd name="T17" fmla="*/ 247650 h 160"/>
                  <a:gd name="T18" fmla="*/ 61913 w 71"/>
                  <a:gd name="T19" fmla="*/ 254000 h 160"/>
                  <a:gd name="T20" fmla="*/ 61913 w 71"/>
                  <a:gd name="T21" fmla="*/ 254000 h 160"/>
                  <a:gd name="T22" fmla="*/ 0 w 71"/>
                  <a:gd name="T23" fmla="*/ 150813 h 160"/>
                  <a:gd name="T24" fmla="*/ 0 w 71"/>
                  <a:gd name="T25" fmla="*/ 150813 h 160"/>
                  <a:gd name="T26" fmla="*/ 7938 w 71"/>
                  <a:gd name="T27" fmla="*/ 0 h 160"/>
                  <a:gd name="T28" fmla="*/ 7938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11113 w 69"/>
                  <a:gd name="T1" fmla="*/ 0 h 159"/>
                  <a:gd name="T2" fmla="*/ 11113 w 69"/>
                  <a:gd name="T3" fmla="*/ 0 h 159"/>
                  <a:gd name="T4" fmla="*/ 109538 w 69"/>
                  <a:gd name="T5" fmla="*/ 0 h 159"/>
                  <a:gd name="T6" fmla="*/ 109538 w 69"/>
                  <a:gd name="T7" fmla="*/ 0 h 159"/>
                  <a:gd name="T8" fmla="*/ 82550 w 69"/>
                  <a:gd name="T9" fmla="*/ 222250 h 159"/>
                  <a:gd name="T10" fmla="*/ 82550 w 69"/>
                  <a:gd name="T11" fmla="*/ 222250 h 159"/>
                  <a:gd name="T12" fmla="*/ 80963 w 69"/>
                  <a:gd name="T13" fmla="*/ 233363 h 159"/>
                  <a:gd name="T14" fmla="*/ 73025 w 69"/>
                  <a:gd name="T15" fmla="*/ 241300 h 159"/>
                  <a:gd name="T16" fmla="*/ 66675 w 69"/>
                  <a:gd name="T17" fmla="*/ 247650 h 159"/>
                  <a:gd name="T18" fmla="*/ 58738 w 69"/>
                  <a:gd name="T19" fmla="*/ 252413 h 159"/>
                  <a:gd name="T20" fmla="*/ 58738 w 69"/>
                  <a:gd name="T21" fmla="*/ 252413 h 159"/>
                  <a:gd name="T22" fmla="*/ 0 w 69"/>
                  <a:gd name="T23" fmla="*/ 149225 h 159"/>
                  <a:gd name="T24" fmla="*/ 0 w 69"/>
                  <a:gd name="T25" fmla="*/ 149225 h 159"/>
                  <a:gd name="T26" fmla="*/ 11113 w 69"/>
                  <a:gd name="T27" fmla="*/ 0 h 159"/>
                  <a:gd name="T28" fmla="*/ 11113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11113 w 65"/>
                  <a:gd name="T1" fmla="*/ 0 h 159"/>
                  <a:gd name="T2" fmla="*/ 11113 w 65"/>
                  <a:gd name="T3" fmla="*/ 0 h 159"/>
                  <a:gd name="T4" fmla="*/ 103188 w 65"/>
                  <a:gd name="T5" fmla="*/ 0 h 159"/>
                  <a:gd name="T6" fmla="*/ 103188 w 65"/>
                  <a:gd name="T7" fmla="*/ 0 h 159"/>
                  <a:gd name="T8" fmla="*/ 76200 w 65"/>
                  <a:gd name="T9" fmla="*/ 222250 h 159"/>
                  <a:gd name="T10" fmla="*/ 76200 w 65"/>
                  <a:gd name="T11" fmla="*/ 222250 h 159"/>
                  <a:gd name="T12" fmla="*/ 74613 w 65"/>
                  <a:gd name="T13" fmla="*/ 233363 h 159"/>
                  <a:gd name="T14" fmla="*/ 66675 w 65"/>
                  <a:gd name="T15" fmla="*/ 241300 h 159"/>
                  <a:gd name="T16" fmla="*/ 60325 w 65"/>
                  <a:gd name="T17" fmla="*/ 247650 h 159"/>
                  <a:gd name="T18" fmla="*/ 52388 w 65"/>
                  <a:gd name="T19" fmla="*/ 252413 h 159"/>
                  <a:gd name="T20" fmla="*/ 52388 w 65"/>
                  <a:gd name="T21" fmla="*/ 252413 h 159"/>
                  <a:gd name="T22" fmla="*/ 0 w 65"/>
                  <a:gd name="T23" fmla="*/ 146050 h 159"/>
                  <a:gd name="T24" fmla="*/ 0 w 65"/>
                  <a:gd name="T25" fmla="*/ 146050 h 159"/>
                  <a:gd name="T26" fmla="*/ 11113 w 65"/>
                  <a:gd name="T27" fmla="*/ 0 h 159"/>
                  <a:gd name="T28" fmla="*/ 11113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9525 w 60"/>
                  <a:gd name="T1" fmla="*/ 0 h 159"/>
                  <a:gd name="T2" fmla="*/ 9525 w 60"/>
                  <a:gd name="T3" fmla="*/ 0 h 159"/>
                  <a:gd name="T4" fmla="*/ 95250 w 60"/>
                  <a:gd name="T5" fmla="*/ 0 h 159"/>
                  <a:gd name="T6" fmla="*/ 95250 w 60"/>
                  <a:gd name="T7" fmla="*/ 0 h 159"/>
                  <a:gd name="T8" fmla="*/ 68263 w 60"/>
                  <a:gd name="T9" fmla="*/ 222250 h 159"/>
                  <a:gd name="T10" fmla="*/ 68263 w 60"/>
                  <a:gd name="T11" fmla="*/ 222250 h 159"/>
                  <a:gd name="T12" fmla="*/ 66675 w 60"/>
                  <a:gd name="T13" fmla="*/ 233363 h 159"/>
                  <a:gd name="T14" fmla="*/ 61913 w 60"/>
                  <a:gd name="T15" fmla="*/ 239713 h 159"/>
                  <a:gd name="T16" fmla="*/ 52388 w 60"/>
                  <a:gd name="T17" fmla="*/ 247650 h 159"/>
                  <a:gd name="T18" fmla="*/ 46038 w 60"/>
                  <a:gd name="T19" fmla="*/ 252413 h 159"/>
                  <a:gd name="T20" fmla="*/ 46038 w 60"/>
                  <a:gd name="T21" fmla="*/ 252413 h 159"/>
                  <a:gd name="T22" fmla="*/ 0 w 60"/>
                  <a:gd name="T23" fmla="*/ 144463 h 159"/>
                  <a:gd name="T24" fmla="*/ 0 w 60"/>
                  <a:gd name="T25" fmla="*/ 144463 h 159"/>
                  <a:gd name="T26" fmla="*/ 9525 w 60"/>
                  <a:gd name="T27" fmla="*/ 0 h 159"/>
                  <a:gd name="T28" fmla="*/ 9525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9525 w 56"/>
                  <a:gd name="T1" fmla="*/ 0 h 159"/>
                  <a:gd name="T2" fmla="*/ 9525 w 56"/>
                  <a:gd name="T3" fmla="*/ 0 h 159"/>
                  <a:gd name="T4" fmla="*/ 88900 w 56"/>
                  <a:gd name="T5" fmla="*/ 0 h 159"/>
                  <a:gd name="T6" fmla="*/ 88900 w 56"/>
                  <a:gd name="T7" fmla="*/ 0 h 159"/>
                  <a:gd name="T8" fmla="*/ 61913 w 56"/>
                  <a:gd name="T9" fmla="*/ 222250 h 159"/>
                  <a:gd name="T10" fmla="*/ 61913 w 56"/>
                  <a:gd name="T11" fmla="*/ 222250 h 159"/>
                  <a:gd name="T12" fmla="*/ 60325 w 56"/>
                  <a:gd name="T13" fmla="*/ 233363 h 159"/>
                  <a:gd name="T14" fmla="*/ 55563 w 56"/>
                  <a:gd name="T15" fmla="*/ 239713 h 159"/>
                  <a:gd name="T16" fmla="*/ 46038 w 56"/>
                  <a:gd name="T17" fmla="*/ 247650 h 159"/>
                  <a:gd name="T18" fmla="*/ 39688 w 56"/>
                  <a:gd name="T19" fmla="*/ 252413 h 159"/>
                  <a:gd name="T20" fmla="*/ 39688 w 56"/>
                  <a:gd name="T21" fmla="*/ 252413 h 159"/>
                  <a:gd name="T22" fmla="*/ 0 w 56"/>
                  <a:gd name="T23" fmla="*/ 144463 h 159"/>
                  <a:gd name="T24" fmla="*/ 0 w 56"/>
                  <a:gd name="T25" fmla="*/ 144463 h 159"/>
                  <a:gd name="T26" fmla="*/ 9525 w 56"/>
                  <a:gd name="T27" fmla="*/ 0 h 159"/>
                  <a:gd name="T28" fmla="*/ 9525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11113 w 54"/>
                  <a:gd name="T1" fmla="*/ 0 h 159"/>
                  <a:gd name="T2" fmla="*/ 11113 w 54"/>
                  <a:gd name="T3" fmla="*/ 0 h 159"/>
                  <a:gd name="T4" fmla="*/ 85725 w 54"/>
                  <a:gd name="T5" fmla="*/ 0 h 159"/>
                  <a:gd name="T6" fmla="*/ 85725 w 54"/>
                  <a:gd name="T7" fmla="*/ 0 h 159"/>
                  <a:gd name="T8" fmla="*/ 58738 w 54"/>
                  <a:gd name="T9" fmla="*/ 222250 h 159"/>
                  <a:gd name="T10" fmla="*/ 58738 w 54"/>
                  <a:gd name="T11" fmla="*/ 222250 h 159"/>
                  <a:gd name="T12" fmla="*/ 57150 w 54"/>
                  <a:gd name="T13" fmla="*/ 230188 h 159"/>
                  <a:gd name="T14" fmla="*/ 52388 w 54"/>
                  <a:gd name="T15" fmla="*/ 239713 h 159"/>
                  <a:gd name="T16" fmla="*/ 46038 w 54"/>
                  <a:gd name="T17" fmla="*/ 246063 h 159"/>
                  <a:gd name="T18" fmla="*/ 36513 w 54"/>
                  <a:gd name="T19" fmla="*/ 252413 h 159"/>
                  <a:gd name="T20" fmla="*/ 36513 w 54"/>
                  <a:gd name="T21" fmla="*/ 252413 h 159"/>
                  <a:gd name="T22" fmla="*/ 0 w 54"/>
                  <a:gd name="T23" fmla="*/ 142875 h 159"/>
                  <a:gd name="T24" fmla="*/ 0 w 54"/>
                  <a:gd name="T25" fmla="*/ 142875 h 159"/>
                  <a:gd name="T26" fmla="*/ 11113 w 54"/>
                  <a:gd name="T27" fmla="*/ 0 h 159"/>
                  <a:gd name="T28" fmla="*/ 11113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11113 w 50"/>
                  <a:gd name="T1" fmla="*/ 0 h 159"/>
                  <a:gd name="T2" fmla="*/ 11113 w 50"/>
                  <a:gd name="T3" fmla="*/ 0 h 159"/>
                  <a:gd name="T4" fmla="*/ 79375 w 50"/>
                  <a:gd name="T5" fmla="*/ 0 h 159"/>
                  <a:gd name="T6" fmla="*/ 79375 w 50"/>
                  <a:gd name="T7" fmla="*/ 0 h 159"/>
                  <a:gd name="T8" fmla="*/ 52388 w 50"/>
                  <a:gd name="T9" fmla="*/ 222250 h 159"/>
                  <a:gd name="T10" fmla="*/ 52388 w 50"/>
                  <a:gd name="T11" fmla="*/ 222250 h 159"/>
                  <a:gd name="T12" fmla="*/ 50800 w 50"/>
                  <a:gd name="T13" fmla="*/ 230188 h 159"/>
                  <a:gd name="T14" fmla="*/ 46038 w 50"/>
                  <a:gd name="T15" fmla="*/ 239713 h 159"/>
                  <a:gd name="T16" fmla="*/ 39688 w 50"/>
                  <a:gd name="T17" fmla="*/ 246063 h 159"/>
                  <a:gd name="T18" fmla="*/ 30163 w 50"/>
                  <a:gd name="T19" fmla="*/ 252413 h 159"/>
                  <a:gd name="T20" fmla="*/ 30163 w 50"/>
                  <a:gd name="T21" fmla="*/ 252413 h 159"/>
                  <a:gd name="T22" fmla="*/ 0 w 50"/>
                  <a:gd name="T23" fmla="*/ 139700 h 159"/>
                  <a:gd name="T24" fmla="*/ 0 w 50"/>
                  <a:gd name="T25" fmla="*/ 139700 h 159"/>
                  <a:gd name="T26" fmla="*/ 11113 w 50"/>
                  <a:gd name="T27" fmla="*/ 0 h 159"/>
                  <a:gd name="T28" fmla="*/ 11113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11113 w 46"/>
                  <a:gd name="T1" fmla="*/ 0 h 159"/>
                  <a:gd name="T2" fmla="*/ 11113 w 46"/>
                  <a:gd name="T3" fmla="*/ 0 h 159"/>
                  <a:gd name="T4" fmla="*/ 73025 w 46"/>
                  <a:gd name="T5" fmla="*/ 0 h 159"/>
                  <a:gd name="T6" fmla="*/ 73025 w 46"/>
                  <a:gd name="T7" fmla="*/ 0 h 159"/>
                  <a:gd name="T8" fmla="*/ 46038 w 46"/>
                  <a:gd name="T9" fmla="*/ 222250 h 159"/>
                  <a:gd name="T10" fmla="*/ 46038 w 46"/>
                  <a:gd name="T11" fmla="*/ 222250 h 159"/>
                  <a:gd name="T12" fmla="*/ 44450 w 46"/>
                  <a:gd name="T13" fmla="*/ 230188 h 159"/>
                  <a:gd name="T14" fmla="*/ 39688 w 46"/>
                  <a:gd name="T15" fmla="*/ 239713 h 159"/>
                  <a:gd name="T16" fmla="*/ 33338 w 46"/>
                  <a:gd name="T17" fmla="*/ 246063 h 159"/>
                  <a:gd name="T18" fmla="*/ 26988 w 46"/>
                  <a:gd name="T19" fmla="*/ 252413 h 159"/>
                  <a:gd name="T20" fmla="*/ 26988 w 46"/>
                  <a:gd name="T21" fmla="*/ 252413 h 159"/>
                  <a:gd name="T22" fmla="*/ 0 w 46"/>
                  <a:gd name="T23" fmla="*/ 138113 h 159"/>
                  <a:gd name="T24" fmla="*/ 0 w 46"/>
                  <a:gd name="T25" fmla="*/ 138113 h 159"/>
                  <a:gd name="T26" fmla="*/ 11113 w 46"/>
                  <a:gd name="T27" fmla="*/ 0 h 159"/>
                  <a:gd name="T28" fmla="*/ 11113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9525 w 41"/>
                  <a:gd name="T1" fmla="*/ 0 h 159"/>
                  <a:gd name="T2" fmla="*/ 9525 w 41"/>
                  <a:gd name="T3" fmla="*/ 0 h 159"/>
                  <a:gd name="T4" fmla="*/ 65088 w 41"/>
                  <a:gd name="T5" fmla="*/ 0 h 159"/>
                  <a:gd name="T6" fmla="*/ 65088 w 41"/>
                  <a:gd name="T7" fmla="*/ 0 h 159"/>
                  <a:gd name="T8" fmla="*/ 38100 w 41"/>
                  <a:gd name="T9" fmla="*/ 222250 h 159"/>
                  <a:gd name="T10" fmla="*/ 38100 w 41"/>
                  <a:gd name="T11" fmla="*/ 222250 h 159"/>
                  <a:gd name="T12" fmla="*/ 36513 w 41"/>
                  <a:gd name="T13" fmla="*/ 230188 h 159"/>
                  <a:gd name="T14" fmla="*/ 31750 w 41"/>
                  <a:gd name="T15" fmla="*/ 239713 h 159"/>
                  <a:gd name="T16" fmla="*/ 25400 w 41"/>
                  <a:gd name="T17" fmla="*/ 246063 h 159"/>
                  <a:gd name="T18" fmla="*/ 19050 w 41"/>
                  <a:gd name="T19" fmla="*/ 252413 h 159"/>
                  <a:gd name="T20" fmla="*/ 19050 w 41"/>
                  <a:gd name="T21" fmla="*/ 252413 h 159"/>
                  <a:gd name="T22" fmla="*/ 0 w 41"/>
                  <a:gd name="T23" fmla="*/ 136525 h 159"/>
                  <a:gd name="T24" fmla="*/ 0 w 41"/>
                  <a:gd name="T25" fmla="*/ 136525 h 159"/>
                  <a:gd name="T26" fmla="*/ 9525 w 41"/>
                  <a:gd name="T27" fmla="*/ 0 h 159"/>
                  <a:gd name="T28" fmla="*/ 9525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12700 w 39"/>
                  <a:gd name="T1" fmla="*/ 0 h 159"/>
                  <a:gd name="T2" fmla="*/ 12700 w 39"/>
                  <a:gd name="T3" fmla="*/ 0 h 159"/>
                  <a:gd name="T4" fmla="*/ 61913 w 39"/>
                  <a:gd name="T5" fmla="*/ 0 h 159"/>
                  <a:gd name="T6" fmla="*/ 61913 w 39"/>
                  <a:gd name="T7" fmla="*/ 0 h 159"/>
                  <a:gd name="T8" fmla="*/ 34925 w 39"/>
                  <a:gd name="T9" fmla="*/ 222250 h 159"/>
                  <a:gd name="T10" fmla="*/ 34925 w 39"/>
                  <a:gd name="T11" fmla="*/ 222250 h 159"/>
                  <a:gd name="T12" fmla="*/ 33338 w 39"/>
                  <a:gd name="T13" fmla="*/ 230188 h 159"/>
                  <a:gd name="T14" fmla="*/ 28575 w 39"/>
                  <a:gd name="T15" fmla="*/ 239713 h 159"/>
                  <a:gd name="T16" fmla="*/ 22225 w 39"/>
                  <a:gd name="T17" fmla="*/ 246063 h 159"/>
                  <a:gd name="T18" fmla="*/ 15875 w 39"/>
                  <a:gd name="T19" fmla="*/ 252413 h 159"/>
                  <a:gd name="T20" fmla="*/ 15875 w 39"/>
                  <a:gd name="T21" fmla="*/ 252413 h 159"/>
                  <a:gd name="T22" fmla="*/ 0 w 39"/>
                  <a:gd name="T23" fmla="*/ 133350 h 159"/>
                  <a:gd name="T24" fmla="*/ 0 w 39"/>
                  <a:gd name="T25" fmla="*/ 133350 h 159"/>
                  <a:gd name="T26" fmla="*/ 12700 w 39"/>
                  <a:gd name="T27" fmla="*/ 0 h 159"/>
                  <a:gd name="T28" fmla="*/ 12700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12700 w 35"/>
                  <a:gd name="T1" fmla="*/ 0 h 159"/>
                  <a:gd name="T2" fmla="*/ 12700 w 35"/>
                  <a:gd name="T3" fmla="*/ 0 h 159"/>
                  <a:gd name="T4" fmla="*/ 55563 w 35"/>
                  <a:gd name="T5" fmla="*/ 0 h 159"/>
                  <a:gd name="T6" fmla="*/ 55563 w 35"/>
                  <a:gd name="T7" fmla="*/ 0 h 159"/>
                  <a:gd name="T8" fmla="*/ 28575 w 35"/>
                  <a:gd name="T9" fmla="*/ 222250 h 159"/>
                  <a:gd name="T10" fmla="*/ 28575 w 35"/>
                  <a:gd name="T11" fmla="*/ 222250 h 159"/>
                  <a:gd name="T12" fmla="*/ 26988 w 35"/>
                  <a:gd name="T13" fmla="*/ 230188 h 159"/>
                  <a:gd name="T14" fmla="*/ 22225 w 35"/>
                  <a:gd name="T15" fmla="*/ 239713 h 159"/>
                  <a:gd name="T16" fmla="*/ 17463 w 35"/>
                  <a:gd name="T17" fmla="*/ 246063 h 159"/>
                  <a:gd name="T18" fmla="*/ 11113 w 35"/>
                  <a:gd name="T19" fmla="*/ 252413 h 159"/>
                  <a:gd name="T20" fmla="*/ 11113 w 35"/>
                  <a:gd name="T21" fmla="*/ 252413 h 159"/>
                  <a:gd name="T22" fmla="*/ 0 w 35"/>
                  <a:gd name="T23" fmla="*/ 133350 h 159"/>
                  <a:gd name="T24" fmla="*/ 0 w 35"/>
                  <a:gd name="T25" fmla="*/ 133350 h 159"/>
                  <a:gd name="T26" fmla="*/ 12700 w 35"/>
                  <a:gd name="T27" fmla="*/ 0 h 159"/>
                  <a:gd name="T28" fmla="*/ 12700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11113 w 31"/>
                  <a:gd name="T1" fmla="*/ 0 h 157"/>
                  <a:gd name="T2" fmla="*/ 11113 w 31"/>
                  <a:gd name="T3" fmla="*/ 0 h 157"/>
                  <a:gd name="T4" fmla="*/ 49213 w 31"/>
                  <a:gd name="T5" fmla="*/ 0 h 157"/>
                  <a:gd name="T6" fmla="*/ 49213 w 31"/>
                  <a:gd name="T7" fmla="*/ 0 h 157"/>
                  <a:gd name="T8" fmla="*/ 22225 w 31"/>
                  <a:gd name="T9" fmla="*/ 222250 h 157"/>
                  <a:gd name="T10" fmla="*/ 22225 w 31"/>
                  <a:gd name="T11" fmla="*/ 222250 h 157"/>
                  <a:gd name="T12" fmla="*/ 20638 w 31"/>
                  <a:gd name="T13" fmla="*/ 230188 h 157"/>
                  <a:gd name="T14" fmla="*/ 15875 w 31"/>
                  <a:gd name="T15" fmla="*/ 239713 h 157"/>
                  <a:gd name="T16" fmla="*/ 11113 w 31"/>
                  <a:gd name="T17" fmla="*/ 246063 h 157"/>
                  <a:gd name="T18" fmla="*/ 4763 w 31"/>
                  <a:gd name="T19" fmla="*/ 249238 h 157"/>
                  <a:gd name="T20" fmla="*/ 4763 w 31"/>
                  <a:gd name="T21" fmla="*/ 249238 h 157"/>
                  <a:gd name="T22" fmla="*/ 0 w 31"/>
                  <a:gd name="T23" fmla="*/ 131763 h 157"/>
                  <a:gd name="T24" fmla="*/ 0 w 31"/>
                  <a:gd name="T25" fmla="*/ 131763 h 157"/>
                  <a:gd name="T26" fmla="*/ 11113 w 31"/>
                  <a:gd name="T27" fmla="*/ 0 h 157"/>
                  <a:gd name="T28" fmla="*/ 11113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700 w 28"/>
                  <a:gd name="T1" fmla="*/ 0 h 157"/>
                  <a:gd name="T2" fmla="*/ 1270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1113 w 28"/>
                  <a:gd name="T15" fmla="*/ 239713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1588 w 28"/>
                  <a:gd name="T23" fmla="*/ 130175 h 157"/>
                  <a:gd name="T24" fmla="*/ 1588 w 28"/>
                  <a:gd name="T25" fmla="*/ 130175 h 157"/>
                  <a:gd name="T26" fmla="*/ 12700 w 28"/>
                  <a:gd name="T27" fmla="*/ 0 h 157"/>
                  <a:gd name="T28" fmla="*/ 1270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9050 w 28"/>
                  <a:gd name="T1" fmla="*/ 0 h 157"/>
                  <a:gd name="T2" fmla="*/ 1905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2700 w 28"/>
                  <a:gd name="T15" fmla="*/ 236538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7938 w 28"/>
                  <a:gd name="T23" fmla="*/ 127000 h 157"/>
                  <a:gd name="T24" fmla="*/ 7938 w 28"/>
                  <a:gd name="T25" fmla="*/ 127000 h 157"/>
                  <a:gd name="T26" fmla="*/ 19050 w 28"/>
                  <a:gd name="T27" fmla="*/ 0 h 157"/>
                  <a:gd name="T28" fmla="*/ 1905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23813 w 27"/>
                  <a:gd name="T1" fmla="*/ 0 h 157"/>
                  <a:gd name="T2" fmla="*/ 42863 w 27"/>
                  <a:gd name="T3" fmla="*/ 0 h 157"/>
                  <a:gd name="T4" fmla="*/ 15875 w 27"/>
                  <a:gd name="T5" fmla="*/ 222250 h 157"/>
                  <a:gd name="T6" fmla="*/ 15875 w 27"/>
                  <a:gd name="T7" fmla="*/ 222250 h 157"/>
                  <a:gd name="T8" fmla="*/ 14288 w 27"/>
                  <a:gd name="T9" fmla="*/ 230188 h 157"/>
                  <a:gd name="T10" fmla="*/ 11113 w 27"/>
                  <a:gd name="T11" fmla="*/ 236538 h 157"/>
                  <a:gd name="T12" fmla="*/ 4763 w 27"/>
                  <a:gd name="T13" fmla="*/ 242888 h 157"/>
                  <a:gd name="T14" fmla="*/ 0 w 27"/>
                  <a:gd name="T15" fmla="*/ 249238 h 157"/>
                  <a:gd name="T16" fmla="*/ 23813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47625 w 30"/>
                  <a:gd name="T1" fmla="*/ 3175 h 35"/>
                  <a:gd name="T2" fmla="*/ 47625 w 30"/>
                  <a:gd name="T3" fmla="*/ 3175 h 35"/>
                  <a:gd name="T4" fmla="*/ 42863 w 30"/>
                  <a:gd name="T5" fmla="*/ 22225 h 35"/>
                  <a:gd name="T6" fmla="*/ 36513 w 30"/>
                  <a:gd name="T7" fmla="*/ 47625 h 35"/>
                  <a:gd name="T8" fmla="*/ 36513 w 30"/>
                  <a:gd name="T9" fmla="*/ 47625 h 35"/>
                  <a:gd name="T10" fmla="*/ 31750 w 30"/>
                  <a:gd name="T11" fmla="*/ 53975 h 35"/>
                  <a:gd name="T12" fmla="*/ 30163 w 30"/>
                  <a:gd name="T13" fmla="*/ 55563 h 35"/>
                  <a:gd name="T14" fmla="*/ 25400 w 30"/>
                  <a:gd name="T15" fmla="*/ 53975 h 35"/>
                  <a:gd name="T16" fmla="*/ 22225 w 30"/>
                  <a:gd name="T17" fmla="*/ 49213 h 35"/>
                  <a:gd name="T18" fmla="*/ 17463 w 30"/>
                  <a:gd name="T19" fmla="*/ 41275 h 35"/>
                  <a:gd name="T20" fmla="*/ 0 w 30"/>
                  <a:gd name="T21" fmla="*/ 11113 h 35"/>
                  <a:gd name="T22" fmla="*/ 0 w 30"/>
                  <a:gd name="T23" fmla="*/ 11113 h 35"/>
                  <a:gd name="T24" fmla="*/ 4763 w 30"/>
                  <a:gd name="T25" fmla="*/ 9525 h 35"/>
                  <a:gd name="T26" fmla="*/ 12700 w 30"/>
                  <a:gd name="T27" fmla="*/ 3175 h 35"/>
                  <a:gd name="T28" fmla="*/ 19050 w 30"/>
                  <a:gd name="T29" fmla="*/ 0 h 35"/>
                  <a:gd name="T30" fmla="*/ 28575 w 30"/>
                  <a:gd name="T31" fmla="*/ 0 h 35"/>
                  <a:gd name="T32" fmla="*/ 36513 w 30"/>
                  <a:gd name="T33" fmla="*/ 0 h 35"/>
                  <a:gd name="T34" fmla="*/ 47625 w 30"/>
                  <a:gd name="T35" fmla="*/ 3175 h 35"/>
                  <a:gd name="T36" fmla="*/ 47625 w 30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组合 209"/>
            <p:cNvGrpSpPr/>
            <p:nvPr/>
          </p:nvGrpSpPr>
          <p:grpSpPr bwMode="auto">
            <a:xfrm>
              <a:off x="3651250" y="4211638"/>
              <a:ext cx="203200" cy="601662"/>
              <a:chOff x="0" y="0"/>
              <a:chExt cx="203200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06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55563 w 111"/>
                  <a:gd name="T1" fmla="*/ 422275 h 326"/>
                  <a:gd name="T2" fmla="*/ 104775 w 111"/>
                  <a:gd name="T3" fmla="*/ 517525 h 326"/>
                  <a:gd name="T4" fmla="*/ 149225 w 111"/>
                  <a:gd name="T5" fmla="*/ 511175 h 326"/>
                  <a:gd name="T6" fmla="*/ 176213 w 111"/>
                  <a:gd name="T7" fmla="*/ 406400 h 326"/>
                  <a:gd name="T8" fmla="*/ 120650 w 111"/>
                  <a:gd name="T9" fmla="*/ 0 h 326"/>
                  <a:gd name="T10" fmla="*/ 0 w 111"/>
                  <a:gd name="T11" fmla="*/ 17463 h 326"/>
                  <a:gd name="T12" fmla="*/ 55563 w 111"/>
                  <a:gd name="T13" fmla="*/ 422275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6350 w 80"/>
                  <a:gd name="T1" fmla="*/ 93663 h 92"/>
                  <a:gd name="T2" fmla="*/ 6350 w 80"/>
                  <a:gd name="T3" fmla="*/ 93663 h 92"/>
                  <a:gd name="T4" fmla="*/ 7938 w 80"/>
                  <a:gd name="T5" fmla="*/ 104775 h 92"/>
                  <a:gd name="T6" fmla="*/ 14288 w 80"/>
                  <a:gd name="T7" fmla="*/ 115888 h 92"/>
                  <a:gd name="T8" fmla="*/ 20638 w 80"/>
                  <a:gd name="T9" fmla="*/ 127000 h 92"/>
                  <a:gd name="T10" fmla="*/ 30163 w 80"/>
                  <a:gd name="T11" fmla="*/ 133350 h 92"/>
                  <a:gd name="T12" fmla="*/ 38100 w 80"/>
                  <a:gd name="T13" fmla="*/ 139700 h 92"/>
                  <a:gd name="T14" fmla="*/ 49213 w 80"/>
                  <a:gd name="T15" fmla="*/ 144463 h 92"/>
                  <a:gd name="T16" fmla="*/ 61913 w 80"/>
                  <a:gd name="T17" fmla="*/ 146050 h 92"/>
                  <a:gd name="T18" fmla="*/ 73025 w 80"/>
                  <a:gd name="T19" fmla="*/ 146050 h 92"/>
                  <a:gd name="T20" fmla="*/ 74613 w 80"/>
                  <a:gd name="T21" fmla="*/ 146050 h 92"/>
                  <a:gd name="T22" fmla="*/ 74613 w 80"/>
                  <a:gd name="T23" fmla="*/ 146050 h 92"/>
                  <a:gd name="T24" fmla="*/ 87313 w 80"/>
                  <a:gd name="T25" fmla="*/ 141288 h 92"/>
                  <a:gd name="T26" fmla="*/ 98425 w 80"/>
                  <a:gd name="T27" fmla="*/ 138113 h 92"/>
                  <a:gd name="T28" fmla="*/ 106363 w 80"/>
                  <a:gd name="T29" fmla="*/ 130175 h 92"/>
                  <a:gd name="T30" fmla="*/ 112713 w 80"/>
                  <a:gd name="T31" fmla="*/ 122238 h 92"/>
                  <a:gd name="T32" fmla="*/ 119063 w 80"/>
                  <a:gd name="T33" fmla="*/ 111125 h 92"/>
                  <a:gd name="T34" fmla="*/ 123825 w 80"/>
                  <a:gd name="T35" fmla="*/ 101600 h 92"/>
                  <a:gd name="T36" fmla="*/ 127000 w 80"/>
                  <a:gd name="T37" fmla="*/ 90488 h 92"/>
                  <a:gd name="T38" fmla="*/ 127000 w 80"/>
                  <a:gd name="T39" fmla="*/ 77788 h 92"/>
                  <a:gd name="T40" fmla="*/ 119063 w 80"/>
                  <a:gd name="T41" fmla="*/ 23813 h 92"/>
                  <a:gd name="T42" fmla="*/ 119063 w 80"/>
                  <a:gd name="T43" fmla="*/ 23813 h 92"/>
                  <a:gd name="T44" fmla="*/ 115888 w 80"/>
                  <a:gd name="T45" fmla="*/ 12700 h 92"/>
                  <a:gd name="T46" fmla="*/ 111125 w 80"/>
                  <a:gd name="T47" fmla="*/ 6350 h 92"/>
                  <a:gd name="T48" fmla="*/ 104775 w 80"/>
                  <a:gd name="T49" fmla="*/ 1588 h 92"/>
                  <a:gd name="T50" fmla="*/ 98425 w 80"/>
                  <a:gd name="T51" fmla="*/ 0 h 92"/>
                  <a:gd name="T52" fmla="*/ 79375 w 80"/>
                  <a:gd name="T53" fmla="*/ 1588 h 92"/>
                  <a:gd name="T54" fmla="*/ 55563 w 80"/>
                  <a:gd name="T55" fmla="*/ 4763 h 92"/>
                  <a:gd name="T56" fmla="*/ 55563 w 80"/>
                  <a:gd name="T57" fmla="*/ 4763 h 92"/>
                  <a:gd name="T58" fmla="*/ 55563 w 80"/>
                  <a:gd name="T59" fmla="*/ 4763 h 92"/>
                  <a:gd name="T60" fmla="*/ 31750 w 80"/>
                  <a:gd name="T61" fmla="*/ 7938 h 92"/>
                  <a:gd name="T62" fmla="*/ 12700 w 80"/>
                  <a:gd name="T63" fmla="*/ 11113 h 92"/>
                  <a:gd name="T64" fmla="*/ 6350 w 80"/>
                  <a:gd name="T65" fmla="*/ 14288 h 92"/>
                  <a:gd name="T66" fmla="*/ 1588 w 80"/>
                  <a:gd name="T67" fmla="*/ 20638 h 92"/>
                  <a:gd name="T68" fmla="*/ 0 w 80"/>
                  <a:gd name="T69" fmla="*/ 26988 h 92"/>
                  <a:gd name="T70" fmla="*/ 0 w 80"/>
                  <a:gd name="T71" fmla="*/ 38100 h 92"/>
                  <a:gd name="T72" fmla="*/ 6350 w 80"/>
                  <a:gd name="T73" fmla="*/ 93663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7463 w 95"/>
                  <a:gd name="T1" fmla="*/ 144463 h 91"/>
                  <a:gd name="T2" fmla="*/ 150813 w 95"/>
                  <a:gd name="T3" fmla="*/ 127000 h 91"/>
                  <a:gd name="T4" fmla="*/ 133350 w 95"/>
                  <a:gd name="T5" fmla="*/ 0 h 91"/>
                  <a:gd name="T6" fmla="*/ 0 w 95"/>
                  <a:gd name="T7" fmla="*/ 17463 h 91"/>
                  <a:gd name="T8" fmla="*/ 17463 w 95"/>
                  <a:gd name="T9" fmla="*/ 144463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33338 w 28"/>
                  <a:gd name="T1" fmla="*/ 0 h 164"/>
                  <a:gd name="T2" fmla="*/ 33338 w 28"/>
                  <a:gd name="T3" fmla="*/ 0 h 164"/>
                  <a:gd name="T4" fmla="*/ 17463 w 28"/>
                  <a:gd name="T5" fmla="*/ 11113 h 164"/>
                  <a:gd name="T6" fmla="*/ 7938 w 28"/>
                  <a:gd name="T7" fmla="*/ 20638 h 164"/>
                  <a:gd name="T8" fmla="*/ 3175 w 28"/>
                  <a:gd name="T9" fmla="*/ 26988 h 164"/>
                  <a:gd name="T10" fmla="*/ 0 w 28"/>
                  <a:gd name="T11" fmla="*/ 31750 h 164"/>
                  <a:gd name="T12" fmla="*/ 0 w 28"/>
                  <a:gd name="T13" fmla="*/ 31750 h 164"/>
                  <a:gd name="T14" fmla="*/ 4763 w 28"/>
                  <a:gd name="T15" fmla="*/ 69850 h 164"/>
                  <a:gd name="T16" fmla="*/ 14288 w 28"/>
                  <a:gd name="T17" fmla="*/ 142875 h 164"/>
                  <a:gd name="T18" fmla="*/ 28575 w 28"/>
                  <a:gd name="T19" fmla="*/ 244475 h 164"/>
                  <a:gd name="T20" fmla="*/ 28575 w 28"/>
                  <a:gd name="T21" fmla="*/ 244475 h 164"/>
                  <a:gd name="T22" fmla="*/ 26988 w 28"/>
                  <a:gd name="T23" fmla="*/ 246063 h 164"/>
                  <a:gd name="T24" fmla="*/ 28575 w 28"/>
                  <a:gd name="T25" fmla="*/ 254000 h 164"/>
                  <a:gd name="T26" fmla="*/ 30163 w 28"/>
                  <a:gd name="T27" fmla="*/ 255588 h 164"/>
                  <a:gd name="T28" fmla="*/ 33338 w 28"/>
                  <a:gd name="T29" fmla="*/ 257175 h 164"/>
                  <a:gd name="T30" fmla="*/ 36513 w 28"/>
                  <a:gd name="T31" fmla="*/ 260350 h 164"/>
                  <a:gd name="T32" fmla="*/ 44450 w 28"/>
                  <a:gd name="T33" fmla="*/ 260350 h 164"/>
                  <a:gd name="T34" fmla="*/ 20638 w 28"/>
                  <a:gd name="T35" fmla="*/ 92075 h 164"/>
                  <a:gd name="T36" fmla="*/ 30163 w 28"/>
                  <a:gd name="T37" fmla="*/ 69850 h 164"/>
                  <a:gd name="T38" fmla="*/ 33338 w 28"/>
                  <a:gd name="T39" fmla="*/ 0 h 164"/>
                  <a:gd name="T40" fmla="*/ 33338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组合 207"/>
            <p:cNvGrpSpPr/>
            <p:nvPr/>
          </p:nvGrpSpPr>
          <p:grpSpPr bwMode="auto">
            <a:xfrm>
              <a:off x="4114800" y="4217988"/>
              <a:ext cx="796925" cy="612775"/>
              <a:chOff x="0" y="0"/>
              <a:chExt cx="796925" cy="612776"/>
            </a:xfrm>
            <a:solidFill>
              <a:schemeClr val="bg1">
                <a:alpha val="70000"/>
              </a:schemeClr>
            </a:solidFill>
          </p:grpSpPr>
          <p:sp>
            <p:nvSpPr>
              <p:cNvPr id="111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392113 w 489"/>
                  <a:gd name="T1" fmla="*/ 347663 h 219"/>
                  <a:gd name="T2" fmla="*/ 776288 w 489"/>
                  <a:gd name="T3" fmla="*/ 174625 h 219"/>
                  <a:gd name="T4" fmla="*/ 381000 w 489"/>
                  <a:gd name="T5" fmla="*/ 0 h 219"/>
                  <a:gd name="T6" fmla="*/ 0 w 489"/>
                  <a:gd name="T7" fmla="*/ 169863 h 219"/>
                  <a:gd name="T8" fmla="*/ 392113 w 489"/>
                  <a:gd name="T9" fmla="*/ 347663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38100 h 49"/>
                  <a:gd name="T2" fmla="*/ 0 w 48"/>
                  <a:gd name="T3" fmla="*/ 38100 h 49"/>
                  <a:gd name="T4" fmla="*/ 0 w 48"/>
                  <a:gd name="T5" fmla="*/ 31750 h 49"/>
                  <a:gd name="T6" fmla="*/ 3175 w 48"/>
                  <a:gd name="T7" fmla="*/ 23813 h 49"/>
                  <a:gd name="T8" fmla="*/ 6350 w 48"/>
                  <a:gd name="T9" fmla="*/ 17463 h 49"/>
                  <a:gd name="T10" fmla="*/ 11113 w 48"/>
                  <a:gd name="T11" fmla="*/ 12700 h 49"/>
                  <a:gd name="T12" fmla="*/ 17463 w 48"/>
                  <a:gd name="T13" fmla="*/ 6350 h 49"/>
                  <a:gd name="T14" fmla="*/ 23813 w 48"/>
                  <a:gd name="T15" fmla="*/ 4763 h 49"/>
                  <a:gd name="T16" fmla="*/ 30163 w 48"/>
                  <a:gd name="T17" fmla="*/ 1588 h 49"/>
                  <a:gd name="T18" fmla="*/ 39688 w 48"/>
                  <a:gd name="T19" fmla="*/ 0 h 49"/>
                  <a:gd name="T20" fmla="*/ 39688 w 48"/>
                  <a:gd name="T21" fmla="*/ 0 h 49"/>
                  <a:gd name="T22" fmla="*/ 46038 w 48"/>
                  <a:gd name="T23" fmla="*/ 1588 h 49"/>
                  <a:gd name="T24" fmla="*/ 53975 w 48"/>
                  <a:gd name="T25" fmla="*/ 4763 h 49"/>
                  <a:gd name="T26" fmla="*/ 60325 w 48"/>
                  <a:gd name="T27" fmla="*/ 6350 h 49"/>
                  <a:gd name="T28" fmla="*/ 65088 w 48"/>
                  <a:gd name="T29" fmla="*/ 12700 h 49"/>
                  <a:gd name="T30" fmla="*/ 69850 w 48"/>
                  <a:gd name="T31" fmla="*/ 17463 h 49"/>
                  <a:gd name="T32" fmla="*/ 73025 w 48"/>
                  <a:gd name="T33" fmla="*/ 23813 h 49"/>
                  <a:gd name="T34" fmla="*/ 76200 w 48"/>
                  <a:gd name="T35" fmla="*/ 31750 h 49"/>
                  <a:gd name="T36" fmla="*/ 76200 w 48"/>
                  <a:gd name="T37" fmla="*/ 38100 h 49"/>
                  <a:gd name="T38" fmla="*/ 76200 w 48"/>
                  <a:gd name="T39" fmla="*/ 38100 h 49"/>
                  <a:gd name="T40" fmla="*/ 76200 w 48"/>
                  <a:gd name="T41" fmla="*/ 47625 h 49"/>
                  <a:gd name="T42" fmla="*/ 73025 w 48"/>
                  <a:gd name="T43" fmla="*/ 53975 h 49"/>
                  <a:gd name="T44" fmla="*/ 69850 w 48"/>
                  <a:gd name="T45" fmla="*/ 60325 h 49"/>
                  <a:gd name="T46" fmla="*/ 65088 w 48"/>
                  <a:gd name="T47" fmla="*/ 66675 h 49"/>
                  <a:gd name="T48" fmla="*/ 60325 w 48"/>
                  <a:gd name="T49" fmla="*/ 71438 h 49"/>
                  <a:gd name="T50" fmla="*/ 53975 w 48"/>
                  <a:gd name="T51" fmla="*/ 74613 h 49"/>
                  <a:gd name="T52" fmla="*/ 46038 w 48"/>
                  <a:gd name="T53" fmla="*/ 77788 h 49"/>
                  <a:gd name="T54" fmla="*/ 39688 w 48"/>
                  <a:gd name="T55" fmla="*/ 77788 h 49"/>
                  <a:gd name="T56" fmla="*/ 39688 w 48"/>
                  <a:gd name="T57" fmla="*/ 77788 h 49"/>
                  <a:gd name="T58" fmla="*/ 30163 w 48"/>
                  <a:gd name="T59" fmla="*/ 77788 h 49"/>
                  <a:gd name="T60" fmla="*/ 23813 w 48"/>
                  <a:gd name="T61" fmla="*/ 74613 h 49"/>
                  <a:gd name="T62" fmla="*/ 17463 w 48"/>
                  <a:gd name="T63" fmla="*/ 71438 h 49"/>
                  <a:gd name="T64" fmla="*/ 11113 w 48"/>
                  <a:gd name="T65" fmla="*/ 66675 h 49"/>
                  <a:gd name="T66" fmla="*/ 6350 w 48"/>
                  <a:gd name="T67" fmla="*/ 60325 h 49"/>
                  <a:gd name="T68" fmla="*/ 3175 w 48"/>
                  <a:gd name="T69" fmla="*/ 53975 h 49"/>
                  <a:gd name="T70" fmla="*/ 0 w 48"/>
                  <a:gd name="T71" fmla="*/ 47625 h 49"/>
                  <a:gd name="T72" fmla="*/ 0 w 48"/>
                  <a:gd name="T73" fmla="*/ 38100 h 49"/>
                  <a:gd name="T74" fmla="*/ 0 w 48"/>
                  <a:gd name="T75" fmla="*/ 38100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26988 w 29"/>
                  <a:gd name="T1" fmla="*/ 7938 h 107"/>
                  <a:gd name="T2" fmla="*/ 26988 w 29"/>
                  <a:gd name="T3" fmla="*/ 7938 h 107"/>
                  <a:gd name="T4" fmla="*/ 30163 w 29"/>
                  <a:gd name="T5" fmla="*/ 19050 h 107"/>
                  <a:gd name="T6" fmla="*/ 34925 w 29"/>
                  <a:gd name="T7" fmla="*/ 34925 h 107"/>
                  <a:gd name="T8" fmla="*/ 39688 w 29"/>
                  <a:gd name="T9" fmla="*/ 52388 h 107"/>
                  <a:gd name="T10" fmla="*/ 42863 w 29"/>
                  <a:gd name="T11" fmla="*/ 74613 h 107"/>
                  <a:gd name="T12" fmla="*/ 46038 w 29"/>
                  <a:gd name="T13" fmla="*/ 103188 h 107"/>
                  <a:gd name="T14" fmla="*/ 46038 w 29"/>
                  <a:gd name="T15" fmla="*/ 133350 h 107"/>
                  <a:gd name="T16" fmla="*/ 42863 w 29"/>
                  <a:gd name="T17" fmla="*/ 169863 h 107"/>
                  <a:gd name="T18" fmla="*/ 0 w 29"/>
                  <a:gd name="T19" fmla="*/ 169863 h 107"/>
                  <a:gd name="T20" fmla="*/ 0 w 29"/>
                  <a:gd name="T21" fmla="*/ 0 h 107"/>
                  <a:gd name="T22" fmla="*/ 0 w 29"/>
                  <a:gd name="T23" fmla="*/ 0 h 107"/>
                  <a:gd name="T24" fmla="*/ 12700 w 29"/>
                  <a:gd name="T25" fmla="*/ 6350 h 107"/>
                  <a:gd name="T26" fmla="*/ 22225 w 29"/>
                  <a:gd name="T27" fmla="*/ 7938 h 107"/>
                  <a:gd name="T28" fmla="*/ 23813 w 29"/>
                  <a:gd name="T29" fmla="*/ 7938 h 107"/>
                  <a:gd name="T30" fmla="*/ 26988 w 29"/>
                  <a:gd name="T31" fmla="*/ 7938 h 107"/>
                  <a:gd name="T32" fmla="*/ 26988 w 29"/>
                  <a:gd name="T33" fmla="*/ 7938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20638 w 29"/>
                  <a:gd name="T1" fmla="*/ 7938 h 107"/>
                  <a:gd name="T2" fmla="*/ 20638 w 29"/>
                  <a:gd name="T3" fmla="*/ 7938 h 107"/>
                  <a:gd name="T4" fmla="*/ 15875 w 29"/>
                  <a:gd name="T5" fmla="*/ 19050 h 107"/>
                  <a:gd name="T6" fmla="*/ 6350 w 29"/>
                  <a:gd name="T7" fmla="*/ 52388 h 107"/>
                  <a:gd name="T8" fmla="*/ 3175 w 29"/>
                  <a:gd name="T9" fmla="*/ 74613 h 107"/>
                  <a:gd name="T10" fmla="*/ 0 w 29"/>
                  <a:gd name="T11" fmla="*/ 103188 h 107"/>
                  <a:gd name="T12" fmla="*/ 0 w 29"/>
                  <a:gd name="T13" fmla="*/ 133350 h 107"/>
                  <a:gd name="T14" fmla="*/ 1588 w 29"/>
                  <a:gd name="T15" fmla="*/ 169863 h 107"/>
                  <a:gd name="T16" fmla="*/ 46038 w 29"/>
                  <a:gd name="T17" fmla="*/ 169863 h 107"/>
                  <a:gd name="T18" fmla="*/ 46038 w 29"/>
                  <a:gd name="T19" fmla="*/ 0 h 107"/>
                  <a:gd name="T20" fmla="*/ 46038 w 29"/>
                  <a:gd name="T21" fmla="*/ 0 h 107"/>
                  <a:gd name="T22" fmla="*/ 33338 w 29"/>
                  <a:gd name="T23" fmla="*/ 6350 h 107"/>
                  <a:gd name="T24" fmla="*/ 25400 w 29"/>
                  <a:gd name="T25" fmla="*/ 7938 h 107"/>
                  <a:gd name="T26" fmla="*/ 20638 w 29"/>
                  <a:gd name="T27" fmla="*/ 7938 h 107"/>
                  <a:gd name="T28" fmla="*/ 20638 w 29"/>
                  <a:gd name="T29" fmla="*/ 7938 h 107"/>
                  <a:gd name="T30" fmla="*/ 20638 w 29"/>
                  <a:gd name="T31" fmla="*/ 7938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100013 w 283"/>
                  <a:gd name="T5" fmla="*/ 46038 h 211"/>
                  <a:gd name="T6" fmla="*/ 227013 w 283"/>
                  <a:gd name="T7" fmla="*/ 106363 h 211"/>
                  <a:gd name="T8" fmla="*/ 227013 w 283"/>
                  <a:gd name="T9" fmla="*/ 106363 h 211"/>
                  <a:gd name="T10" fmla="*/ 350838 w 283"/>
                  <a:gd name="T11" fmla="*/ 46038 h 211"/>
                  <a:gd name="T12" fmla="*/ 449263 w 283"/>
                  <a:gd name="T13" fmla="*/ 0 h 211"/>
                  <a:gd name="T14" fmla="*/ 449263 w 283"/>
                  <a:gd name="T15" fmla="*/ 258763 h 211"/>
                  <a:gd name="T16" fmla="*/ 449263 w 283"/>
                  <a:gd name="T17" fmla="*/ 258763 h 211"/>
                  <a:gd name="T18" fmla="*/ 439738 w 283"/>
                  <a:gd name="T19" fmla="*/ 269875 h 211"/>
                  <a:gd name="T20" fmla="*/ 423863 w 283"/>
                  <a:gd name="T21" fmla="*/ 280988 h 211"/>
                  <a:gd name="T22" fmla="*/ 411163 w 283"/>
                  <a:gd name="T23" fmla="*/ 288925 h 211"/>
                  <a:gd name="T24" fmla="*/ 396875 w 283"/>
                  <a:gd name="T25" fmla="*/ 298450 h 211"/>
                  <a:gd name="T26" fmla="*/ 363538 w 283"/>
                  <a:gd name="T27" fmla="*/ 311150 h 211"/>
                  <a:gd name="T28" fmla="*/ 331788 w 283"/>
                  <a:gd name="T29" fmla="*/ 319088 h 211"/>
                  <a:gd name="T30" fmla="*/ 301625 w 283"/>
                  <a:gd name="T31" fmla="*/ 325438 h 211"/>
                  <a:gd name="T32" fmla="*/ 273050 w 283"/>
                  <a:gd name="T33" fmla="*/ 330200 h 211"/>
                  <a:gd name="T34" fmla="*/ 233363 w 283"/>
                  <a:gd name="T35" fmla="*/ 334963 h 211"/>
                  <a:gd name="T36" fmla="*/ 233363 w 283"/>
                  <a:gd name="T37" fmla="*/ 334963 h 211"/>
                  <a:gd name="T38" fmla="*/ 233363 w 283"/>
                  <a:gd name="T39" fmla="*/ 334963 h 211"/>
                  <a:gd name="T40" fmla="*/ 227013 w 283"/>
                  <a:gd name="T41" fmla="*/ 334963 h 211"/>
                  <a:gd name="T42" fmla="*/ 227013 w 283"/>
                  <a:gd name="T43" fmla="*/ 334963 h 211"/>
                  <a:gd name="T44" fmla="*/ 220663 w 283"/>
                  <a:gd name="T45" fmla="*/ 334963 h 211"/>
                  <a:gd name="T46" fmla="*/ 220663 w 283"/>
                  <a:gd name="T47" fmla="*/ 334963 h 211"/>
                  <a:gd name="T48" fmla="*/ 220663 w 283"/>
                  <a:gd name="T49" fmla="*/ 334963 h 211"/>
                  <a:gd name="T50" fmla="*/ 179388 w 283"/>
                  <a:gd name="T51" fmla="*/ 330200 h 211"/>
                  <a:gd name="T52" fmla="*/ 149225 w 283"/>
                  <a:gd name="T53" fmla="*/ 325438 h 211"/>
                  <a:gd name="T54" fmla="*/ 119063 w 283"/>
                  <a:gd name="T55" fmla="*/ 319088 h 211"/>
                  <a:gd name="T56" fmla="*/ 87313 w 283"/>
                  <a:gd name="T57" fmla="*/ 311150 h 211"/>
                  <a:gd name="T58" fmla="*/ 57150 w 283"/>
                  <a:gd name="T59" fmla="*/ 298450 h 211"/>
                  <a:gd name="T60" fmla="*/ 41275 w 283"/>
                  <a:gd name="T61" fmla="*/ 288925 h 211"/>
                  <a:gd name="T62" fmla="*/ 26988 w 283"/>
                  <a:gd name="T63" fmla="*/ 280988 h 211"/>
                  <a:gd name="T64" fmla="*/ 14288 w 283"/>
                  <a:gd name="T65" fmla="*/ 269875 h 211"/>
                  <a:gd name="T66" fmla="*/ 0 w 283"/>
                  <a:gd name="T67" fmla="*/ 2587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Freeform 116"/>
            <p:cNvSpPr>
              <a:spLocks noEditPoints="1" noChangeArrowheads="1"/>
            </p:cNvSpPr>
            <p:nvPr/>
          </p:nvSpPr>
          <p:spPr bwMode="auto">
            <a:xfrm>
              <a:off x="5124450" y="2090738"/>
              <a:ext cx="393700" cy="492125"/>
            </a:xfrm>
            <a:custGeom>
              <a:avLst/>
              <a:gdLst>
                <a:gd name="T0" fmla="*/ 130702 w 247"/>
                <a:gd name="T1" fmla="*/ 238125 h 310"/>
                <a:gd name="T2" fmla="*/ 138672 w 247"/>
                <a:gd name="T3" fmla="*/ 209550 h 310"/>
                <a:gd name="T4" fmla="*/ 138672 w 247"/>
                <a:gd name="T5" fmla="*/ 93663 h 310"/>
                <a:gd name="T6" fmla="*/ 125920 w 247"/>
                <a:gd name="T7" fmla="*/ 79375 h 310"/>
                <a:gd name="T8" fmla="*/ 127514 w 247"/>
                <a:gd name="T9" fmla="*/ 26988 h 310"/>
                <a:gd name="T10" fmla="*/ 127514 w 247"/>
                <a:gd name="T11" fmla="*/ 20638 h 310"/>
                <a:gd name="T12" fmla="*/ 146641 w 247"/>
                <a:gd name="T13" fmla="*/ 7938 h 310"/>
                <a:gd name="T14" fmla="*/ 199241 w 247"/>
                <a:gd name="T15" fmla="*/ 0 h 310"/>
                <a:gd name="T16" fmla="*/ 258216 w 247"/>
                <a:gd name="T17" fmla="*/ 9525 h 310"/>
                <a:gd name="T18" fmla="*/ 267780 w 247"/>
                <a:gd name="T19" fmla="*/ 25400 h 310"/>
                <a:gd name="T20" fmla="*/ 270968 w 247"/>
                <a:gd name="T21" fmla="*/ 26988 h 310"/>
                <a:gd name="T22" fmla="*/ 267780 w 247"/>
                <a:gd name="T23" fmla="*/ 79375 h 310"/>
                <a:gd name="T24" fmla="*/ 258216 w 247"/>
                <a:gd name="T25" fmla="*/ 92075 h 310"/>
                <a:gd name="T26" fmla="*/ 248653 w 247"/>
                <a:gd name="T27" fmla="*/ 209550 h 310"/>
                <a:gd name="T28" fmla="*/ 250247 w 247"/>
                <a:gd name="T29" fmla="*/ 222250 h 310"/>
                <a:gd name="T30" fmla="*/ 264592 w 247"/>
                <a:gd name="T31" fmla="*/ 238125 h 310"/>
                <a:gd name="T32" fmla="*/ 302846 w 247"/>
                <a:gd name="T33" fmla="*/ 271463 h 310"/>
                <a:gd name="T34" fmla="*/ 368197 w 247"/>
                <a:gd name="T35" fmla="*/ 352425 h 310"/>
                <a:gd name="T36" fmla="*/ 392106 w 247"/>
                <a:gd name="T37" fmla="*/ 401638 h 310"/>
                <a:gd name="T38" fmla="*/ 387324 w 247"/>
                <a:gd name="T39" fmla="*/ 441325 h 310"/>
                <a:gd name="T40" fmla="*/ 376167 w 247"/>
                <a:gd name="T41" fmla="*/ 452438 h 310"/>
                <a:gd name="T42" fmla="*/ 298064 w 247"/>
                <a:gd name="T43" fmla="*/ 482600 h 310"/>
                <a:gd name="T44" fmla="*/ 224744 w 247"/>
                <a:gd name="T45" fmla="*/ 492125 h 310"/>
                <a:gd name="T46" fmla="*/ 180114 w 247"/>
                <a:gd name="T47" fmla="*/ 492125 h 310"/>
                <a:gd name="T48" fmla="*/ 81290 w 247"/>
                <a:gd name="T49" fmla="*/ 481013 h 310"/>
                <a:gd name="T50" fmla="*/ 100417 w 247"/>
                <a:gd name="T51" fmla="*/ 452438 h 310"/>
                <a:gd name="T52" fmla="*/ 132296 w 247"/>
                <a:gd name="T53" fmla="*/ 455613 h 310"/>
                <a:gd name="T54" fmla="*/ 97230 w 247"/>
                <a:gd name="T55" fmla="*/ 444500 h 310"/>
                <a:gd name="T56" fmla="*/ 81290 w 247"/>
                <a:gd name="T57" fmla="*/ 334963 h 310"/>
                <a:gd name="T58" fmla="*/ 121138 w 247"/>
                <a:gd name="T59" fmla="*/ 285750 h 310"/>
                <a:gd name="T60" fmla="*/ 81290 w 247"/>
                <a:gd name="T61" fmla="*/ 322263 h 310"/>
                <a:gd name="T62" fmla="*/ 108387 w 247"/>
                <a:gd name="T63" fmla="*/ 252413 h 310"/>
                <a:gd name="T64" fmla="*/ 81290 w 247"/>
                <a:gd name="T65" fmla="*/ 481013 h 310"/>
                <a:gd name="T66" fmla="*/ 47818 w 247"/>
                <a:gd name="T67" fmla="*/ 469900 h 310"/>
                <a:gd name="T68" fmla="*/ 17533 w 247"/>
                <a:gd name="T69" fmla="*/ 452438 h 310"/>
                <a:gd name="T70" fmla="*/ 3188 w 247"/>
                <a:gd name="T71" fmla="*/ 428625 h 310"/>
                <a:gd name="T72" fmla="*/ 4782 w 247"/>
                <a:gd name="T73" fmla="*/ 398463 h 310"/>
                <a:gd name="T74" fmla="*/ 43036 w 247"/>
                <a:gd name="T75" fmla="*/ 325438 h 310"/>
                <a:gd name="T76" fmla="*/ 81290 w 247"/>
                <a:gd name="T77" fmla="*/ 322263 h 310"/>
                <a:gd name="T78" fmla="*/ 43036 w 247"/>
                <a:gd name="T79" fmla="*/ 361950 h 310"/>
                <a:gd name="T80" fmla="*/ 28691 w 247"/>
                <a:gd name="T81" fmla="*/ 395288 h 310"/>
                <a:gd name="T82" fmla="*/ 28691 w 247"/>
                <a:gd name="T83" fmla="*/ 414338 h 310"/>
                <a:gd name="T84" fmla="*/ 43036 w 247"/>
                <a:gd name="T85" fmla="*/ 433388 h 310"/>
                <a:gd name="T86" fmla="*/ 81290 w 247"/>
                <a:gd name="T87" fmla="*/ 481013 h 310"/>
                <a:gd name="T88" fmla="*/ 81290 w 247"/>
                <a:gd name="T89" fmla="*/ 334963 h 310"/>
                <a:gd name="T90" fmla="*/ 54194 w 247"/>
                <a:gd name="T91" fmla="*/ 385763 h 310"/>
                <a:gd name="T92" fmla="*/ 57381 w 247"/>
                <a:gd name="T93" fmla="*/ 411163 h 310"/>
                <a:gd name="T94" fmla="*/ 81290 w 247"/>
                <a:gd name="T95" fmla="*/ 434975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8" name="组合 204"/>
            <p:cNvGrpSpPr/>
            <p:nvPr/>
          </p:nvGrpSpPr>
          <p:grpSpPr bwMode="auto">
            <a:xfrm>
              <a:off x="2295525" y="1924050"/>
              <a:ext cx="406400" cy="611188"/>
              <a:chOff x="0" y="0"/>
              <a:chExt cx="404813" cy="611188"/>
            </a:xfrm>
            <a:solidFill>
              <a:schemeClr val="bg1">
                <a:alpha val="70000"/>
              </a:schemeClr>
            </a:solidFill>
          </p:grpSpPr>
          <p:sp>
            <p:nvSpPr>
              <p:cNvPr id="119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139700 w 88"/>
                  <a:gd name="T1" fmla="*/ 69850 h 88"/>
                  <a:gd name="T2" fmla="*/ 139700 w 88"/>
                  <a:gd name="T3" fmla="*/ 69850 h 88"/>
                  <a:gd name="T4" fmla="*/ 136525 w 88"/>
                  <a:gd name="T5" fmla="*/ 57150 h 88"/>
                  <a:gd name="T6" fmla="*/ 131763 w 88"/>
                  <a:gd name="T7" fmla="*/ 42863 h 88"/>
                  <a:gd name="T8" fmla="*/ 125413 w 88"/>
                  <a:gd name="T9" fmla="*/ 30163 h 88"/>
                  <a:gd name="T10" fmla="*/ 117475 w 88"/>
                  <a:gd name="T11" fmla="*/ 20638 h 88"/>
                  <a:gd name="T12" fmla="*/ 106363 w 88"/>
                  <a:gd name="T13" fmla="*/ 11113 h 88"/>
                  <a:gd name="T14" fmla="*/ 95250 w 88"/>
                  <a:gd name="T15" fmla="*/ 4763 h 88"/>
                  <a:gd name="T16" fmla="*/ 82550 w 88"/>
                  <a:gd name="T17" fmla="*/ 0 h 88"/>
                  <a:gd name="T18" fmla="*/ 68263 w 88"/>
                  <a:gd name="T19" fmla="*/ 0 h 88"/>
                  <a:gd name="T20" fmla="*/ 68263 w 88"/>
                  <a:gd name="T21" fmla="*/ 0 h 88"/>
                  <a:gd name="T22" fmla="*/ 55563 w 88"/>
                  <a:gd name="T23" fmla="*/ 0 h 88"/>
                  <a:gd name="T24" fmla="*/ 42863 w 88"/>
                  <a:gd name="T25" fmla="*/ 4763 h 88"/>
                  <a:gd name="T26" fmla="*/ 28575 w 88"/>
                  <a:gd name="T27" fmla="*/ 11113 h 88"/>
                  <a:gd name="T28" fmla="*/ 19050 w 88"/>
                  <a:gd name="T29" fmla="*/ 20638 h 88"/>
                  <a:gd name="T30" fmla="*/ 9525 w 88"/>
                  <a:gd name="T31" fmla="*/ 30163 h 88"/>
                  <a:gd name="T32" fmla="*/ 3175 w 88"/>
                  <a:gd name="T33" fmla="*/ 42863 h 88"/>
                  <a:gd name="T34" fmla="*/ 0 w 88"/>
                  <a:gd name="T35" fmla="*/ 57150 h 88"/>
                  <a:gd name="T36" fmla="*/ 0 w 88"/>
                  <a:gd name="T37" fmla="*/ 69850 h 88"/>
                  <a:gd name="T38" fmla="*/ 0 w 88"/>
                  <a:gd name="T39" fmla="*/ 69850 h 88"/>
                  <a:gd name="T40" fmla="*/ 0 w 88"/>
                  <a:gd name="T41" fmla="*/ 84138 h 88"/>
                  <a:gd name="T42" fmla="*/ 3175 w 88"/>
                  <a:gd name="T43" fmla="*/ 96838 h 88"/>
                  <a:gd name="T44" fmla="*/ 9525 w 88"/>
                  <a:gd name="T45" fmla="*/ 107950 h 88"/>
                  <a:gd name="T46" fmla="*/ 19050 w 88"/>
                  <a:gd name="T47" fmla="*/ 119063 h 88"/>
                  <a:gd name="T48" fmla="*/ 28575 w 88"/>
                  <a:gd name="T49" fmla="*/ 127000 h 88"/>
                  <a:gd name="T50" fmla="*/ 42863 w 88"/>
                  <a:gd name="T51" fmla="*/ 133350 h 88"/>
                  <a:gd name="T52" fmla="*/ 55563 w 88"/>
                  <a:gd name="T53" fmla="*/ 138113 h 88"/>
                  <a:gd name="T54" fmla="*/ 68263 w 88"/>
                  <a:gd name="T55" fmla="*/ 139700 h 88"/>
                  <a:gd name="T56" fmla="*/ 68263 w 88"/>
                  <a:gd name="T57" fmla="*/ 139700 h 88"/>
                  <a:gd name="T58" fmla="*/ 82550 w 88"/>
                  <a:gd name="T59" fmla="*/ 138113 h 88"/>
                  <a:gd name="T60" fmla="*/ 95250 w 88"/>
                  <a:gd name="T61" fmla="*/ 133350 h 88"/>
                  <a:gd name="T62" fmla="*/ 106363 w 88"/>
                  <a:gd name="T63" fmla="*/ 127000 h 88"/>
                  <a:gd name="T64" fmla="*/ 117475 w 88"/>
                  <a:gd name="T65" fmla="*/ 119063 h 88"/>
                  <a:gd name="T66" fmla="*/ 125413 w 88"/>
                  <a:gd name="T67" fmla="*/ 107950 h 88"/>
                  <a:gd name="T68" fmla="*/ 131763 w 88"/>
                  <a:gd name="T69" fmla="*/ 96838 h 88"/>
                  <a:gd name="T70" fmla="*/ 136525 w 88"/>
                  <a:gd name="T71" fmla="*/ 84138 h 88"/>
                  <a:gd name="T72" fmla="*/ 139700 w 88"/>
                  <a:gd name="T73" fmla="*/ 69850 h 88"/>
                  <a:gd name="T74" fmla="*/ 139700 w 88"/>
                  <a:gd name="T75" fmla="*/ 69850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212725 w 134"/>
                  <a:gd name="T1" fmla="*/ 11113 h 289"/>
                  <a:gd name="T2" fmla="*/ 212725 w 134"/>
                  <a:gd name="T3" fmla="*/ 11113 h 289"/>
                  <a:gd name="T4" fmla="*/ 139700 w 134"/>
                  <a:gd name="T5" fmla="*/ 204788 h 289"/>
                  <a:gd name="T6" fmla="*/ 66675 w 134"/>
                  <a:gd name="T7" fmla="*/ 393700 h 289"/>
                  <a:gd name="T8" fmla="*/ 66675 w 134"/>
                  <a:gd name="T9" fmla="*/ 393700 h 289"/>
                  <a:gd name="T10" fmla="*/ 34925 w 134"/>
                  <a:gd name="T11" fmla="*/ 425450 h 289"/>
                  <a:gd name="T12" fmla="*/ 12700 w 134"/>
                  <a:gd name="T13" fmla="*/ 447675 h 289"/>
                  <a:gd name="T14" fmla="*/ 4763 w 134"/>
                  <a:gd name="T15" fmla="*/ 454025 h 289"/>
                  <a:gd name="T16" fmla="*/ 0 w 134"/>
                  <a:gd name="T17" fmla="*/ 458788 h 289"/>
                  <a:gd name="T18" fmla="*/ 0 w 134"/>
                  <a:gd name="T19" fmla="*/ 458788 h 289"/>
                  <a:gd name="T20" fmla="*/ 4763 w 134"/>
                  <a:gd name="T21" fmla="*/ 436563 h 289"/>
                  <a:gd name="T22" fmla="*/ 23813 w 134"/>
                  <a:gd name="T23" fmla="*/ 385763 h 289"/>
                  <a:gd name="T24" fmla="*/ 79375 w 134"/>
                  <a:gd name="T25" fmla="*/ 228600 h 289"/>
                  <a:gd name="T26" fmla="*/ 166688 w 134"/>
                  <a:gd name="T27" fmla="*/ 0 h 289"/>
                  <a:gd name="T28" fmla="*/ 212725 w 134"/>
                  <a:gd name="T29" fmla="*/ 11113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3175 w 148"/>
                  <a:gd name="T1" fmla="*/ 20638 h 283"/>
                  <a:gd name="T2" fmla="*/ 173038 w 148"/>
                  <a:gd name="T3" fmla="*/ 387350 h 283"/>
                  <a:gd name="T4" fmla="*/ 234950 w 148"/>
                  <a:gd name="T5" fmla="*/ 449263 h 283"/>
                  <a:gd name="T6" fmla="*/ 217488 w 148"/>
                  <a:gd name="T7" fmla="*/ 363538 h 283"/>
                  <a:gd name="T8" fmla="*/ 52388 w 148"/>
                  <a:gd name="T9" fmla="*/ 0 h 283"/>
                  <a:gd name="T10" fmla="*/ 0 w 148"/>
                  <a:gd name="T11" fmla="*/ 15875 h 283"/>
                  <a:gd name="T12" fmla="*/ 3175 w 148"/>
                  <a:gd name="T13" fmla="*/ 20638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65088 h 49"/>
                  <a:gd name="T2" fmla="*/ 0 w 16"/>
                  <a:gd name="T3" fmla="*/ 65088 h 49"/>
                  <a:gd name="T4" fmla="*/ 0 w 16"/>
                  <a:gd name="T5" fmla="*/ 69850 h 49"/>
                  <a:gd name="T6" fmla="*/ 4763 w 16"/>
                  <a:gd name="T7" fmla="*/ 73025 h 49"/>
                  <a:gd name="T8" fmla="*/ 6350 w 16"/>
                  <a:gd name="T9" fmla="*/ 76200 h 49"/>
                  <a:gd name="T10" fmla="*/ 12700 w 16"/>
                  <a:gd name="T11" fmla="*/ 77788 h 49"/>
                  <a:gd name="T12" fmla="*/ 12700 w 16"/>
                  <a:gd name="T13" fmla="*/ 77788 h 49"/>
                  <a:gd name="T14" fmla="*/ 17463 w 16"/>
                  <a:gd name="T15" fmla="*/ 76200 h 49"/>
                  <a:gd name="T16" fmla="*/ 22225 w 16"/>
                  <a:gd name="T17" fmla="*/ 73025 h 49"/>
                  <a:gd name="T18" fmla="*/ 23813 w 16"/>
                  <a:gd name="T19" fmla="*/ 69850 h 49"/>
                  <a:gd name="T20" fmla="*/ 25400 w 16"/>
                  <a:gd name="T21" fmla="*/ 65088 h 49"/>
                  <a:gd name="T22" fmla="*/ 25400 w 16"/>
                  <a:gd name="T23" fmla="*/ 12700 h 49"/>
                  <a:gd name="T24" fmla="*/ 25400 w 16"/>
                  <a:gd name="T25" fmla="*/ 12700 h 49"/>
                  <a:gd name="T26" fmla="*/ 23813 w 16"/>
                  <a:gd name="T27" fmla="*/ 9525 h 49"/>
                  <a:gd name="T28" fmla="*/ 22225 w 16"/>
                  <a:gd name="T29" fmla="*/ 4763 h 49"/>
                  <a:gd name="T30" fmla="*/ 17463 w 16"/>
                  <a:gd name="T31" fmla="*/ 0 h 49"/>
                  <a:gd name="T32" fmla="*/ 12700 w 16"/>
                  <a:gd name="T33" fmla="*/ 0 h 49"/>
                  <a:gd name="T34" fmla="*/ 12700 w 16"/>
                  <a:gd name="T35" fmla="*/ 0 h 49"/>
                  <a:gd name="T36" fmla="*/ 6350 w 16"/>
                  <a:gd name="T37" fmla="*/ 0 h 49"/>
                  <a:gd name="T38" fmla="*/ 4763 w 16"/>
                  <a:gd name="T39" fmla="*/ 4763 h 49"/>
                  <a:gd name="T40" fmla="*/ 0 w 16"/>
                  <a:gd name="T41" fmla="*/ 9525 h 49"/>
                  <a:gd name="T42" fmla="*/ 0 w 16"/>
                  <a:gd name="T43" fmla="*/ 12700 h 49"/>
                  <a:gd name="T44" fmla="*/ 0 w 16"/>
                  <a:gd name="T45" fmla="*/ 65088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组合 201"/>
            <p:cNvGrpSpPr/>
            <p:nvPr/>
          </p:nvGrpSpPr>
          <p:grpSpPr bwMode="auto">
            <a:xfrm>
              <a:off x="3206750" y="1584325"/>
              <a:ext cx="601663" cy="601663"/>
              <a:chOff x="0" y="0"/>
              <a:chExt cx="601663" cy="601663"/>
            </a:xfrm>
            <a:solidFill>
              <a:schemeClr val="bg1">
                <a:alpha val="70000"/>
              </a:schemeClr>
            </a:solidFill>
          </p:grpSpPr>
          <p:sp>
            <p:nvSpPr>
              <p:cNvPr id="124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112713 w 141"/>
                  <a:gd name="T1" fmla="*/ 0 h 379"/>
                  <a:gd name="T2" fmla="*/ 133350 w 141"/>
                  <a:gd name="T3" fmla="*/ 6350 h 379"/>
                  <a:gd name="T4" fmla="*/ 155575 w 141"/>
                  <a:gd name="T5" fmla="*/ 23813 h 379"/>
                  <a:gd name="T6" fmla="*/ 174625 w 141"/>
                  <a:gd name="T7" fmla="*/ 52388 h 379"/>
                  <a:gd name="T8" fmla="*/ 188913 w 141"/>
                  <a:gd name="T9" fmla="*/ 88900 h 379"/>
                  <a:gd name="T10" fmla="*/ 215900 w 141"/>
                  <a:gd name="T11" fmla="*/ 185738 h 379"/>
                  <a:gd name="T12" fmla="*/ 223838 w 141"/>
                  <a:gd name="T13" fmla="*/ 301625 h 379"/>
                  <a:gd name="T14" fmla="*/ 222250 w 141"/>
                  <a:gd name="T15" fmla="*/ 361950 h 379"/>
                  <a:gd name="T16" fmla="*/ 204788 w 141"/>
                  <a:gd name="T17" fmla="*/ 468313 h 379"/>
                  <a:gd name="T18" fmla="*/ 182563 w 141"/>
                  <a:gd name="T19" fmla="*/ 533400 h 379"/>
                  <a:gd name="T20" fmla="*/ 166688 w 141"/>
                  <a:gd name="T21" fmla="*/ 565150 h 379"/>
                  <a:gd name="T22" fmla="*/ 144463 w 141"/>
                  <a:gd name="T23" fmla="*/ 588963 h 379"/>
                  <a:gd name="T24" fmla="*/ 122238 w 141"/>
                  <a:gd name="T25" fmla="*/ 600075 h 379"/>
                  <a:gd name="T26" fmla="*/ 112713 w 141"/>
                  <a:gd name="T27" fmla="*/ 601663 h 379"/>
                  <a:gd name="T28" fmla="*/ 112713 w 141"/>
                  <a:gd name="T29" fmla="*/ 552450 h 379"/>
                  <a:gd name="T30" fmla="*/ 112713 w 141"/>
                  <a:gd name="T31" fmla="*/ 552450 h 379"/>
                  <a:gd name="T32" fmla="*/ 131763 w 141"/>
                  <a:gd name="T33" fmla="*/ 549275 h 379"/>
                  <a:gd name="T34" fmla="*/ 149225 w 141"/>
                  <a:gd name="T35" fmla="*/ 533400 h 379"/>
                  <a:gd name="T36" fmla="*/ 163513 w 141"/>
                  <a:gd name="T37" fmla="*/ 509588 h 379"/>
                  <a:gd name="T38" fmla="*/ 188913 w 141"/>
                  <a:gd name="T39" fmla="*/ 442913 h 379"/>
                  <a:gd name="T40" fmla="*/ 203200 w 141"/>
                  <a:gd name="T41" fmla="*/ 352425 h 379"/>
                  <a:gd name="T42" fmla="*/ 204788 w 141"/>
                  <a:gd name="T43" fmla="*/ 301625 h 379"/>
                  <a:gd name="T44" fmla="*/ 198438 w 141"/>
                  <a:gd name="T45" fmla="*/ 203200 h 379"/>
                  <a:gd name="T46" fmla="*/ 179388 w 141"/>
                  <a:gd name="T47" fmla="*/ 122238 h 379"/>
                  <a:gd name="T48" fmla="*/ 157163 w 141"/>
                  <a:gd name="T49" fmla="*/ 79375 h 379"/>
                  <a:gd name="T50" fmla="*/ 139700 w 141"/>
                  <a:gd name="T51" fmla="*/ 60325 h 379"/>
                  <a:gd name="T52" fmla="*/ 120650 w 141"/>
                  <a:gd name="T53" fmla="*/ 49213 h 379"/>
                  <a:gd name="T54" fmla="*/ 112713 w 141"/>
                  <a:gd name="T55" fmla="*/ 49213 h 379"/>
                  <a:gd name="T56" fmla="*/ 112713 w 141"/>
                  <a:gd name="T57" fmla="*/ 0 h 379"/>
                  <a:gd name="T58" fmla="*/ 112713 w 141"/>
                  <a:gd name="T59" fmla="*/ 601663 h 379"/>
                  <a:gd name="T60" fmla="*/ 90488 w 141"/>
                  <a:gd name="T61" fmla="*/ 595313 h 379"/>
                  <a:gd name="T62" fmla="*/ 69850 w 141"/>
                  <a:gd name="T63" fmla="*/ 579438 h 379"/>
                  <a:gd name="T64" fmla="*/ 49213 w 141"/>
                  <a:gd name="T65" fmla="*/ 550863 h 379"/>
                  <a:gd name="T66" fmla="*/ 34925 w 141"/>
                  <a:gd name="T67" fmla="*/ 514350 h 379"/>
                  <a:gd name="T68" fmla="*/ 11113 w 141"/>
                  <a:gd name="T69" fmla="*/ 419100 h 379"/>
                  <a:gd name="T70" fmla="*/ 0 w 141"/>
                  <a:gd name="T71" fmla="*/ 301625 h 379"/>
                  <a:gd name="T72" fmla="*/ 4763 w 141"/>
                  <a:gd name="T73" fmla="*/ 241300 h 379"/>
                  <a:gd name="T74" fmla="*/ 19050 w 141"/>
                  <a:gd name="T75" fmla="*/ 133350 h 379"/>
                  <a:gd name="T76" fmla="*/ 41275 w 141"/>
                  <a:gd name="T77" fmla="*/ 69850 h 379"/>
                  <a:gd name="T78" fmla="*/ 58738 w 141"/>
                  <a:gd name="T79" fmla="*/ 36513 h 379"/>
                  <a:gd name="T80" fmla="*/ 79375 w 141"/>
                  <a:gd name="T81" fmla="*/ 12700 h 379"/>
                  <a:gd name="T82" fmla="*/ 101600 w 141"/>
                  <a:gd name="T83" fmla="*/ 3175 h 379"/>
                  <a:gd name="T84" fmla="*/ 112713 w 141"/>
                  <a:gd name="T85" fmla="*/ 49213 h 379"/>
                  <a:gd name="T86" fmla="*/ 103188 w 141"/>
                  <a:gd name="T87" fmla="*/ 49213 h 379"/>
                  <a:gd name="T88" fmla="*/ 84138 w 141"/>
                  <a:gd name="T89" fmla="*/ 60325 h 379"/>
                  <a:gd name="T90" fmla="*/ 66675 w 141"/>
                  <a:gd name="T91" fmla="*/ 79375 h 379"/>
                  <a:gd name="T92" fmla="*/ 46038 w 141"/>
                  <a:gd name="T93" fmla="*/ 122238 h 379"/>
                  <a:gd name="T94" fmla="*/ 26988 w 141"/>
                  <a:gd name="T95" fmla="*/ 203200 h 379"/>
                  <a:gd name="T96" fmla="*/ 19050 w 141"/>
                  <a:gd name="T97" fmla="*/ 301625 h 379"/>
                  <a:gd name="T98" fmla="*/ 22225 w 141"/>
                  <a:gd name="T99" fmla="*/ 352425 h 379"/>
                  <a:gd name="T100" fmla="*/ 34925 w 141"/>
                  <a:gd name="T101" fmla="*/ 442913 h 379"/>
                  <a:gd name="T102" fmla="*/ 60325 w 141"/>
                  <a:gd name="T103" fmla="*/ 509588 h 379"/>
                  <a:gd name="T104" fmla="*/ 76200 w 141"/>
                  <a:gd name="T105" fmla="*/ 533400 h 379"/>
                  <a:gd name="T106" fmla="*/ 93663 w 141"/>
                  <a:gd name="T107" fmla="*/ 549275 h 379"/>
                  <a:gd name="T108" fmla="*/ 112713 w 141"/>
                  <a:gd name="T109" fmla="*/ 552450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301625 w 379"/>
                  <a:gd name="T1" fmla="*/ 0 h 139"/>
                  <a:gd name="T2" fmla="*/ 361950 w 379"/>
                  <a:gd name="T3" fmla="*/ 1588 h 139"/>
                  <a:gd name="T4" fmla="*/ 468313 w 379"/>
                  <a:gd name="T5" fmla="*/ 17463 h 139"/>
                  <a:gd name="T6" fmla="*/ 533400 w 379"/>
                  <a:gd name="T7" fmla="*/ 38100 h 139"/>
                  <a:gd name="T8" fmla="*/ 565150 w 379"/>
                  <a:gd name="T9" fmla="*/ 55563 h 139"/>
                  <a:gd name="T10" fmla="*/ 588963 w 379"/>
                  <a:gd name="T11" fmla="*/ 77788 h 139"/>
                  <a:gd name="T12" fmla="*/ 600075 w 379"/>
                  <a:gd name="T13" fmla="*/ 98425 h 139"/>
                  <a:gd name="T14" fmla="*/ 601663 w 379"/>
                  <a:gd name="T15" fmla="*/ 109538 h 139"/>
                  <a:gd name="T16" fmla="*/ 595313 w 379"/>
                  <a:gd name="T17" fmla="*/ 130175 h 139"/>
                  <a:gd name="T18" fmla="*/ 577850 w 379"/>
                  <a:gd name="T19" fmla="*/ 152400 h 139"/>
                  <a:gd name="T20" fmla="*/ 550863 w 379"/>
                  <a:gd name="T21" fmla="*/ 171450 h 139"/>
                  <a:gd name="T22" fmla="*/ 514350 w 379"/>
                  <a:gd name="T23" fmla="*/ 188913 h 139"/>
                  <a:gd name="T24" fmla="*/ 419100 w 379"/>
                  <a:gd name="T25" fmla="*/ 212725 h 139"/>
                  <a:gd name="T26" fmla="*/ 301625 w 379"/>
                  <a:gd name="T27" fmla="*/ 220663 h 139"/>
                  <a:gd name="T28" fmla="*/ 301625 w 379"/>
                  <a:gd name="T29" fmla="*/ 201613 h 139"/>
                  <a:gd name="T30" fmla="*/ 301625 w 379"/>
                  <a:gd name="T31" fmla="*/ 201613 h 139"/>
                  <a:gd name="T32" fmla="*/ 400050 w 379"/>
                  <a:gd name="T33" fmla="*/ 195263 h 139"/>
                  <a:gd name="T34" fmla="*/ 479425 w 379"/>
                  <a:gd name="T35" fmla="*/ 176213 h 139"/>
                  <a:gd name="T36" fmla="*/ 522288 w 379"/>
                  <a:gd name="T37" fmla="*/ 153988 h 139"/>
                  <a:gd name="T38" fmla="*/ 541338 w 379"/>
                  <a:gd name="T39" fmla="*/ 136525 h 139"/>
                  <a:gd name="T40" fmla="*/ 552450 w 379"/>
                  <a:gd name="T41" fmla="*/ 117475 h 139"/>
                  <a:gd name="T42" fmla="*/ 552450 w 379"/>
                  <a:gd name="T43" fmla="*/ 109538 h 139"/>
                  <a:gd name="T44" fmla="*/ 552450 w 379"/>
                  <a:gd name="T45" fmla="*/ 100013 h 139"/>
                  <a:gd name="T46" fmla="*/ 541338 w 379"/>
                  <a:gd name="T47" fmla="*/ 80963 h 139"/>
                  <a:gd name="T48" fmla="*/ 522288 w 379"/>
                  <a:gd name="T49" fmla="*/ 63500 h 139"/>
                  <a:gd name="T50" fmla="*/ 479425 w 379"/>
                  <a:gd name="T51" fmla="*/ 44450 h 139"/>
                  <a:gd name="T52" fmla="*/ 400050 w 379"/>
                  <a:gd name="T53" fmla="*/ 23813 h 139"/>
                  <a:gd name="T54" fmla="*/ 301625 w 379"/>
                  <a:gd name="T55" fmla="*/ 17463 h 139"/>
                  <a:gd name="T56" fmla="*/ 301625 w 379"/>
                  <a:gd name="T57" fmla="*/ 0 h 139"/>
                  <a:gd name="T58" fmla="*/ 0 w 379"/>
                  <a:gd name="T59" fmla="*/ 109538 h 139"/>
                  <a:gd name="T60" fmla="*/ 6350 w 379"/>
                  <a:gd name="T61" fmla="*/ 87313 h 139"/>
                  <a:gd name="T62" fmla="*/ 23813 w 379"/>
                  <a:gd name="T63" fmla="*/ 66675 h 139"/>
                  <a:gd name="T64" fmla="*/ 52388 w 379"/>
                  <a:gd name="T65" fmla="*/ 47625 h 139"/>
                  <a:gd name="T66" fmla="*/ 88900 w 379"/>
                  <a:gd name="T67" fmla="*/ 31750 h 139"/>
                  <a:gd name="T68" fmla="*/ 185738 w 379"/>
                  <a:gd name="T69" fmla="*/ 7938 h 139"/>
                  <a:gd name="T70" fmla="*/ 301625 w 379"/>
                  <a:gd name="T71" fmla="*/ 0 h 139"/>
                  <a:gd name="T72" fmla="*/ 301625 w 379"/>
                  <a:gd name="T73" fmla="*/ 17463 h 139"/>
                  <a:gd name="T74" fmla="*/ 201613 w 379"/>
                  <a:gd name="T75" fmla="*/ 23813 h 139"/>
                  <a:gd name="T76" fmla="*/ 122238 w 379"/>
                  <a:gd name="T77" fmla="*/ 44450 h 139"/>
                  <a:gd name="T78" fmla="*/ 79375 w 379"/>
                  <a:gd name="T79" fmla="*/ 63500 h 139"/>
                  <a:gd name="T80" fmla="*/ 60325 w 379"/>
                  <a:gd name="T81" fmla="*/ 80963 h 139"/>
                  <a:gd name="T82" fmla="*/ 49213 w 379"/>
                  <a:gd name="T83" fmla="*/ 100013 h 139"/>
                  <a:gd name="T84" fmla="*/ 49213 w 379"/>
                  <a:gd name="T85" fmla="*/ 109538 h 139"/>
                  <a:gd name="T86" fmla="*/ 53975 w 379"/>
                  <a:gd name="T87" fmla="*/ 128588 h 139"/>
                  <a:gd name="T88" fmla="*/ 68263 w 379"/>
                  <a:gd name="T89" fmla="*/ 146050 h 139"/>
                  <a:gd name="T90" fmla="*/ 92075 w 379"/>
                  <a:gd name="T91" fmla="*/ 160338 h 139"/>
                  <a:gd name="T92" fmla="*/ 161925 w 379"/>
                  <a:gd name="T93" fmla="*/ 187325 h 139"/>
                  <a:gd name="T94" fmla="*/ 249238 w 379"/>
                  <a:gd name="T95" fmla="*/ 200025 h 139"/>
                  <a:gd name="T96" fmla="*/ 301625 w 379"/>
                  <a:gd name="T97" fmla="*/ 220663 h 139"/>
                  <a:gd name="T98" fmla="*/ 241300 w 379"/>
                  <a:gd name="T99" fmla="*/ 219075 h 139"/>
                  <a:gd name="T100" fmla="*/ 133350 w 379"/>
                  <a:gd name="T101" fmla="*/ 201613 h 139"/>
                  <a:gd name="T102" fmla="*/ 68263 w 379"/>
                  <a:gd name="T103" fmla="*/ 180975 h 139"/>
                  <a:gd name="T104" fmla="*/ 36513 w 379"/>
                  <a:gd name="T105" fmla="*/ 163513 h 139"/>
                  <a:gd name="T106" fmla="*/ 12700 w 379"/>
                  <a:gd name="T107" fmla="*/ 141288 h 139"/>
                  <a:gd name="T108" fmla="*/ 1588 w 379"/>
                  <a:gd name="T109" fmla="*/ 120650 h 139"/>
                  <a:gd name="T110" fmla="*/ 0 w 379"/>
                  <a:gd name="T111" fmla="*/ 109538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225425 w 284"/>
                  <a:gd name="T1" fmla="*/ 79375 h 285"/>
                  <a:gd name="T2" fmla="*/ 301625 w 284"/>
                  <a:gd name="T3" fmla="*/ 147638 h 285"/>
                  <a:gd name="T4" fmla="*/ 346075 w 284"/>
                  <a:gd name="T5" fmla="*/ 190500 h 285"/>
                  <a:gd name="T6" fmla="*/ 409575 w 284"/>
                  <a:gd name="T7" fmla="*/ 279400 h 285"/>
                  <a:gd name="T8" fmla="*/ 439738 w 284"/>
                  <a:gd name="T9" fmla="*/ 339725 h 285"/>
                  <a:gd name="T10" fmla="*/ 449263 w 284"/>
                  <a:gd name="T11" fmla="*/ 376238 h 285"/>
                  <a:gd name="T12" fmla="*/ 450850 w 284"/>
                  <a:gd name="T13" fmla="*/ 406400 h 285"/>
                  <a:gd name="T14" fmla="*/ 444500 w 284"/>
                  <a:gd name="T15" fmla="*/ 430213 h 285"/>
                  <a:gd name="T16" fmla="*/ 438150 w 284"/>
                  <a:gd name="T17" fmla="*/ 438150 h 285"/>
                  <a:gd name="T18" fmla="*/ 422275 w 284"/>
                  <a:gd name="T19" fmla="*/ 449263 h 285"/>
                  <a:gd name="T20" fmla="*/ 403225 w 284"/>
                  <a:gd name="T21" fmla="*/ 452438 h 285"/>
                  <a:gd name="T22" fmla="*/ 354013 w 284"/>
                  <a:gd name="T23" fmla="*/ 444500 h 285"/>
                  <a:gd name="T24" fmla="*/ 292100 w 284"/>
                  <a:gd name="T25" fmla="*/ 415925 h 285"/>
                  <a:gd name="T26" fmla="*/ 225425 w 284"/>
                  <a:gd name="T27" fmla="*/ 373063 h 285"/>
                  <a:gd name="T28" fmla="*/ 225425 w 284"/>
                  <a:gd name="T29" fmla="*/ 347663 h 285"/>
                  <a:gd name="T30" fmla="*/ 280988 w 284"/>
                  <a:gd name="T31" fmla="*/ 385763 h 285"/>
                  <a:gd name="T32" fmla="*/ 331788 w 284"/>
                  <a:gd name="T33" fmla="*/ 407988 h 285"/>
                  <a:gd name="T34" fmla="*/ 373063 w 284"/>
                  <a:gd name="T35" fmla="*/ 414338 h 285"/>
                  <a:gd name="T36" fmla="*/ 390525 w 284"/>
                  <a:gd name="T37" fmla="*/ 412750 h 285"/>
                  <a:gd name="T38" fmla="*/ 403225 w 284"/>
                  <a:gd name="T39" fmla="*/ 403225 h 285"/>
                  <a:gd name="T40" fmla="*/ 403225 w 284"/>
                  <a:gd name="T41" fmla="*/ 403225 h 285"/>
                  <a:gd name="T42" fmla="*/ 412750 w 284"/>
                  <a:gd name="T43" fmla="*/ 385763 h 285"/>
                  <a:gd name="T44" fmla="*/ 414338 w 284"/>
                  <a:gd name="T45" fmla="*/ 365125 h 285"/>
                  <a:gd name="T46" fmla="*/ 409575 w 284"/>
                  <a:gd name="T47" fmla="*/ 336550 h 285"/>
                  <a:gd name="T48" fmla="*/ 379413 w 284"/>
                  <a:gd name="T49" fmla="*/ 269875 h 285"/>
                  <a:gd name="T50" fmla="*/ 325438 w 284"/>
                  <a:gd name="T51" fmla="*/ 196850 h 285"/>
                  <a:gd name="T52" fmla="*/ 292100 w 284"/>
                  <a:gd name="T53" fmla="*/ 160338 h 285"/>
                  <a:gd name="T54" fmla="*/ 225425 w 284"/>
                  <a:gd name="T55" fmla="*/ 103188 h 285"/>
                  <a:gd name="T56" fmla="*/ 12700 w 284"/>
                  <a:gd name="T57" fmla="*/ 12700 h 285"/>
                  <a:gd name="T58" fmla="*/ 19050 w 284"/>
                  <a:gd name="T59" fmla="*/ 7938 h 285"/>
                  <a:gd name="T60" fmla="*/ 36513 w 284"/>
                  <a:gd name="T61" fmla="*/ 0 h 285"/>
                  <a:gd name="T62" fmla="*/ 69850 w 284"/>
                  <a:gd name="T63" fmla="*/ 0 h 285"/>
                  <a:gd name="T64" fmla="*/ 125413 w 284"/>
                  <a:gd name="T65" fmla="*/ 17463 h 285"/>
                  <a:gd name="T66" fmla="*/ 190500 w 284"/>
                  <a:gd name="T67" fmla="*/ 53975 h 285"/>
                  <a:gd name="T68" fmla="*/ 225425 w 284"/>
                  <a:gd name="T69" fmla="*/ 103188 h 285"/>
                  <a:gd name="T70" fmla="*/ 196850 w 284"/>
                  <a:gd name="T71" fmla="*/ 80963 h 285"/>
                  <a:gd name="T72" fmla="*/ 141288 w 284"/>
                  <a:gd name="T73" fmla="*/ 50800 h 285"/>
                  <a:gd name="T74" fmla="*/ 95250 w 284"/>
                  <a:gd name="T75" fmla="*/ 36513 h 285"/>
                  <a:gd name="T76" fmla="*/ 68263 w 284"/>
                  <a:gd name="T77" fmla="*/ 36513 h 285"/>
                  <a:gd name="T78" fmla="*/ 52388 w 284"/>
                  <a:gd name="T79" fmla="*/ 42863 h 285"/>
                  <a:gd name="T80" fmla="*/ 46038 w 284"/>
                  <a:gd name="T81" fmla="*/ 46038 h 285"/>
                  <a:gd name="T82" fmla="*/ 38100 w 284"/>
                  <a:gd name="T83" fmla="*/ 63500 h 285"/>
                  <a:gd name="T84" fmla="*/ 36513 w 284"/>
                  <a:gd name="T85" fmla="*/ 87313 h 285"/>
                  <a:gd name="T86" fmla="*/ 39688 w 284"/>
                  <a:gd name="T87" fmla="*/ 112713 h 285"/>
                  <a:gd name="T88" fmla="*/ 69850 w 284"/>
                  <a:gd name="T89" fmla="*/ 179388 h 285"/>
                  <a:gd name="T90" fmla="*/ 123825 w 284"/>
                  <a:gd name="T91" fmla="*/ 252413 h 285"/>
                  <a:gd name="T92" fmla="*/ 158750 w 284"/>
                  <a:gd name="T93" fmla="*/ 292100 h 285"/>
                  <a:gd name="T94" fmla="*/ 225425 w 284"/>
                  <a:gd name="T95" fmla="*/ 347663 h 285"/>
                  <a:gd name="T96" fmla="*/ 225425 w 284"/>
                  <a:gd name="T97" fmla="*/ 373063 h 285"/>
                  <a:gd name="T98" fmla="*/ 147638 w 284"/>
                  <a:gd name="T99" fmla="*/ 304800 h 285"/>
                  <a:gd name="T100" fmla="*/ 104775 w 284"/>
                  <a:gd name="T101" fmla="*/ 260350 h 285"/>
                  <a:gd name="T102" fmla="*/ 39688 w 284"/>
                  <a:gd name="T103" fmla="*/ 171450 h 285"/>
                  <a:gd name="T104" fmla="*/ 9525 w 284"/>
                  <a:gd name="T105" fmla="*/ 111125 h 285"/>
                  <a:gd name="T106" fmla="*/ 1588 w 284"/>
                  <a:gd name="T107" fmla="*/ 74613 h 285"/>
                  <a:gd name="T108" fmla="*/ 0 w 284"/>
                  <a:gd name="T109" fmla="*/ 44450 h 285"/>
                  <a:gd name="T110" fmla="*/ 6350 w 284"/>
                  <a:gd name="T111" fmla="*/ 20638 h 285"/>
                  <a:gd name="T112" fmla="*/ 12700 w 284"/>
                  <a:gd name="T113" fmla="*/ 12700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225425 w 284"/>
                  <a:gd name="T1" fmla="*/ 79375 h 285"/>
                  <a:gd name="T2" fmla="*/ 292100 w 284"/>
                  <a:gd name="T3" fmla="*/ 33338 h 285"/>
                  <a:gd name="T4" fmla="*/ 354013 w 284"/>
                  <a:gd name="T5" fmla="*/ 6350 h 285"/>
                  <a:gd name="T6" fmla="*/ 403225 w 284"/>
                  <a:gd name="T7" fmla="*/ 0 h 285"/>
                  <a:gd name="T8" fmla="*/ 422275 w 284"/>
                  <a:gd name="T9" fmla="*/ 3175 h 285"/>
                  <a:gd name="T10" fmla="*/ 438150 w 284"/>
                  <a:gd name="T11" fmla="*/ 12700 h 285"/>
                  <a:gd name="T12" fmla="*/ 444500 w 284"/>
                  <a:gd name="T13" fmla="*/ 20638 h 285"/>
                  <a:gd name="T14" fmla="*/ 450850 w 284"/>
                  <a:gd name="T15" fmla="*/ 44450 h 285"/>
                  <a:gd name="T16" fmla="*/ 449263 w 284"/>
                  <a:gd name="T17" fmla="*/ 74613 h 285"/>
                  <a:gd name="T18" fmla="*/ 439738 w 284"/>
                  <a:gd name="T19" fmla="*/ 111125 h 285"/>
                  <a:gd name="T20" fmla="*/ 409575 w 284"/>
                  <a:gd name="T21" fmla="*/ 171450 h 285"/>
                  <a:gd name="T22" fmla="*/ 346075 w 284"/>
                  <a:gd name="T23" fmla="*/ 260350 h 285"/>
                  <a:gd name="T24" fmla="*/ 301625 w 284"/>
                  <a:gd name="T25" fmla="*/ 304800 h 285"/>
                  <a:gd name="T26" fmla="*/ 225425 w 284"/>
                  <a:gd name="T27" fmla="*/ 373063 h 285"/>
                  <a:gd name="T28" fmla="*/ 225425 w 284"/>
                  <a:gd name="T29" fmla="*/ 347663 h 285"/>
                  <a:gd name="T30" fmla="*/ 292100 w 284"/>
                  <a:gd name="T31" fmla="*/ 292100 h 285"/>
                  <a:gd name="T32" fmla="*/ 325438 w 284"/>
                  <a:gd name="T33" fmla="*/ 252413 h 285"/>
                  <a:gd name="T34" fmla="*/ 379413 w 284"/>
                  <a:gd name="T35" fmla="*/ 179388 h 285"/>
                  <a:gd name="T36" fmla="*/ 409575 w 284"/>
                  <a:gd name="T37" fmla="*/ 112713 h 285"/>
                  <a:gd name="T38" fmla="*/ 414338 w 284"/>
                  <a:gd name="T39" fmla="*/ 87313 h 285"/>
                  <a:gd name="T40" fmla="*/ 412750 w 284"/>
                  <a:gd name="T41" fmla="*/ 63500 h 285"/>
                  <a:gd name="T42" fmla="*/ 403225 w 284"/>
                  <a:gd name="T43" fmla="*/ 46038 h 285"/>
                  <a:gd name="T44" fmla="*/ 403225 w 284"/>
                  <a:gd name="T45" fmla="*/ 46038 h 285"/>
                  <a:gd name="T46" fmla="*/ 390525 w 284"/>
                  <a:gd name="T47" fmla="*/ 38100 h 285"/>
                  <a:gd name="T48" fmla="*/ 373063 w 284"/>
                  <a:gd name="T49" fmla="*/ 36513 h 285"/>
                  <a:gd name="T50" fmla="*/ 331788 w 284"/>
                  <a:gd name="T51" fmla="*/ 42863 h 285"/>
                  <a:gd name="T52" fmla="*/ 280988 w 284"/>
                  <a:gd name="T53" fmla="*/ 63500 h 285"/>
                  <a:gd name="T54" fmla="*/ 225425 w 284"/>
                  <a:gd name="T55" fmla="*/ 103188 h 285"/>
                  <a:gd name="T56" fmla="*/ 12700 w 284"/>
                  <a:gd name="T57" fmla="*/ 438150 h 285"/>
                  <a:gd name="T58" fmla="*/ 6350 w 284"/>
                  <a:gd name="T59" fmla="*/ 430213 h 285"/>
                  <a:gd name="T60" fmla="*/ 0 w 284"/>
                  <a:gd name="T61" fmla="*/ 406400 h 285"/>
                  <a:gd name="T62" fmla="*/ 1588 w 284"/>
                  <a:gd name="T63" fmla="*/ 376238 h 285"/>
                  <a:gd name="T64" fmla="*/ 9525 w 284"/>
                  <a:gd name="T65" fmla="*/ 339725 h 285"/>
                  <a:gd name="T66" fmla="*/ 39688 w 284"/>
                  <a:gd name="T67" fmla="*/ 279400 h 285"/>
                  <a:gd name="T68" fmla="*/ 104775 w 284"/>
                  <a:gd name="T69" fmla="*/ 190500 h 285"/>
                  <a:gd name="T70" fmla="*/ 147638 w 284"/>
                  <a:gd name="T71" fmla="*/ 147638 h 285"/>
                  <a:gd name="T72" fmla="*/ 225425 w 284"/>
                  <a:gd name="T73" fmla="*/ 79375 h 285"/>
                  <a:gd name="T74" fmla="*/ 225425 w 284"/>
                  <a:gd name="T75" fmla="*/ 103188 h 285"/>
                  <a:gd name="T76" fmla="*/ 158750 w 284"/>
                  <a:gd name="T77" fmla="*/ 160338 h 285"/>
                  <a:gd name="T78" fmla="*/ 123825 w 284"/>
                  <a:gd name="T79" fmla="*/ 196850 h 285"/>
                  <a:gd name="T80" fmla="*/ 69850 w 284"/>
                  <a:gd name="T81" fmla="*/ 269875 h 285"/>
                  <a:gd name="T82" fmla="*/ 39688 w 284"/>
                  <a:gd name="T83" fmla="*/ 336550 h 285"/>
                  <a:gd name="T84" fmla="*/ 36513 w 284"/>
                  <a:gd name="T85" fmla="*/ 365125 h 285"/>
                  <a:gd name="T86" fmla="*/ 38100 w 284"/>
                  <a:gd name="T87" fmla="*/ 385763 h 285"/>
                  <a:gd name="T88" fmla="*/ 46038 w 284"/>
                  <a:gd name="T89" fmla="*/ 403225 h 285"/>
                  <a:gd name="T90" fmla="*/ 52388 w 284"/>
                  <a:gd name="T91" fmla="*/ 407988 h 285"/>
                  <a:gd name="T92" fmla="*/ 68263 w 284"/>
                  <a:gd name="T93" fmla="*/ 414338 h 285"/>
                  <a:gd name="T94" fmla="*/ 95250 w 284"/>
                  <a:gd name="T95" fmla="*/ 414338 h 285"/>
                  <a:gd name="T96" fmla="*/ 141288 w 284"/>
                  <a:gd name="T97" fmla="*/ 400050 h 285"/>
                  <a:gd name="T98" fmla="*/ 196850 w 284"/>
                  <a:gd name="T99" fmla="*/ 369888 h 285"/>
                  <a:gd name="T100" fmla="*/ 225425 w 284"/>
                  <a:gd name="T101" fmla="*/ 373063 h 285"/>
                  <a:gd name="T102" fmla="*/ 190500 w 284"/>
                  <a:gd name="T103" fmla="*/ 396875 h 285"/>
                  <a:gd name="T104" fmla="*/ 125413 w 284"/>
                  <a:gd name="T105" fmla="*/ 433388 h 285"/>
                  <a:gd name="T106" fmla="*/ 69850 w 284"/>
                  <a:gd name="T107" fmla="*/ 450850 h 285"/>
                  <a:gd name="T108" fmla="*/ 36513 w 284"/>
                  <a:gd name="T109" fmla="*/ 450850 h 285"/>
                  <a:gd name="T110" fmla="*/ 19050 w 284"/>
                  <a:gd name="T111" fmla="*/ 444500 h 285"/>
                  <a:gd name="T112" fmla="*/ 12700 w 284"/>
                  <a:gd name="T113" fmla="*/ 438150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47625 h 60"/>
                  <a:gd name="T2" fmla="*/ 0 w 58"/>
                  <a:gd name="T3" fmla="*/ 47625 h 60"/>
                  <a:gd name="T4" fmla="*/ 1588 w 58"/>
                  <a:gd name="T5" fmla="*/ 38100 h 60"/>
                  <a:gd name="T6" fmla="*/ 4763 w 58"/>
                  <a:gd name="T7" fmla="*/ 30163 h 60"/>
                  <a:gd name="T8" fmla="*/ 7938 w 58"/>
                  <a:gd name="T9" fmla="*/ 22225 h 60"/>
                  <a:gd name="T10" fmla="*/ 14288 w 58"/>
                  <a:gd name="T11" fmla="*/ 15875 h 60"/>
                  <a:gd name="T12" fmla="*/ 20638 w 58"/>
                  <a:gd name="T13" fmla="*/ 9525 h 60"/>
                  <a:gd name="T14" fmla="*/ 28575 w 58"/>
                  <a:gd name="T15" fmla="*/ 4763 h 60"/>
                  <a:gd name="T16" fmla="*/ 38100 w 58"/>
                  <a:gd name="T17" fmla="*/ 1588 h 60"/>
                  <a:gd name="T18" fmla="*/ 47625 w 58"/>
                  <a:gd name="T19" fmla="*/ 0 h 60"/>
                  <a:gd name="T20" fmla="*/ 47625 w 58"/>
                  <a:gd name="T21" fmla="*/ 0 h 60"/>
                  <a:gd name="T22" fmla="*/ 55563 w 58"/>
                  <a:gd name="T23" fmla="*/ 1588 h 60"/>
                  <a:gd name="T24" fmla="*/ 65088 w 58"/>
                  <a:gd name="T25" fmla="*/ 4763 h 60"/>
                  <a:gd name="T26" fmla="*/ 73025 w 58"/>
                  <a:gd name="T27" fmla="*/ 9525 h 60"/>
                  <a:gd name="T28" fmla="*/ 79375 w 58"/>
                  <a:gd name="T29" fmla="*/ 15875 h 60"/>
                  <a:gd name="T30" fmla="*/ 85725 w 58"/>
                  <a:gd name="T31" fmla="*/ 22225 h 60"/>
                  <a:gd name="T32" fmla="*/ 90488 w 58"/>
                  <a:gd name="T33" fmla="*/ 30163 h 60"/>
                  <a:gd name="T34" fmla="*/ 92075 w 58"/>
                  <a:gd name="T35" fmla="*/ 38100 h 60"/>
                  <a:gd name="T36" fmla="*/ 92075 w 58"/>
                  <a:gd name="T37" fmla="*/ 47625 h 60"/>
                  <a:gd name="T38" fmla="*/ 92075 w 58"/>
                  <a:gd name="T39" fmla="*/ 47625 h 60"/>
                  <a:gd name="T40" fmla="*/ 92075 w 58"/>
                  <a:gd name="T41" fmla="*/ 55563 h 60"/>
                  <a:gd name="T42" fmla="*/ 90488 w 58"/>
                  <a:gd name="T43" fmla="*/ 65088 h 60"/>
                  <a:gd name="T44" fmla="*/ 85725 w 58"/>
                  <a:gd name="T45" fmla="*/ 73025 h 60"/>
                  <a:gd name="T46" fmla="*/ 79375 w 58"/>
                  <a:gd name="T47" fmla="*/ 79375 h 60"/>
                  <a:gd name="T48" fmla="*/ 73025 w 58"/>
                  <a:gd name="T49" fmla="*/ 85725 h 60"/>
                  <a:gd name="T50" fmla="*/ 65088 w 58"/>
                  <a:gd name="T51" fmla="*/ 90488 h 60"/>
                  <a:gd name="T52" fmla="*/ 55563 w 58"/>
                  <a:gd name="T53" fmla="*/ 92075 h 60"/>
                  <a:gd name="T54" fmla="*/ 47625 w 58"/>
                  <a:gd name="T55" fmla="*/ 95250 h 60"/>
                  <a:gd name="T56" fmla="*/ 47625 w 58"/>
                  <a:gd name="T57" fmla="*/ 95250 h 60"/>
                  <a:gd name="T58" fmla="*/ 38100 w 58"/>
                  <a:gd name="T59" fmla="*/ 92075 h 60"/>
                  <a:gd name="T60" fmla="*/ 28575 w 58"/>
                  <a:gd name="T61" fmla="*/ 90488 h 60"/>
                  <a:gd name="T62" fmla="*/ 20638 w 58"/>
                  <a:gd name="T63" fmla="*/ 85725 h 60"/>
                  <a:gd name="T64" fmla="*/ 14288 w 58"/>
                  <a:gd name="T65" fmla="*/ 79375 h 60"/>
                  <a:gd name="T66" fmla="*/ 7938 w 58"/>
                  <a:gd name="T67" fmla="*/ 73025 h 60"/>
                  <a:gd name="T68" fmla="*/ 4763 w 58"/>
                  <a:gd name="T69" fmla="*/ 65088 h 60"/>
                  <a:gd name="T70" fmla="*/ 1588 w 58"/>
                  <a:gd name="T71" fmla="*/ 55563 h 60"/>
                  <a:gd name="T72" fmla="*/ 0 w 58"/>
                  <a:gd name="T73" fmla="*/ 47625 h 60"/>
                  <a:gd name="T74" fmla="*/ 0 w 58"/>
                  <a:gd name="T75" fmla="*/ 47625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组合 203"/>
            <p:cNvGrpSpPr/>
            <p:nvPr/>
          </p:nvGrpSpPr>
          <p:grpSpPr bwMode="auto">
            <a:xfrm>
              <a:off x="2587625" y="1412875"/>
              <a:ext cx="381000" cy="484188"/>
              <a:chOff x="0" y="0"/>
              <a:chExt cx="381000" cy="484187"/>
            </a:xfrm>
            <a:solidFill>
              <a:schemeClr val="bg1">
                <a:alpha val="70000"/>
              </a:schemeClr>
            </a:solidFill>
          </p:grpSpPr>
          <p:sp>
            <p:nvSpPr>
              <p:cNvPr id="130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254000 w 160"/>
                  <a:gd name="T1" fmla="*/ 0 h 302"/>
                  <a:gd name="T2" fmla="*/ 254000 w 160"/>
                  <a:gd name="T3" fmla="*/ 479425 h 302"/>
                  <a:gd name="T4" fmla="*/ 149225 w 160"/>
                  <a:gd name="T5" fmla="*/ 479425 h 302"/>
                  <a:gd name="T6" fmla="*/ 149225 w 160"/>
                  <a:gd name="T7" fmla="*/ 414338 h 302"/>
                  <a:gd name="T8" fmla="*/ 215900 w 160"/>
                  <a:gd name="T9" fmla="*/ 414338 h 302"/>
                  <a:gd name="T10" fmla="*/ 215900 w 160"/>
                  <a:gd name="T11" fmla="*/ 184150 h 302"/>
                  <a:gd name="T12" fmla="*/ 215900 w 160"/>
                  <a:gd name="T13" fmla="*/ 184150 h 302"/>
                  <a:gd name="T14" fmla="*/ 149225 w 160"/>
                  <a:gd name="T15" fmla="*/ 300038 h 302"/>
                  <a:gd name="T16" fmla="*/ 149225 w 160"/>
                  <a:gd name="T17" fmla="*/ 196850 h 302"/>
                  <a:gd name="T18" fmla="*/ 254000 w 160"/>
                  <a:gd name="T19" fmla="*/ 0 h 302"/>
                  <a:gd name="T20" fmla="*/ 149225 w 160"/>
                  <a:gd name="T21" fmla="*/ 479425 h 302"/>
                  <a:gd name="T22" fmla="*/ 0 w 160"/>
                  <a:gd name="T23" fmla="*/ 479425 h 302"/>
                  <a:gd name="T24" fmla="*/ 149225 w 160"/>
                  <a:gd name="T25" fmla="*/ 196850 h 302"/>
                  <a:gd name="T26" fmla="*/ 149225 w 160"/>
                  <a:gd name="T27" fmla="*/ 300038 h 302"/>
                  <a:gd name="T28" fmla="*/ 84138 w 160"/>
                  <a:gd name="T29" fmla="*/ 414338 h 302"/>
                  <a:gd name="T30" fmla="*/ 149225 w 160"/>
                  <a:gd name="T31" fmla="*/ 414338 h 302"/>
                  <a:gd name="T32" fmla="*/ 149225 w 160"/>
                  <a:gd name="T33" fmla="*/ 479425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132" name="Freeform 128"/>
            <p:cNvSpPr>
              <a:spLocks noEditPoints="1" noChangeArrowheads="1"/>
            </p:cNvSpPr>
            <p:nvPr/>
          </p:nvSpPr>
          <p:spPr bwMode="auto">
            <a:xfrm>
              <a:off x="4505325" y="3779838"/>
              <a:ext cx="508000" cy="396875"/>
            </a:xfrm>
            <a:custGeom>
              <a:avLst/>
              <a:gdLst>
                <a:gd name="T0" fmla="*/ 473075 w 320"/>
                <a:gd name="T1" fmla="*/ 90488 h 250"/>
                <a:gd name="T2" fmla="*/ 508000 w 320"/>
                <a:gd name="T3" fmla="*/ 219075 h 250"/>
                <a:gd name="T4" fmla="*/ 481013 w 320"/>
                <a:gd name="T5" fmla="*/ 336550 h 250"/>
                <a:gd name="T6" fmla="*/ 430213 w 320"/>
                <a:gd name="T7" fmla="*/ 388938 h 250"/>
                <a:gd name="T8" fmla="*/ 417513 w 320"/>
                <a:gd name="T9" fmla="*/ 369888 h 250"/>
                <a:gd name="T10" fmla="*/ 442913 w 320"/>
                <a:gd name="T11" fmla="*/ 339725 h 250"/>
                <a:gd name="T12" fmla="*/ 438150 w 320"/>
                <a:gd name="T13" fmla="*/ 303213 h 250"/>
                <a:gd name="T14" fmla="*/ 414338 w 320"/>
                <a:gd name="T15" fmla="*/ 261938 h 250"/>
                <a:gd name="T16" fmla="*/ 455613 w 320"/>
                <a:gd name="T17" fmla="*/ 261938 h 250"/>
                <a:gd name="T18" fmla="*/ 474663 w 320"/>
                <a:gd name="T19" fmla="*/ 242888 h 250"/>
                <a:gd name="T20" fmla="*/ 474663 w 320"/>
                <a:gd name="T21" fmla="*/ 200025 h 250"/>
                <a:gd name="T22" fmla="*/ 449263 w 320"/>
                <a:gd name="T23" fmla="*/ 177800 h 250"/>
                <a:gd name="T24" fmla="*/ 414338 w 320"/>
                <a:gd name="T25" fmla="*/ 158750 h 250"/>
                <a:gd name="T26" fmla="*/ 441325 w 320"/>
                <a:gd name="T27" fmla="*/ 152400 h 250"/>
                <a:gd name="T28" fmla="*/ 455613 w 320"/>
                <a:gd name="T29" fmla="*/ 117475 h 250"/>
                <a:gd name="T30" fmla="*/ 444500 w 320"/>
                <a:gd name="T31" fmla="*/ 92075 h 250"/>
                <a:gd name="T32" fmla="*/ 377825 w 320"/>
                <a:gd name="T33" fmla="*/ 12700 h 250"/>
                <a:gd name="T34" fmla="*/ 414338 w 320"/>
                <a:gd name="T35" fmla="*/ 79375 h 250"/>
                <a:gd name="T36" fmla="*/ 384175 w 320"/>
                <a:gd name="T37" fmla="*/ 93663 h 250"/>
                <a:gd name="T38" fmla="*/ 377825 w 320"/>
                <a:gd name="T39" fmla="*/ 53975 h 250"/>
                <a:gd name="T40" fmla="*/ 414338 w 320"/>
                <a:gd name="T41" fmla="*/ 392113 h 250"/>
                <a:gd name="T42" fmla="*/ 387350 w 320"/>
                <a:gd name="T43" fmla="*/ 373063 h 250"/>
                <a:gd name="T44" fmla="*/ 414338 w 320"/>
                <a:gd name="T45" fmla="*/ 392113 h 250"/>
                <a:gd name="T46" fmla="*/ 414338 w 320"/>
                <a:gd name="T47" fmla="*/ 179388 h 250"/>
                <a:gd name="T48" fmla="*/ 388938 w 320"/>
                <a:gd name="T49" fmla="*/ 214313 h 250"/>
                <a:gd name="T50" fmla="*/ 400050 w 320"/>
                <a:gd name="T51" fmla="*/ 246063 h 250"/>
                <a:gd name="T52" fmla="*/ 406400 w 320"/>
                <a:gd name="T53" fmla="*/ 276225 h 250"/>
                <a:gd name="T54" fmla="*/ 377825 w 320"/>
                <a:gd name="T55" fmla="*/ 130175 h 250"/>
                <a:gd name="T56" fmla="*/ 404813 w 320"/>
                <a:gd name="T57" fmla="*/ 158750 h 250"/>
                <a:gd name="T58" fmla="*/ 377825 w 320"/>
                <a:gd name="T59" fmla="*/ 12700 h 250"/>
                <a:gd name="T60" fmla="*/ 371475 w 320"/>
                <a:gd name="T61" fmla="*/ 31750 h 250"/>
                <a:gd name="T62" fmla="*/ 347663 w 320"/>
                <a:gd name="T63" fmla="*/ 3175 h 250"/>
                <a:gd name="T64" fmla="*/ 347663 w 320"/>
                <a:gd name="T65" fmla="*/ 341313 h 250"/>
                <a:gd name="T66" fmla="*/ 363538 w 320"/>
                <a:gd name="T67" fmla="*/ 360363 h 250"/>
                <a:gd name="T68" fmla="*/ 377825 w 320"/>
                <a:gd name="T69" fmla="*/ 61913 h 250"/>
                <a:gd name="T70" fmla="*/ 377825 w 320"/>
                <a:gd name="T71" fmla="*/ 276225 h 250"/>
                <a:gd name="T72" fmla="*/ 358775 w 320"/>
                <a:gd name="T73" fmla="*/ 292100 h 250"/>
                <a:gd name="T74" fmla="*/ 357188 w 320"/>
                <a:gd name="T75" fmla="*/ 80963 h 250"/>
                <a:gd name="T76" fmla="*/ 377825 w 320"/>
                <a:gd name="T77" fmla="*/ 61913 h 250"/>
                <a:gd name="T78" fmla="*/ 212725 w 320"/>
                <a:gd name="T79" fmla="*/ 12700 h 250"/>
                <a:gd name="T80" fmla="*/ 347663 w 320"/>
                <a:gd name="T81" fmla="*/ 3175 h 250"/>
                <a:gd name="T82" fmla="*/ 334963 w 320"/>
                <a:gd name="T83" fmla="*/ 25400 h 250"/>
                <a:gd name="T84" fmla="*/ 322263 w 320"/>
                <a:gd name="T85" fmla="*/ 66675 h 250"/>
                <a:gd name="T86" fmla="*/ 347663 w 320"/>
                <a:gd name="T87" fmla="*/ 84138 h 250"/>
                <a:gd name="T88" fmla="*/ 346075 w 320"/>
                <a:gd name="T89" fmla="*/ 333375 h 250"/>
                <a:gd name="T90" fmla="*/ 307975 w 320"/>
                <a:gd name="T91" fmla="*/ 365125 h 250"/>
                <a:gd name="T92" fmla="*/ 198438 w 320"/>
                <a:gd name="T93" fmla="*/ 304800 h 250"/>
                <a:gd name="T94" fmla="*/ 107950 w 320"/>
                <a:gd name="T95" fmla="*/ 260350 h 250"/>
                <a:gd name="T96" fmla="*/ 133350 w 320"/>
                <a:gd name="T97" fmla="*/ 252413 h 250"/>
                <a:gd name="T98" fmla="*/ 165100 w 320"/>
                <a:gd name="T99" fmla="*/ 207963 h 250"/>
                <a:gd name="T100" fmla="*/ 150813 w 320"/>
                <a:gd name="T101" fmla="*/ 158750 h 250"/>
                <a:gd name="T102" fmla="*/ 0 w 320"/>
                <a:gd name="T103" fmla="*/ 215900 h 250"/>
                <a:gd name="T104" fmla="*/ 7938 w 320"/>
                <a:gd name="T105" fmla="*/ 152400 h 250"/>
                <a:gd name="T106" fmla="*/ 71438 w 320"/>
                <a:gd name="T107" fmla="*/ 69850 h 250"/>
                <a:gd name="T108" fmla="*/ 107950 w 320"/>
                <a:gd name="T109" fmla="*/ 139700 h 250"/>
                <a:gd name="T110" fmla="*/ 60325 w 320"/>
                <a:gd name="T111" fmla="*/ 160338 h 250"/>
                <a:gd name="T112" fmla="*/ 49213 w 320"/>
                <a:gd name="T113" fmla="*/ 214313 h 250"/>
                <a:gd name="T114" fmla="*/ 90488 w 320"/>
                <a:gd name="T115" fmla="*/ 257175 h 250"/>
                <a:gd name="T116" fmla="*/ 66675 w 320"/>
                <a:gd name="T117" fmla="*/ 300038 h 250"/>
                <a:gd name="T118" fmla="*/ 4763 w 320"/>
                <a:gd name="T119" fmla="*/ 238125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0"/>
                <a:gd name="T181" fmla="*/ 0 h 250"/>
                <a:gd name="T182" fmla="*/ 320 w 320"/>
                <a:gd name="T183" fmla="*/ 250 h 2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33" name="组合 206"/>
            <p:cNvGrpSpPr/>
            <p:nvPr/>
          </p:nvGrpSpPr>
          <p:grpSpPr bwMode="auto">
            <a:xfrm>
              <a:off x="2987675" y="4176713"/>
              <a:ext cx="495300" cy="644525"/>
              <a:chOff x="0" y="0"/>
              <a:chExt cx="495300" cy="644526"/>
            </a:xfrm>
            <a:solidFill>
              <a:schemeClr val="bg1">
                <a:alpha val="70000"/>
              </a:schemeClr>
            </a:solidFill>
          </p:grpSpPr>
          <p:sp>
            <p:nvSpPr>
              <p:cNvPr id="134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131763 w 312"/>
                  <a:gd name="T1" fmla="*/ 25400 h 313"/>
                  <a:gd name="T2" fmla="*/ 90488 w 312"/>
                  <a:gd name="T3" fmla="*/ 65088 h 313"/>
                  <a:gd name="T4" fmla="*/ 58738 w 312"/>
                  <a:gd name="T5" fmla="*/ 112713 h 313"/>
                  <a:gd name="T6" fmla="*/ 39688 w 312"/>
                  <a:gd name="T7" fmla="*/ 163513 h 313"/>
                  <a:gd name="T8" fmla="*/ 33338 w 312"/>
                  <a:gd name="T9" fmla="*/ 222250 h 313"/>
                  <a:gd name="T10" fmla="*/ 33338 w 312"/>
                  <a:gd name="T11" fmla="*/ 247650 h 313"/>
                  <a:gd name="T12" fmla="*/ 42863 w 312"/>
                  <a:gd name="T13" fmla="*/ 295275 h 313"/>
                  <a:gd name="T14" fmla="*/ 63500 w 312"/>
                  <a:gd name="T15" fmla="*/ 338138 h 313"/>
                  <a:gd name="T16" fmla="*/ 88900 w 312"/>
                  <a:gd name="T17" fmla="*/ 376238 h 313"/>
                  <a:gd name="T18" fmla="*/ 120650 w 312"/>
                  <a:gd name="T19" fmla="*/ 411163 h 313"/>
                  <a:gd name="T20" fmla="*/ 160338 w 312"/>
                  <a:gd name="T21" fmla="*/ 436563 h 313"/>
                  <a:gd name="T22" fmla="*/ 203200 w 312"/>
                  <a:gd name="T23" fmla="*/ 455613 h 313"/>
                  <a:gd name="T24" fmla="*/ 249238 w 312"/>
                  <a:gd name="T25" fmla="*/ 465138 h 313"/>
                  <a:gd name="T26" fmla="*/ 276225 w 312"/>
                  <a:gd name="T27" fmla="*/ 466725 h 313"/>
                  <a:gd name="T28" fmla="*/ 333375 w 312"/>
                  <a:gd name="T29" fmla="*/ 458788 h 313"/>
                  <a:gd name="T30" fmla="*/ 385763 w 312"/>
                  <a:gd name="T31" fmla="*/ 438150 h 313"/>
                  <a:gd name="T32" fmla="*/ 433388 w 312"/>
                  <a:gd name="T33" fmla="*/ 407988 h 313"/>
                  <a:gd name="T34" fmla="*/ 469900 w 312"/>
                  <a:gd name="T35" fmla="*/ 369888 h 313"/>
                  <a:gd name="T36" fmla="*/ 495300 w 312"/>
                  <a:gd name="T37" fmla="*/ 388938 h 313"/>
                  <a:gd name="T38" fmla="*/ 452438 w 312"/>
                  <a:gd name="T39" fmla="*/ 434975 h 313"/>
                  <a:gd name="T40" fmla="*/ 400050 w 312"/>
                  <a:gd name="T41" fmla="*/ 468313 h 313"/>
                  <a:gd name="T42" fmla="*/ 339725 w 312"/>
                  <a:gd name="T43" fmla="*/ 490538 h 313"/>
                  <a:gd name="T44" fmla="*/ 276225 w 312"/>
                  <a:gd name="T45" fmla="*/ 496888 h 313"/>
                  <a:gd name="T46" fmla="*/ 247650 w 312"/>
                  <a:gd name="T47" fmla="*/ 496888 h 313"/>
                  <a:gd name="T48" fmla="*/ 193675 w 312"/>
                  <a:gd name="T49" fmla="*/ 485775 h 313"/>
                  <a:gd name="T50" fmla="*/ 144463 w 312"/>
                  <a:gd name="T51" fmla="*/ 465138 h 313"/>
                  <a:gd name="T52" fmla="*/ 101600 w 312"/>
                  <a:gd name="T53" fmla="*/ 434975 h 313"/>
                  <a:gd name="T54" fmla="*/ 63500 w 312"/>
                  <a:gd name="T55" fmla="*/ 398463 h 313"/>
                  <a:gd name="T56" fmla="*/ 33338 w 312"/>
                  <a:gd name="T57" fmla="*/ 352425 h 313"/>
                  <a:gd name="T58" fmla="*/ 12700 w 312"/>
                  <a:gd name="T59" fmla="*/ 303213 h 313"/>
                  <a:gd name="T60" fmla="*/ 3175 w 312"/>
                  <a:gd name="T61" fmla="*/ 252413 h 313"/>
                  <a:gd name="T62" fmla="*/ 0 w 312"/>
                  <a:gd name="T63" fmla="*/ 222250 h 313"/>
                  <a:gd name="T64" fmla="*/ 9525 w 312"/>
                  <a:gd name="T65" fmla="*/ 157163 h 313"/>
                  <a:gd name="T66" fmla="*/ 30163 w 312"/>
                  <a:gd name="T67" fmla="*/ 96838 h 313"/>
                  <a:gd name="T68" fmla="*/ 66675 w 312"/>
                  <a:gd name="T69" fmla="*/ 42863 h 313"/>
                  <a:gd name="T70" fmla="*/ 112713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241300 w 275"/>
                  <a:gd name="T1" fmla="*/ 1588 h 274"/>
                  <a:gd name="T2" fmla="*/ 303213 w 275"/>
                  <a:gd name="T3" fmla="*/ 15875 h 274"/>
                  <a:gd name="T4" fmla="*/ 357188 w 275"/>
                  <a:gd name="T5" fmla="*/ 50800 h 274"/>
                  <a:gd name="T6" fmla="*/ 400050 w 275"/>
                  <a:gd name="T7" fmla="*/ 96838 h 274"/>
                  <a:gd name="T8" fmla="*/ 425450 w 275"/>
                  <a:gd name="T9" fmla="*/ 153988 h 274"/>
                  <a:gd name="T10" fmla="*/ 436563 w 275"/>
                  <a:gd name="T11" fmla="*/ 219075 h 274"/>
                  <a:gd name="T12" fmla="*/ 431800 w 275"/>
                  <a:gd name="T13" fmla="*/ 261938 h 274"/>
                  <a:gd name="T14" fmla="*/ 411163 w 275"/>
                  <a:gd name="T15" fmla="*/ 322263 h 274"/>
                  <a:gd name="T16" fmla="*/ 371475 w 275"/>
                  <a:gd name="T17" fmla="*/ 373063 h 274"/>
                  <a:gd name="T18" fmla="*/ 322263 w 275"/>
                  <a:gd name="T19" fmla="*/ 409575 h 274"/>
                  <a:gd name="T20" fmla="*/ 261938 w 275"/>
                  <a:gd name="T21" fmla="*/ 431800 h 274"/>
                  <a:gd name="T22" fmla="*/ 217488 w 275"/>
                  <a:gd name="T23" fmla="*/ 434975 h 274"/>
                  <a:gd name="T24" fmla="*/ 217488 w 275"/>
                  <a:gd name="T25" fmla="*/ 427038 h 274"/>
                  <a:gd name="T26" fmla="*/ 260350 w 275"/>
                  <a:gd name="T27" fmla="*/ 422275 h 274"/>
                  <a:gd name="T28" fmla="*/ 319088 w 275"/>
                  <a:gd name="T29" fmla="*/ 401638 h 274"/>
                  <a:gd name="T30" fmla="*/ 365125 w 275"/>
                  <a:gd name="T31" fmla="*/ 365125 h 274"/>
                  <a:gd name="T32" fmla="*/ 401638 w 275"/>
                  <a:gd name="T33" fmla="*/ 317500 h 274"/>
                  <a:gd name="T34" fmla="*/ 422275 w 275"/>
                  <a:gd name="T35" fmla="*/ 258763 h 274"/>
                  <a:gd name="T36" fmla="*/ 425450 w 275"/>
                  <a:gd name="T37" fmla="*/ 219075 h 274"/>
                  <a:gd name="T38" fmla="*/ 417513 w 275"/>
                  <a:gd name="T39" fmla="*/ 155575 h 274"/>
                  <a:gd name="T40" fmla="*/ 392113 w 275"/>
                  <a:gd name="T41" fmla="*/ 103188 h 274"/>
                  <a:gd name="T42" fmla="*/ 350838 w 275"/>
                  <a:gd name="T43" fmla="*/ 57150 h 274"/>
                  <a:gd name="T44" fmla="*/ 298450 w 275"/>
                  <a:gd name="T45" fmla="*/ 26988 h 274"/>
                  <a:gd name="T46" fmla="*/ 239713 w 275"/>
                  <a:gd name="T47" fmla="*/ 12700 h 274"/>
                  <a:gd name="T48" fmla="*/ 217488 w 275"/>
                  <a:gd name="T49" fmla="*/ 0 h 274"/>
                  <a:gd name="T50" fmla="*/ 217488 w 275"/>
                  <a:gd name="T51" fmla="*/ 434975 h 274"/>
                  <a:gd name="T52" fmla="*/ 152400 w 275"/>
                  <a:gd name="T53" fmla="*/ 427038 h 274"/>
                  <a:gd name="T54" fmla="*/ 96838 w 275"/>
                  <a:gd name="T55" fmla="*/ 398463 h 274"/>
                  <a:gd name="T56" fmla="*/ 49213 w 275"/>
                  <a:gd name="T57" fmla="*/ 355600 h 274"/>
                  <a:gd name="T58" fmla="*/ 17463 w 275"/>
                  <a:gd name="T59" fmla="*/ 303213 h 274"/>
                  <a:gd name="T60" fmla="*/ 3175 w 275"/>
                  <a:gd name="T61" fmla="*/ 239713 h 274"/>
                  <a:gd name="T62" fmla="*/ 3175 w 275"/>
                  <a:gd name="T63" fmla="*/ 195263 h 274"/>
                  <a:gd name="T64" fmla="*/ 17463 w 275"/>
                  <a:gd name="T65" fmla="*/ 133350 h 274"/>
                  <a:gd name="T66" fmla="*/ 49213 w 275"/>
                  <a:gd name="T67" fmla="*/ 79375 h 274"/>
                  <a:gd name="T68" fmla="*/ 96838 w 275"/>
                  <a:gd name="T69" fmla="*/ 38100 h 274"/>
                  <a:gd name="T70" fmla="*/ 152400 w 275"/>
                  <a:gd name="T71" fmla="*/ 9525 h 274"/>
                  <a:gd name="T72" fmla="*/ 217488 w 275"/>
                  <a:gd name="T73" fmla="*/ 0 h 274"/>
                  <a:gd name="T74" fmla="*/ 198438 w 275"/>
                  <a:gd name="T75" fmla="*/ 12700 h 274"/>
                  <a:gd name="T76" fmla="*/ 138113 w 275"/>
                  <a:gd name="T77" fmla="*/ 26988 h 274"/>
                  <a:gd name="T78" fmla="*/ 85725 w 275"/>
                  <a:gd name="T79" fmla="*/ 57150 h 274"/>
                  <a:gd name="T80" fmla="*/ 46038 w 275"/>
                  <a:gd name="T81" fmla="*/ 103188 h 274"/>
                  <a:gd name="T82" fmla="*/ 19050 w 275"/>
                  <a:gd name="T83" fmla="*/ 155575 h 274"/>
                  <a:gd name="T84" fmla="*/ 11113 w 275"/>
                  <a:gd name="T85" fmla="*/ 219075 h 274"/>
                  <a:gd name="T86" fmla="*/ 15875 w 275"/>
                  <a:gd name="T87" fmla="*/ 258763 h 274"/>
                  <a:gd name="T88" fmla="*/ 34925 w 275"/>
                  <a:gd name="T89" fmla="*/ 317500 h 274"/>
                  <a:gd name="T90" fmla="*/ 71438 w 275"/>
                  <a:gd name="T91" fmla="*/ 365125 h 274"/>
                  <a:gd name="T92" fmla="*/ 119063 w 275"/>
                  <a:gd name="T93" fmla="*/ 401638 h 274"/>
                  <a:gd name="T94" fmla="*/ 176213 w 275"/>
                  <a:gd name="T95" fmla="*/ 422275 h 274"/>
                  <a:gd name="T96" fmla="*/ 217488 w 275"/>
                  <a:gd name="T97" fmla="*/ 434975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315913 w 274"/>
                  <a:gd name="T1" fmla="*/ 28575 h 267"/>
                  <a:gd name="T2" fmla="*/ 322263 w 274"/>
                  <a:gd name="T3" fmla="*/ 58738 h 267"/>
                  <a:gd name="T4" fmla="*/ 339725 w 274"/>
                  <a:gd name="T5" fmla="*/ 55563 h 267"/>
                  <a:gd name="T6" fmla="*/ 350838 w 274"/>
                  <a:gd name="T7" fmla="*/ 68263 h 267"/>
                  <a:gd name="T8" fmla="*/ 377825 w 274"/>
                  <a:gd name="T9" fmla="*/ 88900 h 267"/>
                  <a:gd name="T10" fmla="*/ 407988 w 274"/>
                  <a:gd name="T11" fmla="*/ 127000 h 267"/>
                  <a:gd name="T12" fmla="*/ 398463 w 274"/>
                  <a:gd name="T13" fmla="*/ 144463 h 267"/>
                  <a:gd name="T14" fmla="*/ 406400 w 274"/>
                  <a:gd name="T15" fmla="*/ 147638 h 267"/>
                  <a:gd name="T16" fmla="*/ 415925 w 274"/>
                  <a:gd name="T17" fmla="*/ 134938 h 267"/>
                  <a:gd name="T18" fmla="*/ 419100 w 274"/>
                  <a:gd name="T19" fmla="*/ 147638 h 267"/>
                  <a:gd name="T20" fmla="*/ 411163 w 274"/>
                  <a:gd name="T21" fmla="*/ 174625 h 267"/>
                  <a:gd name="T22" fmla="*/ 392113 w 274"/>
                  <a:gd name="T23" fmla="*/ 177800 h 267"/>
                  <a:gd name="T24" fmla="*/ 368300 w 274"/>
                  <a:gd name="T25" fmla="*/ 201613 h 267"/>
                  <a:gd name="T26" fmla="*/ 349250 w 274"/>
                  <a:gd name="T27" fmla="*/ 223838 h 267"/>
                  <a:gd name="T28" fmla="*/ 320675 w 274"/>
                  <a:gd name="T29" fmla="*/ 244475 h 267"/>
                  <a:gd name="T30" fmla="*/ 331788 w 274"/>
                  <a:gd name="T31" fmla="*/ 290513 h 267"/>
                  <a:gd name="T32" fmla="*/ 346075 w 274"/>
                  <a:gd name="T33" fmla="*/ 339725 h 267"/>
                  <a:gd name="T34" fmla="*/ 333375 w 274"/>
                  <a:gd name="T35" fmla="*/ 376238 h 267"/>
                  <a:gd name="T36" fmla="*/ 358775 w 274"/>
                  <a:gd name="T37" fmla="*/ 361950 h 267"/>
                  <a:gd name="T38" fmla="*/ 392113 w 274"/>
                  <a:gd name="T39" fmla="*/ 304800 h 267"/>
                  <a:gd name="T40" fmla="*/ 419100 w 274"/>
                  <a:gd name="T41" fmla="*/ 223838 h 267"/>
                  <a:gd name="T42" fmla="*/ 434975 w 274"/>
                  <a:gd name="T43" fmla="*/ 182563 h 267"/>
                  <a:gd name="T44" fmla="*/ 246063 w 274"/>
                  <a:gd name="T45" fmla="*/ 423863 h 267"/>
                  <a:gd name="T46" fmla="*/ 282575 w 274"/>
                  <a:gd name="T47" fmla="*/ 390525 h 267"/>
                  <a:gd name="T48" fmla="*/ 242888 w 274"/>
                  <a:gd name="T49" fmla="*/ 388938 h 267"/>
                  <a:gd name="T50" fmla="*/ 230188 w 274"/>
                  <a:gd name="T51" fmla="*/ 400050 h 267"/>
                  <a:gd name="T52" fmla="*/ 198438 w 274"/>
                  <a:gd name="T53" fmla="*/ 393700 h 267"/>
                  <a:gd name="T54" fmla="*/ 157163 w 274"/>
                  <a:gd name="T55" fmla="*/ 395288 h 267"/>
                  <a:gd name="T56" fmla="*/ 192088 w 274"/>
                  <a:gd name="T57" fmla="*/ 423863 h 267"/>
                  <a:gd name="T58" fmla="*/ 0 w 274"/>
                  <a:gd name="T59" fmla="*/ 204788 h 267"/>
                  <a:gd name="T60" fmla="*/ 98425 w 274"/>
                  <a:gd name="T61" fmla="*/ 41275 h 267"/>
                  <a:gd name="T62" fmla="*/ 30163 w 274"/>
                  <a:gd name="T63" fmla="*/ 138113 h 267"/>
                  <a:gd name="T64" fmla="*/ 49213 w 274"/>
                  <a:gd name="T65" fmla="*/ 133350 h 267"/>
                  <a:gd name="T66" fmla="*/ 79375 w 274"/>
                  <a:gd name="T67" fmla="*/ 144463 h 267"/>
                  <a:gd name="T68" fmla="*/ 95250 w 274"/>
                  <a:gd name="T69" fmla="*/ 139700 h 267"/>
                  <a:gd name="T70" fmla="*/ 73025 w 274"/>
                  <a:gd name="T71" fmla="*/ 168275 h 267"/>
                  <a:gd name="T72" fmla="*/ 55563 w 274"/>
                  <a:gd name="T73" fmla="*/ 193675 h 267"/>
                  <a:gd name="T74" fmla="*/ 71438 w 274"/>
                  <a:gd name="T75" fmla="*/ 249238 h 267"/>
                  <a:gd name="T76" fmla="*/ 85725 w 274"/>
                  <a:gd name="T77" fmla="*/ 285750 h 267"/>
                  <a:gd name="T78" fmla="*/ 138113 w 274"/>
                  <a:gd name="T79" fmla="*/ 333375 h 267"/>
                  <a:gd name="T80" fmla="*/ 150813 w 274"/>
                  <a:gd name="T81" fmla="*/ 298450 h 267"/>
                  <a:gd name="T82" fmla="*/ 155575 w 274"/>
                  <a:gd name="T83" fmla="*/ 268288 h 267"/>
                  <a:gd name="T84" fmla="*/ 165100 w 274"/>
                  <a:gd name="T85" fmla="*/ 217488 h 267"/>
                  <a:gd name="T86" fmla="*/ 185738 w 274"/>
                  <a:gd name="T87" fmla="*/ 193675 h 267"/>
                  <a:gd name="T88" fmla="*/ 241300 w 274"/>
                  <a:gd name="T89" fmla="*/ 198438 h 267"/>
                  <a:gd name="T90" fmla="*/ 261938 w 274"/>
                  <a:gd name="T91" fmla="*/ 168275 h 267"/>
                  <a:gd name="T92" fmla="*/ 255588 w 274"/>
                  <a:gd name="T93" fmla="*/ 128588 h 267"/>
                  <a:gd name="T94" fmla="*/ 212725 w 274"/>
                  <a:gd name="T95" fmla="*/ 92075 h 267"/>
                  <a:gd name="T96" fmla="*/ 176213 w 274"/>
                  <a:gd name="T97" fmla="*/ 90488 h 267"/>
                  <a:gd name="T98" fmla="*/ 146050 w 274"/>
                  <a:gd name="T99" fmla="*/ 107950 h 267"/>
                  <a:gd name="T100" fmla="*/ 109538 w 274"/>
                  <a:gd name="T101" fmla="*/ 101600 h 267"/>
                  <a:gd name="T102" fmla="*/ 115888 w 274"/>
                  <a:gd name="T103" fmla="*/ 88900 h 267"/>
                  <a:gd name="T104" fmla="*/ 127000 w 274"/>
                  <a:gd name="T105" fmla="*/ 71438 h 267"/>
                  <a:gd name="T106" fmla="*/ 128588 w 274"/>
                  <a:gd name="T107" fmla="*/ 60325 h 267"/>
                  <a:gd name="T108" fmla="*/ 152400 w 274"/>
                  <a:gd name="T109" fmla="*/ 77788 h 267"/>
                  <a:gd name="T110" fmla="*/ 188913 w 274"/>
                  <a:gd name="T111" fmla="*/ 74613 h 267"/>
                  <a:gd name="T112" fmla="*/ 217488 w 274"/>
                  <a:gd name="T113" fmla="*/ 71438 h 267"/>
                  <a:gd name="T114" fmla="*/ 223838 w 274"/>
                  <a:gd name="T115" fmla="*/ 44450 h 267"/>
                  <a:gd name="T116" fmla="*/ 255588 w 274"/>
                  <a:gd name="T117" fmla="*/ 34925 h 267"/>
                  <a:gd name="T118" fmla="*/ 209550 w 274"/>
                  <a:gd name="T119" fmla="*/ 12700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42863 w 86"/>
                  <a:gd name="T1" fmla="*/ 9525 h 103"/>
                  <a:gd name="T2" fmla="*/ 42863 w 86"/>
                  <a:gd name="T3" fmla="*/ 60325 h 103"/>
                  <a:gd name="T4" fmla="*/ 42863 w 86"/>
                  <a:gd name="T5" fmla="*/ 60325 h 103"/>
                  <a:gd name="T6" fmla="*/ 44450 w 86"/>
                  <a:gd name="T7" fmla="*/ 65088 h 103"/>
                  <a:gd name="T8" fmla="*/ 53975 w 86"/>
                  <a:gd name="T9" fmla="*/ 74613 h 103"/>
                  <a:gd name="T10" fmla="*/ 66675 w 86"/>
                  <a:gd name="T11" fmla="*/ 87313 h 103"/>
                  <a:gd name="T12" fmla="*/ 74613 w 86"/>
                  <a:gd name="T13" fmla="*/ 90488 h 103"/>
                  <a:gd name="T14" fmla="*/ 85725 w 86"/>
                  <a:gd name="T15" fmla="*/ 95250 h 103"/>
                  <a:gd name="T16" fmla="*/ 85725 w 86"/>
                  <a:gd name="T17" fmla="*/ 95250 h 103"/>
                  <a:gd name="T18" fmla="*/ 104775 w 86"/>
                  <a:gd name="T19" fmla="*/ 103188 h 103"/>
                  <a:gd name="T20" fmla="*/ 123825 w 86"/>
                  <a:gd name="T21" fmla="*/ 114300 h 103"/>
                  <a:gd name="T22" fmla="*/ 130175 w 86"/>
                  <a:gd name="T23" fmla="*/ 119063 h 103"/>
                  <a:gd name="T24" fmla="*/ 134938 w 86"/>
                  <a:gd name="T25" fmla="*/ 125413 h 103"/>
                  <a:gd name="T26" fmla="*/ 136525 w 86"/>
                  <a:gd name="T27" fmla="*/ 130175 h 103"/>
                  <a:gd name="T28" fmla="*/ 136525 w 86"/>
                  <a:gd name="T29" fmla="*/ 136525 h 103"/>
                  <a:gd name="T30" fmla="*/ 136525 w 86"/>
                  <a:gd name="T31" fmla="*/ 136525 h 103"/>
                  <a:gd name="T32" fmla="*/ 134938 w 86"/>
                  <a:gd name="T33" fmla="*/ 142875 h 103"/>
                  <a:gd name="T34" fmla="*/ 128588 w 86"/>
                  <a:gd name="T35" fmla="*/ 147638 h 103"/>
                  <a:gd name="T36" fmla="*/ 120650 w 86"/>
                  <a:gd name="T37" fmla="*/ 150813 h 103"/>
                  <a:gd name="T38" fmla="*/ 104775 w 86"/>
                  <a:gd name="T39" fmla="*/ 155575 h 103"/>
                  <a:gd name="T40" fmla="*/ 87313 w 86"/>
                  <a:gd name="T41" fmla="*/ 160338 h 103"/>
                  <a:gd name="T42" fmla="*/ 63500 w 86"/>
                  <a:gd name="T43" fmla="*/ 161925 h 103"/>
                  <a:gd name="T44" fmla="*/ 33338 w 86"/>
                  <a:gd name="T45" fmla="*/ 163513 h 103"/>
                  <a:gd name="T46" fmla="*/ 0 w 86"/>
                  <a:gd name="T47" fmla="*/ 163513 h 103"/>
                  <a:gd name="T48" fmla="*/ 0 w 86"/>
                  <a:gd name="T49" fmla="*/ 0 h 103"/>
                  <a:gd name="T50" fmla="*/ 42863 w 86"/>
                  <a:gd name="T51" fmla="*/ 9525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100013 w 82"/>
                  <a:gd name="T1" fmla="*/ 9525 h 103"/>
                  <a:gd name="T2" fmla="*/ 100013 w 82"/>
                  <a:gd name="T3" fmla="*/ 60325 h 103"/>
                  <a:gd name="T4" fmla="*/ 100013 w 82"/>
                  <a:gd name="T5" fmla="*/ 60325 h 103"/>
                  <a:gd name="T6" fmla="*/ 98425 w 82"/>
                  <a:gd name="T7" fmla="*/ 65088 h 103"/>
                  <a:gd name="T8" fmla="*/ 92075 w 82"/>
                  <a:gd name="T9" fmla="*/ 74613 h 103"/>
                  <a:gd name="T10" fmla="*/ 80963 w 82"/>
                  <a:gd name="T11" fmla="*/ 87313 h 103"/>
                  <a:gd name="T12" fmla="*/ 73025 w 82"/>
                  <a:gd name="T13" fmla="*/ 90488 h 103"/>
                  <a:gd name="T14" fmla="*/ 61913 w 82"/>
                  <a:gd name="T15" fmla="*/ 95250 h 103"/>
                  <a:gd name="T16" fmla="*/ 61913 w 82"/>
                  <a:gd name="T17" fmla="*/ 95250 h 103"/>
                  <a:gd name="T18" fmla="*/ 39688 w 82"/>
                  <a:gd name="T19" fmla="*/ 103188 h 103"/>
                  <a:gd name="T20" fmla="*/ 19050 w 82"/>
                  <a:gd name="T21" fmla="*/ 114300 h 103"/>
                  <a:gd name="T22" fmla="*/ 9525 w 82"/>
                  <a:gd name="T23" fmla="*/ 119063 h 103"/>
                  <a:gd name="T24" fmla="*/ 6350 w 82"/>
                  <a:gd name="T25" fmla="*/ 125413 h 103"/>
                  <a:gd name="T26" fmla="*/ 1588 w 82"/>
                  <a:gd name="T27" fmla="*/ 130175 h 103"/>
                  <a:gd name="T28" fmla="*/ 0 w 82"/>
                  <a:gd name="T29" fmla="*/ 136525 h 103"/>
                  <a:gd name="T30" fmla="*/ 0 w 82"/>
                  <a:gd name="T31" fmla="*/ 136525 h 103"/>
                  <a:gd name="T32" fmla="*/ 3175 w 82"/>
                  <a:gd name="T33" fmla="*/ 142875 h 103"/>
                  <a:gd name="T34" fmla="*/ 12700 w 82"/>
                  <a:gd name="T35" fmla="*/ 147638 h 103"/>
                  <a:gd name="T36" fmla="*/ 23813 w 82"/>
                  <a:gd name="T37" fmla="*/ 150813 h 103"/>
                  <a:gd name="T38" fmla="*/ 38100 w 82"/>
                  <a:gd name="T39" fmla="*/ 155575 h 103"/>
                  <a:gd name="T40" fmla="*/ 57150 w 82"/>
                  <a:gd name="T41" fmla="*/ 160338 h 103"/>
                  <a:gd name="T42" fmla="*/ 79375 w 82"/>
                  <a:gd name="T43" fmla="*/ 161925 h 103"/>
                  <a:gd name="T44" fmla="*/ 130175 w 82"/>
                  <a:gd name="T45" fmla="*/ 163513 h 103"/>
                  <a:gd name="T46" fmla="*/ 130175 w 82"/>
                  <a:gd name="T47" fmla="*/ 0 h 103"/>
                  <a:gd name="T48" fmla="*/ 100013 w 82"/>
                  <a:gd name="T49" fmla="*/ 9525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131763 w 312"/>
                  <a:gd name="T1" fmla="*/ 25400 h 313"/>
                  <a:gd name="T2" fmla="*/ 90488 w 312"/>
                  <a:gd name="T3" fmla="*/ 65088 h 313"/>
                  <a:gd name="T4" fmla="*/ 58738 w 312"/>
                  <a:gd name="T5" fmla="*/ 112713 h 313"/>
                  <a:gd name="T6" fmla="*/ 39688 w 312"/>
                  <a:gd name="T7" fmla="*/ 163513 h 313"/>
                  <a:gd name="T8" fmla="*/ 33338 w 312"/>
                  <a:gd name="T9" fmla="*/ 222250 h 313"/>
                  <a:gd name="T10" fmla="*/ 33338 w 312"/>
                  <a:gd name="T11" fmla="*/ 247650 h 313"/>
                  <a:gd name="T12" fmla="*/ 42863 w 312"/>
                  <a:gd name="T13" fmla="*/ 295275 h 313"/>
                  <a:gd name="T14" fmla="*/ 63500 w 312"/>
                  <a:gd name="T15" fmla="*/ 338138 h 313"/>
                  <a:gd name="T16" fmla="*/ 88900 w 312"/>
                  <a:gd name="T17" fmla="*/ 376238 h 313"/>
                  <a:gd name="T18" fmla="*/ 120650 w 312"/>
                  <a:gd name="T19" fmla="*/ 411163 h 313"/>
                  <a:gd name="T20" fmla="*/ 160338 w 312"/>
                  <a:gd name="T21" fmla="*/ 436563 h 313"/>
                  <a:gd name="T22" fmla="*/ 203200 w 312"/>
                  <a:gd name="T23" fmla="*/ 455613 h 313"/>
                  <a:gd name="T24" fmla="*/ 249238 w 312"/>
                  <a:gd name="T25" fmla="*/ 465138 h 313"/>
                  <a:gd name="T26" fmla="*/ 276225 w 312"/>
                  <a:gd name="T27" fmla="*/ 466725 h 313"/>
                  <a:gd name="T28" fmla="*/ 333375 w 312"/>
                  <a:gd name="T29" fmla="*/ 458788 h 313"/>
                  <a:gd name="T30" fmla="*/ 385763 w 312"/>
                  <a:gd name="T31" fmla="*/ 438150 h 313"/>
                  <a:gd name="T32" fmla="*/ 433388 w 312"/>
                  <a:gd name="T33" fmla="*/ 407988 h 313"/>
                  <a:gd name="T34" fmla="*/ 469900 w 312"/>
                  <a:gd name="T35" fmla="*/ 369888 h 313"/>
                  <a:gd name="T36" fmla="*/ 495300 w 312"/>
                  <a:gd name="T37" fmla="*/ 388938 h 313"/>
                  <a:gd name="T38" fmla="*/ 452438 w 312"/>
                  <a:gd name="T39" fmla="*/ 434975 h 313"/>
                  <a:gd name="T40" fmla="*/ 400050 w 312"/>
                  <a:gd name="T41" fmla="*/ 468313 h 313"/>
                  <a:gd name="T42" fmla="*/ 339725 w 312"/>
                  <a:gd name="T43" fmla="*/ 490538 h 313"/>
                  <a:gd name="T44" fmla="*/ 276225 w 312"/>
                  <a:gd name="T45" fmla="*/ 496888 h 313"/>
                  <a:gd name="T46" fmla="*/ 247650 w 312"/>
                  <a:gd name="T47" fmla="*/ 496888 h 313"/>
                  <a:gd name="T48" fmla="*/ 193675 w 312"/>
                  <a:gd name="T49" fmla="*/ 485775 h 313"/>
                  <a:gd name="T50" fmla="*/ 144463 w 312"/>
                  <a:gd name="T51" fmla="*/ 465138 h 313"/>
                  <a:gd name="T52" fmla="*/ 101600 w 312"/>
                  <a:gd name="T53" fmla="*/ 434975 h 313"/>
                  <a:gd name="T54" fmla="*/ 63500 w 312"/>
                  <a:gd name="T55" fmla="*/ 398463 h 313"/>
                  <a:gd name="T56" fmla="*/ 33338 w 312"/>
                  <a:gd name="T57" fmla="*/ 352425 h 313"/>
                  <a:gd name="T58" fmla="*/ 12700 w 312"/>
                  <a:gd name="T59" fmla="*/ 303213 h 313"/>
                  <a:gd name="T60" fmla="*/ 3175 w 312"/>
                  <a:gd name="T61" fmla="*/ 252413 h 313"/>
                  <a:gd name="T62" fmla="*/ 0 w 312"/>
                  <a:gd name="T63" fmla="*/ 222250 h 313"/>
                  <a:gd name="T64" fmla="*/ 9525 w 312"/>
                  <a:gd name="T65" fmla="*/ 157163 h 313"/>
                  <a:gd name="T66" fmla="*/ 30163 w 312"/>
                  <a:gd name="T67" fmla="*/ 96838 h 313"/>
                  <a:gd name="T68" fmla="*/ 66675 w 312"/>
                  <a:gd name="T69" fmla="*/ 42863 h 313"/>
                  <a:gd name="T70" fmla="*/ 112713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241300 w 275"/>
                  <a:gd name="T1" fmla="*/ 1588 h 274"/>
                  <a:gd name="T2" fmla="*/ 303213 w 275"/>
                  <a:gd name="T3" fmla="*/ 15875 h 274"/>
                  <a:gd name="T4" fmla="*/ 357188 w 275"/>
                  <a:gd name="T5" fmla="*/ 50800 h 274"/>
                  <a:gd name="T6" fmla="*/ 400050 w 275"/>
                  <a:gd name="T7" fmla="*/ 96838 h 274"/>
                  <a:gd name="T8" fmla="*/ 425450 w 275"/>
                  <a:gd name="T9" fmla="*/ 153988 h 274"/>
                  <a:gd name="T10" fmla="*/ 436563 w 275"/>
                  <a:gd name="T11" fmla="*/ 219075 h 274"/>
                  <a:gd name="T12" fmla="*/ 431800 w 275"/>
                  <a:gd name="T13" fmla="*/ 261938 h 274"/>
                  <a:gd name="T14" fmla="*/ 411163 w 275"/>
                  <a:gd name="T15" fmla="*/ 322263 h 274"/>
                  <a:gd name="T16" fmla="*/ 371475 w 275"/>
                  <a:gd name="T17" fmla="*/ 373063 h 274"/>
                  <a:gd name="T18" fmla="*/ 322263 w 275"/>
                  <a:gd name="T19" fmla="*/ 409575 h 274"/>
                  <a:gd name="T20" fmla="*/ 261938 w 275"/>
                  <a:gd name="T21" fmla="*/ 431800 h 274"/>
                  <a:gd name="T22" fmla="*/ 217488 w 275"/>
                  <a:gd name="T23" fmla="*/ 434975 h 274"/>
                  <a:gd name="T24" fmla="*/ 217488 w 275"/>
                  <a:gd name="T25" fmla="*/ 427038 h 274"/>
                  <a:gd name="T26" fmla="*/ 260350 w 275"/>
                  <a:gd name="T27" fmla="*/ 422275 h 274"/>
                  <a:gd name="T28" fmla="*/ 319088 w 275"/>
                  <a:gd name="T29" fmla="*/ 401638 h 274"/>
                  <a:gd name="T30" fmla="*/ 365125 w 275"/>
                  <a:gd name="T31" fmla="*/ 365125 h 274"/>
                  <a:gd name="T32" fmla="*/ 401638 w 275"/>
                  <a:gd name="T33" fmla="*/ 317500 h 274"/>
                  <a:gd name="T34" fmla="*/ 422275 w 275"/>
                  <a:gd name="T35" fmla="*/ 258763 h 274"/>
                  <a:gd name="T36" fmla="*/ 425450 w 275"/>
                  <a:gd name="T37" fmla="*/ 219075 h 274"/>
                  <a:gd name="T38" fmla="*/ 417513 w 275"/>
                  <a:gd name="T39" fmla="*/ 155575 h 274"/>
                  <a:gd name="T40" fmla="*/ 392113 w 275"/>
                  <a:gd name="T41" fmla="*/ 103188 h 274"/>
                  <a:gd name="T42" fmla="*/ 350838 w 275"/>
                  <a:gd name="T43" fmla="*/ 57150 h 274"/>
                  <a:gd name="T44" fmla="*/ 298450 w 275"/>
                  <a:gd name="T45" fmla="*/ 26988 h 274"/>
                  <a:gd name="T46" fmla="*/ 239713 w 275"/>
                  <a:gd name="T47" fmla="*/ 12700 h 274"/>
                  <a:gd name="T48" fmla="*/ 217488 w 275"/>
                  <a:gd name="T49" fmla="*/ 0 h 274"/>
                  <a:gd name="T50" fmla="*/ 217488 w 275"/>
                  <a:gd name="T51" fmla="*/ 434975 h 274"/>
                  <a:gd name="T52" fmla="*/ 152400 w 275"/>
                  <a:gd name="T53" fmla="*/ 427038 h 274"/>
                  <a:gd name="T54" fmla="*/ 96838 w 275"/>
                  <a:gd name="T55" fmla="*/ 398463 h 274"/>
                  <a:gd name="T56" fmla="*/ 49213 w 275"/>
                  <a:gd name="T57" fmla="*/ 355600 h 274"/>
                  <a:gd name="T58" fmla="*/ 17463 w 275"/>
                  <a:gd name="T59" fmla="*/ 303213 h 274"/>
                  <a:gd name="T60" fmla="*/ 3175 w 275"/>
                  <a:gd name="T61" fmla="*/ 239713 h 274"/>
                  <a:gd name="T62" fmla="*/ 3175 w 275"/>
                  <a:gd name="T63" fmla="*/ 195263 h 274"/>
                  <a:gd name="T64" fmla="*/ 17463 w 275"/>
                  <a:gd name="T65" fmla="*/ 133350 h 274"/>
                  <a:gd name="T66" fmla="*/ 49213 w 275"/>
                  <a:gd name="T67" fmla="*/ 79375 h 274"/>
                  <a:gd name="T68" fmla="*/ 96838 w 275"/>
                  <a:gd name="T69" fmla="*/ 38100 h 274"/>
                  <a:gd name="T70" fmla="*/ 152400 w 275"/>
                  <a:gd name="T71" fmla="*/ 9525 h 274"/>
                  <a:gd name="T72" fmla="*/ 217488 w 275"/>
                  <a:gd name="T73" fmla="*/ 0 h 274"/>
                  <a:gd name="T74" fmla="*/ 198438 w 275"/>
                  <a:gd name="T75" fmla="*/ 12700 h 274"/>
                  <a:gd name="T76" fmla="*/ 138113 w 275"/>
                  <a:gd name="T77" fmla="*/ 26988 h 274"/>
                  <a:gd name="T78" fmla="*/ 85725 w 275"/>
                  <a:gd name="T79" fmla="*/ 57150 h 274"/>
                  <a:gd name="T80" fmla="*/ 46038 w 275"/>
                  <a:gd name="T81" fmla="*/ 103188 h 274"/>
                  <a:gd name="T82" fmla="*/ 19050 w 275"/>
                  <a:gd name="T83" fmla="*/ 155575 h 274"/>
                  <a:gd name="T84" fmla="*/ 11113 w 275"/>
                  <a:gd name="T85" fmla="*/ 219075 h 274"/>
                  <a:gd name="T86" fmla="*/ 15875 w 275"/>
                  <a:gd name="T87" fmla="*/ 258763 h 274"/>
                  <a:gd name="T88" fmla="*/ 34925 w 275"/>
                  <a:gd name="T89" fmla="*/ 317500 h 274"/>
                  <a:gd name="T90" fmla="*/ 71438 w 275"/>
                  <a:gd name="T91" fmla="*/ 365125 h 274"/>
                  <a:gd name="T92" fmla="*/ 119063 w 275"/>
                  <a:gd name="T93" fmla="*/ 401638 h 274"/>
                  <a:gd name="T94" fmla="*/ 176213 w 275"/>
                  <a:gd name="T95" fmla="*/ 422275 h 274"/>
                  <a:gd name="T96" fmla="*/ 217488 w 275"/>
                  <a:gd name="T97" fmla="*/ 434975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315913 w 274"/>
                  <a:gd name="T1" fmla="*/ 28575 h 267"/>
                  <a:gd name="T2" fmla="*/ 322263 w 274"/>
                  <a:gd name="T3" fmla="*/ 58738 h 267"/>
                  <a:gd name="T4" fmla="*/ 339725 w 274"/>
                  <a:gd name="T5" fmla="*/ 55563 h 267"/>
                  <a:gd name="T6" fmla="*/ 350838 w 274"/>
                  <a:gd name="T7" fmla="*/ 68263 h 267"/>
                  <a:gd name="T8" fmla="*/ 377825 w 274"/>
                  <a:gd name="T9" fmla="*/ 88900 h 267"/>
                  <a:gd name="T10" fmla="*/ 407988 w 274"/>
                  <a:gd name="T11" fmla="*/ 127000 h 267"/>
                  <a:gd name="T12" fmla="*/ 398463 w 274"/>
                  <a:gd name="T13" fmla="*/ 144463 h 267"/>
                  <a:gd name="T14" fmla="*/ 406400 w 274"/>
                  <a:gd name="T15" fmla="*/ 147638 h 267"/>
                  <a:gd name="T16" fmla="*/ 415925 w 274"/>
                  <a:gd name="T17" fmla="*/ 134938 h 267"/>
                  <a:gd name="T18" fmla="*/ 419100 w 274"/>
                  <a:gd name="T19" fmla="*/ 147638 h 267"/>
                  <a:gd name="T20" fmla="*/ 411163 w 274"/>
                  <a:gd name="T21" fmla="*/ 174625 h 267"/>
                  <a:gd name="T22" fmla="*/ 392113 w 274"/>
                  <a:gd name="T23" fmla="*/ 177800 h 267"/>
                  <a:gd name="T24" fmla="*/ 368300 w 274"/>
                  <a:gd name="T25" fmla="*/ 201613 h 267"/>
                  <a:gd name="T26" fmla="*/ 349250 w 274"/>
                  <a:gd name="T27" fmla="*/ 223838 h 267"/>
                  <a:gd name="T28" fmla="*/ 320675 w 274"/>
                  <a:gd name="T29" fmla="*/ 244475 h 267"/>
                  <a:gd name="T30" fmla="*/ 331788 w 274"/>
                  <a:gd name="T31" fmla="*/ 290513 h 267"/>
                  <a:gd name="T32" fmla="*/ 346075 w 274"/>
                  <a:gd name="T33" fmla="*/ 339725 h 267"/>
                  <a:gd name="T34" fmla="*/ 333375 w 274"/>
                  <a:gd name="T35" fmla="*/ 376238 h 267"/>
                  <a:gd name="T36" fmla="*/ 358775 w 274"/>
                  <a:gd name="T37" fmla="*/ 361950 h 267"/>
                  <a:gd name="T38" fmla="*/ 392113 w 274"/>
                  <a:gd name="T39" fmla="*/ 304800 h 267"/>
                  <a:gd name="T40" fmla="*/ 419100 w 274"/>
                  <a:gd name="T41" fmla="*/ 223838 h 267"/>
                  <a:gd name="T42" fmla="*/ 434975 w 274"/>
                  <a:gd name="T43" fmla="*/ 182563 h 267"/>
                  <a:gd name="T44" fmla="*/ 246063 w 274"/>
                  <a:gd name="T45" fmla="*/ 423863 h 267"/>
                  <a:gd name="T46" fmla="*/ 282575 w 274"/>
                  <a:gd name="T47" fmla="*/ 390525 h 267"/>
                  <a:gd name="T48" fmla="*/ 242888 w 274"/>
                  <a:gd name="T49" fmla="*/ 388938 h 267"/>
                  <a:gd name="T50" fmla="*/ 230188 w 274"/>
                  <a:gd name="T51" fmla="*/ 400050 h 267"/>
                  <a:gd name="T52" fmla="*/ 198438 w 274"/>
                  <a:gd name="T53" fmla="*/ 393700 h 267"/>
                  <a:gd name="T54" fmla="*/ 157163 w 274"/>
                  <a:gd name="T55" fmla="*/ 395288 h 267"/>
                  <a:gd name="T56" fmla="*/ 192088 w 274"/>
                  <a:gd name="T57" fmla="*/ 423863 h 267"/>
                  <a:gd name="T58" fmla="*/ 0 w 274"/>
                  <a:gd name="T59" fmla="*/ 204788 h 267"/>
                  <a:gd name="T60" fmla="*/ 98425 w 274"/>
                  <a:gd name="T61" fmla="*/ 41275 h 267"/>
                  <a:gd name="T62" fmla="*/ 30163 w 274"/>
                  <a:gd name="T63" fmla="*/ 138113 h 267"/>
                  <a:gd name="T64" fmla="*/ 49213 w 274"/>
                  <a:gd name="T65" fmla="*/ 133350 h 267"/>
                  <a:gd name="T66" fmla="*/ 79375 w 274"/>
                  <a:gd name="T67" fmla="*/ 144463 h 267"/>
                  <a:gd name="T68" fmla="*/ 95250 w 274"/>
                  <a:gd name="T69" fmla="*/ 139700 h 267"/>
                  <a:gd name="T70" fmla="*/ 73025 w 274"/>
                  <a:gd name="T71" fmla="*/ 168275 h 267"/>
                  <a:gd name="T72" fmla="*/ 55563 w 274"/>
                  <a:gd name="T73" fmla="*/ 193675 h 267"/>
                  <a:gd name="T74" fmla="*/ 71438 w 274"/>
                  <a:gd name="T75" fmla="*/ 249238 h 267"/>
                  <a:gd name="T76" fmla="*/ 85725 w 274"/>
                  <a:gd name="T77" fmla="*/ 285750 h 267"/>
                  <a:gd name="T78" fmla="*/ 138113 w 274"/>
                  <a:gd name="T79" fmla="*/ 333375 h 267"/>
                  <a:gd name="T80" fmla="*/ 150813 w 274"/>
                  <a:gd name="T81" fmla="*/ 298450 h 267"/>
                  <a:gd name="T82" fmla="*/ 155575 w 274"/>
                  <a:gd name="T83" fmla="*/ 268288 h 267"/>
                  <a:gd name="T84" fmla="*/ 165100 w 274"/>
                  <a:gd name="T85" fmla="*/ 217488 h 267"/>
                  <a:gd name="T86" fmla="*/ 185738 w 274"/>
                  <a:gd name="T87" fmla="*/ 193675 h 267"/>
                  <a:gd name="T88" fmla="*/ 241300 w 274"/>
                  <a:gd name="T89" fmla="*/ 198438 h 267"/>
                  <a:gd name="T90" fmla="*/ 261938 w 274"/>
                  <a:gd name="T91" fmla="*/ 168275 h 267"/>
                  <a:gd name="T92" fmla="*/ 255588 w 274"/>
                  <a:gd name="T93" fmla="*/ 128588 h 267"/>
                  <a:gd name="T94" fmla="*/ 212725 w 274"/>
                  <a:gd name="T95" fmla="*/ 92075 h 267"/>
                  <a:gd name="T96" fmla="*/ 176213 w 274"/>
                  <a:gd name="T97" fmla="*/ 90488 h 267"/>
                  <a:gd name="T98" fmla="*/ 146050 w 274"/>
                  <a:gd name="T99" fmla="*/ 107950 h 267"/>
                  <a:gd name="T100" fmla="*/ 109538 w 274"/>
                  <a:gd name="T101" fmla="*/ 101600 h 267"/>
                  <a:gd name="T102" fmla="*/ 115888 w 274"/>
                  <a:gd name="T103" fmla="*/ 88900 h 267"/>
                  <a:gd name="T104" fmla="*/ 127000 w 274"/>
                  <a:gd name="T105" fmla="*/ 71438 h 267"/>
                  <a:gd name="T106" fmla="*/ 128588 w 274"/>
                  <a:gd name="T107" fmla="*/ 60325 h 267"/>
                  <a:gd name="T108" fmla="*/ 152400 w 274"/>
                  <a:gd name="T109" fmla="*/ 77788 h 267"/>
                  <a:gd name="T110" fmla="*/ 188913 w 274"/>
                  <a:gd name="T111" fmla="*/ 74613 h 267"/>
                  <a:gd name="T112" fmla="*/ 217488 w 274"/>
                  <a:gd name="T113" fmla="*/ 71438 h 267"/>
                  <a:gd name="T114" fmla="*/ 223838 w 274"/>
                  <a:gd name="T115" fmla="*/ 44450 h 267"/>
                  <a:gd name="T116" fmla="*/ 255588 w 274"/>
                  <a:gd name="T117" fmla="*/ 34925 h 267"/>
                  <a:gd name="T118" fmla="*/ 209550 w 274"/>
                  <a:gd name="T119" fmla="*/ 12700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2" name="组合 198"/>
            <p:cNvGrpSpPr/>
            <p:nvPr/>
          </p:nvGrpSpPr>
          <p:grpSpPr bwMode="auto">
            <a:xfrm>
              <a:off x="4940300" y="1685925"/>
              <a:ext cx="323850" cy="576263"/>
              <a:chOff x="0" y="0"/>
              <a:chExt cx="323850" cy="576262"/>
            </a:xfrm>
            <a:solidFill>
              <a:schemeClr val="bg1">
                <a:alpha val="70000"/>
              </a:schemeClr>
            </a:solidFill>
          </p:grpSpPr>
          <p:sp>
            <p:nvSpPr>
              <p:cNvPr id="143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77800 w 204"/>
                  <a:gd name="T1" fmla="*/ 0 h 204"/>
                  <a:gd name="T2" fmla="*/ 223838 w 204"/>
                  <a:gd name="T3" fmla="*/ 12700 h 204"/>
                  <a:gd name="T4" fmla="*/ 261938 w 204"/>
                  <a:gd name="T5" fmla="*/ 34925 h 204"/>
                  <a:gd name="T6" fmla="*/ 293688 w 204"/>
                  <a:gd name="T7" fmla="*/ 66675 h 204"/>
                  <a:gd name="T8" fmla="*/ 315913 w 204"/>
                  <a:gd name="T9" fmla="*/ 107950 h 204"/>
                  <a:gd name="T10" fmla="*/ 323850 w 204"/>
                  <a:gd name="T11" fmla="*/ 152400 h 204"/>
                  <a:gd name="T12" fmla="*/ 322263 w 204"/>
                  <a:gd name="T13" fmla="*/ 187325 h 204"/>
                  <a:gd name="T14" fmla="*/ 309563 w 204"/>
                  <a:gd name="T15" fmla="*/ 231775 h 204"/>
                  <a:gd name="T16" fmla="*/ 284163 w 204"/>
                  <a:gd name="T17" fmla="*/ 271463 h 204"/>
                  <a:gd name="T18" fmla="*/ 247650 w 204"/>
                  <a:gd name="T19" fmla="*/ 301625 h 204"/>
                  <a:gd name="T20" fmla="*/ 204788 w 204"/>
                  <a:gd name="T21" fmla="*/ 320675 h 204"/>
                  <a:gd name="T22" fmla="*/ 171450 w 204"/>
                  <a:gd name="T23" fmla="*/ 323850 h 204"/>
                  <a:gd name="T24" fmla="*/ 161925 w 204"/>
                  <a:gd name="T25" fmla="*/ 293688 h 204"/>
                  <a:gd name="T26" fmla="*/ 169863 w 204"/>
                  <a:gd name="T27" fmla="*/ 293688 h 204"/>
                  <a:gd name="T28" fmla="*/ 207963 w 204"/>
                  <a:gd name="T29" fmla="*/ 285750 h 204"/>
                  <a:gd name="T30" fmla="*/ 260350 w 204"/>
                  <a:gd name="T31" fmla="*/ 250825 h 204"/>
                  <a:gd name="T32" fmla="*/ 290513 w 204"/>
                  <a:gd name="T33" fmla="*/ 195263 h 204"/>
                  <a:gd name="T34" fmla="*/ 293688 w 204"/>
                  <a:gd name="T35" fmla="*/ 153988 h 204"/>
                  <a:gd name="T36" fmla="*/ 280988 w 204"/>
                  <a:gd name="T37" fmla="*/ 104775 h 204"/>
                  <a:gd name="T38" fmla="*/ 234950 w 204"/>
                  <a:gd name="T39" fmla="*/ 50800 h 204"/>
                  <a:gd name="T40" fmla="*/ 161925 w 204"/>
                  <a:gd name="T41" fmla="*/ 30163 h 204"/>
                  <a:gd name="T42" fmla="*/ 152400 w 204"/>
                  <a:gd name="T43" fmla="*/ 0 h 204"/>
                  <a:gd name="T44" fmla="*/ 161925 w 204"/>
                  <a:gd name="T45" fmla="*/ 30163 h 204"/>
                  <a:gd name="T46" fmla="*/ 141288 w 204"/>
                  <a:gd name="T47" fmla="*/ 31750 h 204"/>
                  <a:gd name="T48" fmla="*/ 104775 w 204"/>
                  <a:gd name="T49" fmla="*/ 42863 h 204"/>
                  <a:gd name="T50" fmla="*/ 49213 w 204"/>
                  <a:gd name="T51" fmla="*/ 95250 h 204"/>
                  <a:gd name="T52" fmla="*/ 31750 w 204"/>
                  <a:gd name="T53" fmla="*/ 141288 h 204"/>
                  <a:gd name="T54" fmla="*/ 30163 w 204"/>
                  <a:gd name="T55" fmla="*/ 169863 h 204"/>
                  <a:gd name="T56" fmla="*/ 55563 w 204"/>
                  <a:gd name="T57" fmla="*/ 241300 h 204"/>
                  <a:gd name="T58" fmla="*/ 111125 w 204"/>
                  <a:gd name="T59" fmla="*/ 284163 h 204"/>
                  <a:gd name="T60" fmla="*/ 161925 w 204"/>
                  <a:gd name="T61" fmla="*/ 323850 h 204"/>
                  <a:gd name="T62" fmla="*/ 131763 w 204"/>
                  <a:gd name="T63" fmla="*/ 322263 h 204"/>
                  <a:gd name="T64" fmla="*/ 87313 w 204"/>
                  <a:gd name="T65" fmla="*/ 307975 h 204"/>
                  <a:gd name="T66" fmla="*/ 50800 w 204"/>
                  <a:gd name="T67" fmla="*/ 279400 h 204"/>
                  <a:gd name="T68" fmla="*/ 20638 w 204"/>
                  <a:gd name="T69" fmla="*/ 244475 h 204"/>
                  <a:gd name="T70" fmla="*/ 4763 w 204"/>
                  <a:gd name="T71" fmla="*/ 201613 h 204"/>
                  <a:gd name="T72" fmla="*/ 0 w 204"/>
                  <a:gd name="T73" fmla="*/ 171450 h 204"/>
                  <a:gd name="T74" fmla="*/ 4763 w 204"/>
                  <a:gd name="T75" fmla="*/ 122238 h 204"/>
                  <a:gd name="T76" fmla="*/ 23813 w 204"/>
                  <a:gd name="T77" fmla="*/ 79375 h 204"/>
                  <a:gd name="T78" fmla="*/ 50800 w 204"/>
                  <a:gd name="T79" fmla="*/ 42863 h 204"/>
                  <a:gd name="T80" fmla="*/ 90488 w 204"/>
                  <a:gd name="T81" fmla="*/ 17463 h 204"/>
                  <a:gd name="T82" fmla="*/ 138113 w 204"/>
                  <a:gd name="T83" fmla="*/ 1588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9525 w 33"/>
                  <a:gd name="T1" fmla="*/ 161925 h 102"/>
                  <a:gd name="T2" fmla="*/ 52388 w 33"/>
                  <a:gd name="T3" fmla="*/ 158750 h 102"/>
                  <a:gd name="T4" fmla="*/ 42863 w 33"/>
                  <a:gd name="T5" fmla="*/ 0 h 102"/>
                  <a:gd name="T6" fmla="*/ 0 w 33"/>
                  <a:gd name="T7" fmla="*/ 3175 h 102"/>
                  <a:gd name="T8" fmla="*/ 9525 w 33"/>
                  <a:gd name="T9" fmla="*/ 1619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7938 w 49"/>
                  <a:gd name="T1" fmla="*/ 184150 h 138"/>
                  <a:gd name="T2" fmla="*/ 7938 w 49"/>
                  <a:gd name="T3" fmla="*/ 184150 h 138"/>
                  <a:gd name="T4" fmla="*/ 7938 w 49"/>
                  <a:gd name="T5" fmla="*/ 193675 h 138"/>
                  <a:gd name="T6" fmla="*/ 11113 w 49"/>
                  <a:gd name="T7" fmla="*/ 200025 h 138"/>
                  <a:gd name="T8" fmla="*/ 14288 w 49"/>
                  <a:gd name="T9" fmla="*/ 203200 h 138"/>
                  <a:gd name="T10" fmla="*/ 19050 w 49"/>
                  <a:gd name="T11" fmla="*/ 209550 h 138"/>
                  <a:gd name="T12" fmla="*/ 25400 w 49"/>
                  <a:gd name="T13" fmla="*/ 212725 h 138"/>
                  <a:gd name="T14" fmla="*/ 30163 w 49"/>
                  <a:gd name="T15" fmla="*/ 215900 h 138"/>
                  <a:gd name="T16" fmla="*/ 36513 w 49"/>
                  <a:gd name="T17" fmla="*/ 219075 h 138"/>
                  <a:gd name="T18" fmla="*/ 44450 w 49"/>
                  <a:gd name="T19" fmla="*/ 219075 h 138"/>
                  <a:gd name="T20" fmla="*/ 44450 w 49"/>
                  <a:gd name="T21" fmla="*/ 219075 h 138"/>
                  <a:gd name="T22" fmla="*/ 50800 w 49"/>
                  <a:gd name="T23" fmla="*/ 215900 h 138"/>
                  <a:gd name="T24" fmla="*/ 58738 w 49"/>
                  <a:gd name="T25" fmla="*/ 214313 h 138"/>
                  <a:gd name="T26" fmla="*/ 65088 w 49"/>
                  <a:gd name="T27" fmla="*/ 209550 h 138"/>
                  <a:gd name="T28" fmla="*/ 68263 w 49"/>
                  <a:gd name="T29" fmla="*/ 206375 h 138"/>
                  <a:gd name="T30" fmla="*/ 73025 w 49"/>
                  <a:gd name="T31" fmla="*/ 201613 h 138"/>
                  <a:gd name="T32" fmla="*/ 74613 w 49"/>
                  <a:gd name="T33" fmla="*/ 195263 h 138"/>
                  <a:gd name="T34" fmla="*/ 77788 w 49"/>
                  <a:gd name="T35" fmla="*/ 188913 h 138"/>
                  <a:gd name="T36" fmla="*/ 77788 w 49"/>
                  <a:gd name="T37" fmla="*/ 182563 h 138"/>
                  <a:gd name="T38" fmla="*/ 68263 w 49"/>
                  <a:gd name="T39" fmla="*/ 31750 h 138"/>
                  <a:gd name="T40" fmla="*/ 68263 w 49"/>
                  <a:gd name="T41" fmla="*/ 31750 h 138"/>
                  <a:gd name="T42" fmla="*/ 68263 w 49"/>
                  <a:gd name="T43" fmla="*/ 25400 h 138"/>
                  <a:gd name="T44" fmla="*/ 66675 w 49"/>
                  <a:gd name="T45" fmla="*/ 19050 h 138"/>
                  <a:gd name="T46" fmla="*/ 61913 w 49"/>
                  <a:gd name="T47" fmla="*/ 12700 h 138"/>
                  <a:gd name="T48" fmla="*/ 58738 w 49"/>
                  <a:gd name="T49" fmla="*/ 7938 h 138"/>
                  <a:gd name="T50" fmla="*/ 53975 w 49"/>
                  <a:gd name="T51" fmla="*/ 3175 h 138"/>
                  <a:gd name="T52" fmla="*/ 47625 w 49"/>
                  <a:gd name="T53" fmla="*/ 1588 h 138"/>
                  <a:gd name="T54" fmla="*/ 41275 w 49"/>
                  <a:gd name="T55" fmla="*/ 0 h 138"/>
                  <a:gd name="T56" fmla="*/ 31750 w 49"/>
                  <a:gd name="T57" fmla="*/ 0 h 138"/>
                  <a:gd name="T58" fmla="*/ 31750 w 49"/>
                  <a:gd name="T59" fmla="*/ 0 h 138"/>
                  <a:gd name="T60" fmla="*/ 25400 w 49"/>
                  <a:gd name="T61" fmla="*/ 0 h 138"/>
                  <a:gd name="T62" fmla="*/ 19050 w 49"/>
                  <a:gd name="T63" fmla="*/ 1588 h 138"/>
                  <a:gd name="T64" fmla="*/ 12700 w 49"/>
                  <a:gd name="T65" fmla="*/ 6350 h 138"/>
                  <a:gd name="T66" fmla="*/ 7938 w 49"/>
                  <a:gd name="T67" fmla="*/ 9525 h 138"/>
                  <a:gd name="T68" fmla="*/ 4763 w 49"/>
                  <a:gd name="T69" fmla="*/ 17463 h 138"/>
                  <a:gd name="T70" fmla="*/ 1588 w 49"/>
                  <a:gd name="T71" fmla="*/ 23813 h 138"/>
                  <a:gd name="T72" fmla="*/ 0 w 49"/>
                  <a:gd name="T73" fmla="*/ 30163 h 138"/>
                  <a:gd name="T74" fmla="*/ 0 w 49"/>
                  <a:gd name="T75" fmla="*/ 36513 h 138"/>
                  <a:gd name="T76" fmla="*/ 7938 w 49"/>
                  <a:gd name="T77" fmla="*/ 184150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3660775" y="1030288"/>
              <a:ext cx="515938" cy="420687"/>
            </a:xfrm>
            <a:custGeom>
              <a:avLst/>
              <a:gdLst>
                <a:gd name="T0" fmla="*/ 263525 w 325"/>
                <a:gd name="T1" fmla="*/ 420687 h 265"/>
                <a:gd name="T2" fmla="*/ 263525 w 325"/>
                <a:gd name="T3" fmla="*/ 420687 h 265"/>
                <a:gd name="T4" fmla="*/ 268288 w 325"/>
                <a:gd name="T5" fmla="*/ 417512 h 265"/>
                <a:gd name="T6" fmla="*/ 280988 w 325"/>
                <a:gd name="T7" fmla="*/ 407987 h 265"/>
                <a:gd name="T8" fmla="*/ 300038 w 325"/>
                <a:gd name="T9" fmla="*/ 396875 h 265"/>
                <a:gd name="T10" fmla="*/ 314325 w 325"/>
                <a:gd name="T11" fmla="*/ 390525 h 265"/>
                <a:gd name="T12" fmla="*/ 328613 w 325"/>
                <a:gd name="T13" fmla="*/ 387350 h 265"/>
                <a:gd name="T14" fmla="*/ 346075 w 325"/>
                <a:gd name="T15" fmla="*/ 382587 h 265"/>
                <a:gd name="T16" fmla="*/ 365125 w 325"/>
                <a:gd name="T17" fmla="*/ 381000 h 265"/>
                <a:gd name="T18" fmla="*/ 384175 w 325"/>
                <a:gd name="T19" fmla="*/ 381000 h 265"/>
                <a:gd name="T20" fmla="*/ 407988 w 325"/>
                <a:gd name="T21" fmla="*/ 382587 h 265"/>
                <a:gd name="T22" fmla="*/ 431800 w 325"/>
                <a:gd name="T23" fmla="*/ 384175 h 265"/>
                <a:gd name="T24" fmla="*/ 457200 w 325"/>
                <a:gd name="T25" fmla="*/ 393700 h 265"/>
                <a:gd name="T26" fmla="*/ 485775 w 325"/>
                <a:gd name="T27" fmla="*/ 404812 h 265"/>
                <a:gd name="T28" fmla="*/ 515938 w 325"/>
                <a:gd name="T29" fmla="*/ 417512 h 265"/>
                <a:gd name="T30" fmla="*/ 515938 w 325"/>
                <a:gd name="T31" fmla="*/ 41275 h 265"/>
                <a:gd name="T32" fmla="*/ 515938 w 325"/>
                <a:gd name="T33" fmla="*/ 41275 h 265"/>
                <a:gd name="T34" fmla="*/ 487363 w 325"/>
                <a:gd name="T35" fmla="*/ 28575 h 265"/>
                <a:gd name="T36" fmla="*/ 457200 w 325"/>
                <a:gd name="T37" fmla="*/ 14287 h 265"/>
                <a:gd name="T38" fmla="*/ 420688 w 325"/>
                <a:gd name="T39" fmla="*/ 6350 h 265"/>
                <a:gd name="T40" fmla="*/ 401638 w 325"/>
                <a:gd name="T41" fmla="*/ 1587 h 265"/>
                <a:gd name="T42" fmla="*/ 381000 w 325"/>
                <a:gd name="T43" fmla="*/ 0 h 265"/>
                <a:gd name="T44" fmla="*/ 358775 w 325"/>
                <a:gd name="T45" fmla="*/ 0 h 265"/>
                <a:gd name="T46" fmla="*/ 336550 w 325"/>
                <a:gd name="T47" fmla="*/ 1587 h 265"/>
                <a:gd name="T48" fmla="*/ 315913 w 325"/>
                <a:gd name="T49" fmla="*/ 6350 h 265"/>
                <a:gd name="T50" fmla="*/ 296863 w 325"/>
                <a:gd name="T51" fmla="*/ 12700 h 265"/>
                <a:gd name="T52" fmla="*/ 277813 w 325"/>
                <a:gd name="T53" fmla="*/ 25400 h 265"/>
                <a:gd name="T54" fmla="*/ 257175 w 325"/>
                <a:gd name="T55" fmla="*/ 41275 h 265"/>
                <a:gd name="T56" fmla="*/ 0 w 325"/>
                <a:gd name="T57" fmla="*/ 41275 h 265"/>
                <a:gd name="T58" fmla="*/ 0 w 325"/>
                <a:gd name="T59" fmla="*/ 419100 h 265"/>
                <a:gd name="T60" fmla="*/ 263525 w 325"/>
                <a:gd name="T61" fmla="*/ 420687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5"/>
                <a:gd name="T94" fmla="*/ 0 h 265"/>
                <a:gd name="T95" fmla="*/ 325 w 325"/>
                <a:gd name="T96" fmla="*/ 265 h 2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/>
            <p:cNvSpPr>
              <a:spLocks noEditPoints="1" noChangeArrowheads="1"/>
            </p:cNvSpPr>
            <p:nvPr/>
          </p:nvSpPr>
          <p:spPr bwMode="auto">
            <a:xfrm>
              <a:off x="3702050" y="3603625"/>
              <a:ext cx="628650" cy="519113"/>
            </a:xfrm>
            <a:custGeom>
              <a:avLst/>
              <a:gdLst>
                <a:gd name="T0" fmla="*/ 579438 w 396"/>
                <a:gd name="T1" fmla="*/ 0 h 327"/>
                <a:gd name="T2" fmla="*/ 608013 w 396"/>
                <a:gd name="T3" fmla="*/ 7938 h 327"/>
                <a:gd name="T4" fmla="*/ 625475 w 396"/>
                <a:gd name="T5" fmla="*/ 30163 h 327"/>
                <a:gd name="T6" fmla="*/ 628650 w 396"/>
                <a:gd name="T7" fmla="*/ 312738 h 327"/>
                <a:gd name="T8" fmla="*/ 625475 w 396"/>
                <a:gd name="T9" fmla="*/ 333375 h 327"/>
                <a:gd name="T10" fmla="*/ 608013 w 396"/>
                <a:gd name="T11" fmla="*/ 355600 h 327"/>
                <a:gd name="T12" fmla="*/ 579438 w 396"/>
                <a:gd name="T13" fmla="*/ 365125 h 327"/>
                <a:gd name="T14" fmla="*/ 468313 w 396"/>
                <a:gd name="T15" fmla="*/ 412750 h 327"/>
                <a:gd name="T16" fmla="*/ 487363 w 396"/>
                <a:gd name="T17" fmla="*/ 415925 h 327"/>
                <a:gd name="T18" fmla="*/ 509588 w 396"/>
                <a:gd name="T19" fmla="*/ 433388 h 327"/>
                <a:gd name="T20" fmla="*/ 517525 w 396"/>
                <a:gd name="T21" fmla="*/ 461963 h 327"/>
                <a:gd name="T22" fmla="*/ 517525 w 396"/>
                <a:gd name="T23" fmla="*/ 479425 h 327"/>
                <a:gd name="T24" fmla="*/ 504825 w 396"/>
                <a:gd name="T25" fmla="*/ 504825 h 327"/>
                <a:gd name="T26" fmla="*/ 479425 w 396"/>
                <a:gd name="T27" fmla="*/ 517525 h 327"/>
                <a:gd name="T28" fmla="*/ 315913 w 396"/>
                <a:gd name="T29" fmla="*/ 330200 h 327"/>
                <a:gd name="T30" fmla="*/ 552450 w 396"/>
                <a:gd name="T31" fmla="*/ 330200 h 327"/>
                <a:gd name="T32" fmla="*/ 573088 w 396"/>
                <a:gd name="T33" fmla="*/ 323850 h 327"/>
                <a:gd name="T34" fmla="*/ 588963 w 396"/>
                <a:gd name="T35" fmla="*/ 304800 h 327"/>
                <a:gd name="T36" fmla="*/ 592138 w 396"/>
                <a:gd name="T37" fmla="*/ 74613 h 327"/>
                <a:gd name="T38" fmla="*/ 588963 w 396"/>
                <a:gd name="T39" fmla="*/ 57150 h 327"/>
                <a:gd name="T40" fmla="*/ 573088 w 396"/>
                <a:gd name="T41" fmla="*/ 39688 h 327"/>
                <a:gd name="T42" fmla="*/ 552450 w 396"/>
                <a:gd name="T43" fmla="*/ 31750 h 327"/>
                <a:gd name="T44" fmla="*/ 201613 w 396"/>
                <a:gd name="T45" fmla="*/ 412750 h 327"/>
                <a:gd name="T46" fmla="*/ 201613 w 396"/>
                <a:gd name="T47" fmla="*/ 365125 h 327"/>
                <a:gd name="T48" fmla="*/ 315913 w 396"/>
                <a:gd name="T49" fmla="*/ 519113 h 327"/>
                <a:gd name="T50" fmla="*/ 244475 w 396"/>
                <a:gd name="T51" fmla="*/ 457200 h 327"/>
                <a:gd name="T52" fmla="*/ 250825 w 396"/>
                <a:gd name="T53" fmla="*/ 455613 h 327"/>
                <a:gd name="T54" fmla="*/ 252413 w 396"/>
                <a:gd name="T55" fmla="*/ 449263 h 327"/>
                <a:gd name="T56" fmla="*/ 246063 w 396"/>
                <a:gd name="T57" fmla="*/ 439738 h 327"/>
                <a:gd name="T58" fmla="*/ 201613 w 396"/>
                <a:gd name="T59" fmla="*/ 412750 h 327"/>
                <a:gd name="T60" fmla="*/ 315913 w 396"/>
                <a:gd name="T61" fmla="*/ 0 h 327"/>
                <a:gd name="T62" fmla="*/ 201613 w 396"/>
                <a:gd name="T63" fmla="*/ 0 h 327"/>
                <a:gd name="T64" fmla="*/ 201613 w 396"/>
                <a:gd name="T65" fmla="*/ 438150 h 327"/>
                <a:gd name="T66" fmla="*/ 153988 w 396"/>
                <a:gd name="T67" fmla="*/ 439738 h 327"/>
                <a:gd name="T68" fmla="*/ 149225 w 396"/>
                <a:gd name="T69" fmla="*/ 449263 h 327"/>
                <a:gd name="T70" fmla="*/ 152400 w 396"/>
                <a:gd name="T71" fmla="*/ 455613 h 327"/>
                <a:gd name="T72" fmla="*/ 158750 w 396"/>
                <a:gd name="T73" fmla="*/ 457200 h 327"/>
                <a:gd name="T74" fmla="*/ 160338 w 396"/>
                <a:gd name="T75" fmla="*/ 519113 h 327"/>
                <a:gd name="T76" fmla="*/ 139700 w 396"/>
                <a:gd name="T77" fmla="*/ 515938 h 327"/>
                <a:gd name="T78" fmla="*/ 117475 w 396"/>
                <a:gd name="T79" fmla="*/ 498475 h 327"/>
                <a:gd name="T80" fmla="*/ 109538 w 396"/>
                <a:gd name="T81" fmla="*/ 468313 h 327"/>
                <a:gd name="T82" fmla="*/ 111125 w 396"/>
                <a:gd name="T83" fmla="*/ 452438 h 327"/>
                <a:gd name="T84" fmla="*/ 123825 w 396"/>
                <a:gd name="T85" fmla="*/ 427038 h 327"/>
                <a:gd name="T86" fmla="*/ 149225 w 396"/>
                <a:gd name="T87" fmla="*/ 412750 h 327"/>
                <a:gd name="T88" fmla="*/ 201613 w 396"/>
                <a:gd name="T89" fmla="*/ 365125 h 327"/>
                <a:gd name="T90" fmla="*/ 39688 w 396"/>
                <a:gd name="T91" fmla="*/ 363538 h 327"/>
                <a:gd name="T92" fmla="*/ 14288 w 396"/>
                <a:gd name="T93" fmla="*/ 349250 h 327"/>
                <a:gd name="T94" fmla="*/ 1588 w 396"/>
                <a:gd name="T95" fmla="*/ 323850 h 327"/>
                <a:gd name="T96" fmla="*/ 0 w 396"/>
                <a:gd name="T97" fmla="*/ 49213 h 327"/>
                <a:gd name="T98" fmla="*/ 7938 w 396"/>
                <a:gd name="T99" fmla="*/ 20638 h 327"/>
                <a:gd name="T100" fmla="*/ 31750 w 396"/>
                <a:gd name="T101" fmla="*/ 3175 h 327"/>
                <a:gd name="T102" fmla="*/ 201613 w 396"/>
                <a:gd name="T103" fmla="*/ 0 h 327"/>
                <a:gd name="T104" fmla="*/ 79375 w 396"/>
                <a:gd name="T105" fmla="*/ 31750 h 327"/>
                <a:gd name="T106" fmla="*/ 55563 w 396"/>
                <a:gd name="T107" fmla="*/ 39688 h 327"/>
                <a:gd name="T108" fmla="*/ 39688 w 396"/>
                <a:gd name="T109" fmla="*/ 57150 h 327"/>
                <a:gd name="T110" fmla="*/ 38100 w 396"/>
                <a:gd name="T111" fmla="*/ 288925 h 327"/>
                <a:gd name="T112" fmla="*/ 39688 w 396"/>
                <a:gd name="T113" fmla="*/ 304800 h 327"/>
                <a:gd name="T114" fmla="*/ 55563 w 396"/>
                <a:gd name="T115" fmla="*/ 323850 h 327"/>
                <a:gd name="T116" fmla="*/ 79375 w 396"/>
                <a:gd name="T117" fmla="*/ 330200 h 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6"/>
                <a:gd name="T178" fmla="*/ 0 h 327"/>
                <a:gd name="T179" fmla="*/ 396 w 396"/>
                <a:gd name="T180" fmla="*/ 327 h 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/>
            <p:cNvSpPr>
              <a:spLocks noEditPoints="1" noChangeArrowheads="1"/>
            </p:cNvSpPr>
            <p:nvPr/>
          </p:nvSpPr>
          <p:spPr bwMode="auto">
            <a:xfrm>
              <a:off x="2409825" y="2562225"/>
              <a:ext cx="808038" cy="941388"/>
            </a:xfrm>
            <a:custGeom>
              <a:avLst/>
              <a:gdLst>
                <a:gd name="T0" fmla="*/ 146050 w 509"/>
                <a:gd name="T1" fmla="*/ 200025 h 593"/>
                <a:gd name="T2" fmla="*/ 233363 w 509"/>
                <a:gd name="T3" fmla="*/ 149225 h 593"/>
                <a:gd name="T4" fmla="*/ 217488 w 509"/>
                <a:gd name="T5" fmla="*/ 211138 h 593"/>
                <a:gd name="T6" fmla="*/ 266700 w 509"/>
                <a:gd name="T7" fmla="*/ 190500 h 593"/>
                <a:gd name="T8" fmla="*/ 249238 w 509"/>
                <a:gd name="T9" fmla="*/ 249238 h 593"/>
                <a:gd name="T10" fmla="*/ 300038 w 509"/>
                <a:gd name="T11" fmla="*/ 228600 h 593"/>
                <a:gd name="T12" fmla="*/ 280988 w 509"/>
                <a:gd name="T13" fmla="*/ 290513 h 593"/>
                <a:gd name="T14" fmla="*/ 333375 w 509"/>
                <a:gd name="T15" fmla="*/ 269875 h 593"/>
                <a:gd name="T16" fmla="*/ 276225 w 509"/>
                <a:gd name="T17" fmla="*/ 361950 h 593"/>
                <a:gd name="T18" fmla="*/ 365125 w 509"/>
                <a:gd name="T19" fmla="*/ 309563 h 593"/>
                <a:gd name="T20" fmla="*/ 347663 w 509"/>
                <a:gd name="T21" fmla="*/ 373063 h 593"/>
                <a:gd name="T22" fmla="*/ 400050 w 509"/>
                <a:gd name="T23" fmla="*/ 350838 h 593"/>
                <a:gd name="T24" fmla="*/ 379413 w 509"/>
                <a:gd name="T25" fmla="*/ 411163 h 593"/>
                <a:gd name="T26" fmla="*/ 431800 w 509"/>
                <a:gd name="T27" fmla="*/ 388938 h 593"/>
                <a:gd name="T28" fmla="*/ 414338 w 509"/>
                <a:gd name="T29" fmla="*/ 452438 h 593"/>
                <a:gd name="T30" fmla="*/ 466725 w 509"/>
                <a:gd name="T31" fmla="*/ 430213 h 593"/>
                <a:gd name="T32" fmla="*/ 409575 w 509"/>
                <a:gd name="T33" fmla="*/ 522288 h 593"/>
                <a:gd name="T34" fmla="*/ 498475 w 509"/>
                <a:gd name="T35" fmla="*/ 471488 h 593"/>
                <a:gd name="T36" fmla="*/ 479425 w 509"/>
                <a:gd name="T37" fmla="*/ 533400 h 593"/>
                <a:gd name="T38" fmla="*/ 530225 w 509"/>
                <a:gd name="T39" fmla="*/ 512763 h 593"/>
                <a:gd name="T40" fmla="*/ 512763 w 509"/>
                <a:gd name="T41" fmla="*/ 574675 h 593"/>
                <a:gd name="T42" fmla="*/ 565150 w 509"/>
                <a:gd name="T43" fmla="*/ 550863 h 593"/>
                <a:gd name="T44" fmla="*/ 546100 w 509"/>
                <a:gd name="T45" fmla="*/ 612775 h 593"/>
                <a:gd name="T46" fmla="*/ 596900 w 509"/>
                <a:gd name="T47" fmla="*/ 592138 h 593"/>
                <a:gd name="T48" fmla="*/ 541338 w 509"/>
                <a:gd name="T49" fmla="*/ 684213 h 593"/>
                <a:gd name="T50" fmla="*/ 630238 w 509"/>
                <a:gd name="T51" fmla="*/ 631825 h 593"/>
                <a:gd name="T52" fmla="*/ 612775 w 509"/>
                <a:gd name="T53" fmla="*/ 695325 h 593"/>
                <a:gd name="T54" fmla="*/ 663575 w 509"/>
                <a:gd name="T55" fmla="*/ 673100 h 593"/>
                <a:gd name="T56" fmla="*/ 644525 w 509"/>
                <a:gd name="T57" fmla="*/ 735013 h 593"/>
                <a:gd name="T58" fmla="*/ 695325 w 509"/>
                <a:gd name="T59" fmla="*/ 714375 h 593"/>
                <a:gd name="T60" fmla="*/ 676275 w 509"/>
                <a:gd name="T61" fmla="*/ 774700 h 593"/>
                <a:gd name="T62" fmla="*/ 728663 w 509"/>
                <a:gd name="T63" fmla="*/ 752475 h 593"/>
                <a:gd name="T64" fmla="*/ 673100 w 509"/>
                <a:gd name="T65" fmla="*/ 844550 h 593"/>
                <a:gd name="T66" fmla="*/ 762000 w 509"/>
                <a:gd name="T67" fmla="*/ 793750 h 593"/>
                <a:gd name="T68" fmla="*/ 693738 w 509"/>
                <a:gd name="T69" fmla="*/ 941388 h 593"/>
                <a:gd name="T70" fmla="*/ 111125 w 509"/>
                <a:gd name="T71" fmla="*/ 130175 h 593"/>
                <a:gd name="T72" fmla="*/ 122238 w 509"/>
                <a:gd name="T73" fmla="*/ 127000 h 593"/>
                <a:gd name="T74" fmla="*/ 130175 w 509"/>
                <a:gd name="T75" fmla="*/ 123825 h 593"/>
                <a:gd name="T76" fmla="*/ 139700 w 509"/>
                <a:gd name="T77" fmla="*/ 103188 h 593"/>
                <a:gd name="T78" fmla="*/ 133350 w 509"/>
                <a:gd name="T79" fmla="*/ 82550 h 593"/>
                <a:gd name="T80" fmla="*/ 128588 w 509"/>
                <a:gd name="T81" fmla="*/ 77788 h 593"/>
                <a:gd name="T82" fmla="*/ 117475 w 509"/>
                <a:gd name="T83" fmla="*/ 71438 h 593"/>
                <a:gd name="T84" fmla="*/ 111125 w 509"/>
                <a:gd name="T85" fmla="*/ 3175 h 593"/>
                <a:gd name="T86" fmla="*/ 223838 w 509"/>
                <a:gd name="T87" fmla="*/ 136525 h 593"/>
                <a:gd name="T88" fmla="*/ 0 w 509"/>
                <a:gd name="T89" fmla="*/ 93663 h 593"/>
                <a:gd name="T90" fmla="*/ 111125 w 509"/>
                <a:gd name="T91" fmla="*/ 71438 h 593"/>
                <a:gd name="T92" fmla="*/ 103188 w 509"/>
                <a:gd name="T93" fmla="*/ 73025 h 593"/>
                <a:gd name="T94" fmla="*/ 93663 w 509"/>
                <a:gd name="T95" fmla="*/ 77788 h 593"/>
                <a:gd name="T96" fmla="*/ 84138 w 509"/>
                <a:gd name="T97" fmla="*/ 96838 h 593"/>
                <a:gd name="T98" fmla="*/ 90488 w 509"/>
                <a:gd name="T99" fmla="*/ 119063 h 593"/>
                <a:gd name="T100" fmla="*/ 90488 w 509"/>
                <a:gd name="T101" fmla="*/ 119063 h 593"/>
                <a:gd name="T102" fmla="*/ 100013 w 509"/>
                <a:gd name="T103" fmla="*/ 125413 h 593"/>
                <a:gd name="T104" fmla="*/ 111125 w 509"/>
                <a:gd name="T105" fmla="*/ 130175 h 5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09"/>
                <a:gd name="T160" fmla="*/ 0 h 593"/>
                <a:gd name="T161" fmla="*/ 509 w 509"/>
                <a:gd name="T162" fmla="*/ 593 h 5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/>
            <p:cNvSpPr>
              <a:spLocks noEditPoints="1" noChangeArrowheads="1"/>
            </p:cNvSpPr>
            <p:nvPr/>
          </p:nvSpPr>
          <p:spPr bwMode="auto">
            <a:xfrm>
              <a:off x="2263775" y="2840038"/>
              <a:ext cx="339725" cy="684212"/>
            </a:xfrm>
            <a:custGeom>
              <a:avLst/>
              <a:gdLst>
                <a:gd name="T0" fmla="*/ 307975 w 214"/>
                <a:gd name="T1" fmla="*/ 684212 h 431"/>
                <a:gd name="T2" fmla="*/ 268288 w 214"/>
                <a:gd name="T3" fmla="*/ 647700 h 431"/>
                <a:gd name="T4" fmla="*/ 331788 w 214"/>
                <a:gd name="T5" fmla="*/ 554037 h 431"/>
                <a:gd name="T6" fmla="*/ 322263 w 214"/>
                <a:gd name="T7" fmla="*/ 541337 h 431"/>
                <a:gd name="T8" fmla="*/ 298450 w 214"/>
                <a:gd name="T9" fmla="*/ 534987 h 431"/>
                <a:gd name="T10" fmla="*/ 285750 w 214"/>
                <a:gd name="T11" fmla="*/ 546100 h 431"/>
                <a:gd name="T12" fmla="*/ 284163 w 214"/>
                <a:gd name="T13" fmla="*/ 560387 h 431"/>
                <a:gd name="T14" fmla="*/ 271463 w 214"/>
                <a:gd name="T15" fmla="*/ 550862 h 431"/>
                <a:gd name="T16" fmla="*/ 198438 w 214"/>
                <a:gd name="T17" fmla="*/ 611187 h 431"/>
                <a:gd name="T18" fmla="*/ 79375 w 214"/>
                <a:gd name="T19" fmla="*/ 307975 h 431"/>
                <a:gd name="T20" fmla="*/ 85725 w 214"/>
                <a:gd name="T21" fmla="*/ 295275 h 431"/>
                <a:gd name="T22" fmla="*/ 128588 w 214"/>
                <a:gd name="T23" fmla="*/ 279400 h 431"/>
                <a:gd name="T24" fmla="*/ 117475 w 214"/>
                <a:gd name="T25" fmla="*/ 274637 h 431"/>
                <a:gd name="T26" fmla="*/ 79375 w 214"/>
                <a:gd name="T27" fmla="*/ 182562 h 431"/>
                <a:gd name="T28" fmla="*/ 157163 w 214"/>
                <a:gd name="T29" fmla="*/ 96837 h 431"/>
                <a:gd name="T30" fmla="*/ 176213 w 214"/>
                <a:gd name="T31" fmla="*/ 103187 h 431"/>
                <a:gd name="T32" fmla="*/ 228600 w 214"/>
                <a:gd name="T33" fmla="*/ 231775 h 431"/>
                <a:gd name="T34" fmla="*/ 228600 w 214"/>
                <a:gd name="T35" fmla="*/ 247650 h 431"/>
                <a:gd name="T36" fmla="*/ 266700 w 214"/>
                <a:gd name="T37" fmla="*/ 550862 h 431"/>
                <a:gd name="T38" fmla="*/ 258763 w 214"/>
                <a:gd name="T39" fmla="*/ 552450 h 431"/>
                <a:gd name="T40" fmla="*/ 242888 w 214"/>
                <a:gd name="T41" fmla="*/ 566737 h 431"/>
                <a:gd name="T42" fmla="*/ 238125 w 214"/>
                <a:gd name="T43" fmla="*/ 569912 h 431"/>
                <a:gd name="T44" fmla="*/ 214313 w 214"/>
                <a:gd name="T45" fmla="*/ 566737 h 431"/>
                <a:gd name="T46" fmla="*/ 204788 w 214"/>
                <a:gd name="T47" fmla="*/ 581025 h 431"/>
                <a:gd name="T48" fmla="*/ 206375 w 214"/>
                <a:gd name="T49" fmla="*/ 604837 h 431"/>
                <a:gd name="T50" fmla="*/ 198438 w 214"/>
                <a:gd name="T51" fmla="*/ 611187 h 431"/>
                <a:gd name="T52" fmla="*/ 79375 w 214"/>
                <a:gd name="T53" fmla="*/ 122237 h 431"/>
                <a:gd name="T54" fmla="*/ 138113 w 214"/>
                <a:gd name="T55" fmla="*/ 44450 h 431"/>
                <a:gd name="T56" fmla="*/ 122238 w 214"/>
                <a:gd name="T57" fmla="*/ 22225 h 431"/>
                <a:gd name="T58" fmla="*/ 98425 w 214"/>
                <a:gd name="T59" fmla="*/ 4762 h 431"/>
                <a:gd name="T60" fmla="*/ 79375 w 214"/>
                <a:gd name="T61" fmla="*/ 0 h 431"/>
                <a:gd name="T62" fmla="*/ 71438 w 214"/>
                <a:gd name="T63" fmla="*/ 303212 h 431"/>
                <a:gd name="T64" fmla="*/ 17463 w 214"/>
                <a:gd name="T65" fmla="*/ 171450 h 431"/>
                <a:gd name="T66" fmla="*/ 19050 w 214"/>
                <a:gd name="T67" fmla="*/ 152400 h 431"/>
                <a:gd name="T68" fmla="*/ 6350 w 214"/>
                <a:gd name="T69" fmla="*/ 96837 h 431"/>
                <a:gd name="T70" fmla="*/ 1588 w 214"/>
                <a:gd name="T71" fmla="*/ 55562 h 431"/>
                <a:gd name="T72" fmla="*/ 23813 w 214"/>
                <a:gd name="T73" fmla="*/ 19050 h 431"/>
                <a:gd name="T74" fmla="*/ 47625 w 214"/>
                <a:gd name="T75" fmla="*/ 4762 h 431"/>
                <a:gd name="T76" fmla="*/ 79375 w 214"/>
                <a:gd name="T77" fmla="*/ 122237 h 431"/>
                <a:gd name="T78" fmla="*/ 79375 w 214"/>
                <a:gd name="T79" fmla="*/ 182562 h 431"/>
                <a:gd name="T80" fmla="*/ 68263 w 214"/>
                <a:gd name="T81" fmla="*/ 155575 h 431"/>
                <a:gd name="T82" fmla="*/ 74613 w 214"/>
                <a:gd name="T83" fmla="*/ 139700 h 431"/>
                <a:gd name="T84" fmla="*/ 34925 w 214"/>
                <a:gd name="T85" fmla="*/ 157162 h 431"/>
                <a:gd name="T86" fmla="*/ 30163 w 214"/>
                <a:gd name="T87" fmla="*/ 176212 h 431"/>
                <a:gd name="T88" fmla="*/ 74613 w 214"/>
                <a:gd name="T89" fmla="*/ 287337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"/>
                <a:gd name="T136" fmla="*/ 0 h 431"/>
                <a:gd name="T137" fmla="*/ 214 w 214"/>
                <a:gd name="T138" fmla="*/ 431 h 4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组合 213"/>
            <p:cNvGrpSpPr/>
            <p:nvPr/>
          </p:nvGrpSpPr>
          <p:grpSpPr bwMode="auto">
            <a:xfrm>
              <a:off x="3251200" y="2925763"/>
              <a:ext cx="571500" cy="574675"/>
              <a:chOff x="0" y="0"/>
              <a:chExt cx="571500" cy="574675"/>
            </a:xfrm>
            <a:solidFill>
              <a:schemeClr val="bg1">
                <a:alpha val="70000"/>
              </a:schemeClr>
            </a:solidFill>
          </p:grpSpPr>
          <p:sp>
            <p:nvSpPr>
              <p:cNvPr id="151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285750 w 360"/>
                  <a:gd name="T1" fmla="*/ 0 h 362"/>
                  <a:gd name="T2" fmla="*/ 368300 w 360"/>
                  <a:gd name="T3" fmla="*/ 12700 h 362"/>
                  <a:gd name="T4" fmla="*/ 444500 w 360"/>
                  <a:gd name="T5" fmla="*/ 49213 h 362"/>
                  <a:gd name="T6" fmla="*/ 506413 w 360"/>
                  <a:gd name="T7" fmla="*/ 106363 h 362"/>
                  <a:gd name="T8" fmla="*/ 549275 w 360"/>
                  <a:gd name="T9" fmla="*/ 176213 h 362"/>
                  <a:gd name="T10" fmla="*/ 568325 w 360"/>
                  <a:gd name="T11" fmla="*/ 258763 h 362"/>
                  <a:gd name="T12" fmla="*/ 568325 w 360"/>
                  <a:gd name="T13" fmla="*/ 315913 h 362"/>
                  <a:gd name="T14" fmla="*/ 549275 w 360"/>
                  <a:gd name="T15" fmla="*/ 398463 h 362"/>
                  <a:gd name="T16" fmla="*/ 506413 w 360"/>
                  <a:gd name="T17" fmla="*/ 468313 h 362"/>
                  <a:gd name="T18" fmla="*/ 444500 w 360"/>
                  <a:gd name="T19" fmla="*/ 525463 h 362"/>
                  <a:gd name="T20" fmla="*/ 368300 w 360"/>
                  <a:gd name="T21" fmla="*/ 561975 h 362"/>
                  <a:gd name="T22" fmla="*/ 285750 w 360"/>
                  <a:gd name="T23" fmla="*/ 574675 h 362"/>
                  <a:gd name="T24" fmla="*/ 285750 w 360"/>
                  <a:gd name="T25" fmla="*/ 498475 h 362"/>
                  <a:gd name="T26" fmla="*/ 306388 w 360"/>
                  <a:gd name="T27" fmla="*/ 504825 h 362"/>
                  <a:gd name="T28" fmla="*/ 319088 w 360"/>
                  <a:gd name="T29" fmla="*/ 522288 h 362"/>
                  <a:gd name="T30" fmla="*/ 376238 w 360"/>
                  <a:gd name="T31" fmla="*/ 508000 h 362"/>
                  <a:gd name="T32" fmla="*/ 425450 w 360"/>
                  <a:gd name="T33" fmla="*/ 479425 h 362"/>
                  <a:gd name="T34" fmla="*/ 465138 w 360"/>
                  <a:gd name="T35" fmla="*/ 441325 h 362"/>
                  <a:gd name="T36" fmla="*/ 495300 w 360"/>
                  <a:gd name="T37" fmla="*/ 393700 h 362"/>
                  <a:gd name="T38" fmla="*/ 515938 w 360"/>
                  <a:gd name="T39" fmla="*/ 341313 h 362"/>
                  <a:gd name="T40" fmla="*/ 511175 w 360"/>
                  <a:gd name="T41" fmla="*/ 315913 h 362"/>
                  <a:gd name="T42" fmla="*/ 495300 w 360"/>
                  <a:gd name="T43" fmla="*/ 285750 h 362"/>
                  <a:gd name="T44" fmla="*/ 501650 w 360"/>
                  <a:gd name="T45" fmla="*/ 265113 h 362"/>
                  <a:gd name="T46" fmla="*/ 519113 w 360"/>
                  <a:gd name="T47" fmla="*/ 252413 h 362"/>
                  <a:gd name="T48" fmla="*/ 504825 w 360"/>
                  <a:gd name="T49" fmla="*/ 195263 h 362"/>
                  <a:gd name="T50" fmla="*/ 476250 w 360"/>
                  <a:gd name="T51" fmla="*/ 149225 h 362"/>
                  <a:gd name="T52" fmla="*/ 439738 w 360"/>
                  <a:gd name="T53" fmla="*/ 106363 h 362"/>
                  <a:gd name="T54" fmla="*/ 392113 w 360"/>
                  <a:gd name="T55" fmla="*/ 76200 h 362"/>
                  <a:gd name="T56" fmla="*/ 339725 w 360"/>
                  <a:gd name="T57" fmla="*/ 55563 h 362"/>
                  <a:gd name="T58" fmla="*/ 315913 w 360"/>
                  <a:gd name="T59" fmla="*/ 61913 h 362"/>
                  <a:gd name="T60" fmla="*/ 285750 w 360"/>
                  <a:gd name="T61" fmla="*/ 76200 h 362"/>
                  <a:gd name="T62" fmla="*/ 285750 w 360"/>
                  <a:gd name="T63" fmla="*/ 0 h 362"/>
                  <a:gd name="T64" fmla="*/ 285750 w 360"/>
                  <a:gd name="T65" fmla="*/ 76200 h 362"/>
                  <a:gd name="T66" fmla="*/ 255588 w 360"/>
                  <a:gd name="T67" fmla="*/ 61913 h 362"/>
                  <a:gd name="T68" fmla="*/ 231775 w 360"/>
                  <a:gd name="T69" fmla="*/ 55563 h 362"/>
                  <a:gd name="T70" fmla="*/ 177800 w 360"/>
                  <a:gd name="T71" fmla="*/ 76200 h 362"/>
                  <a:gd name="T72" fmla="*/ 130175 w 360"/>
                  <a:gd name="T73" fmla="*/ 106363 h 362"/>
                  <a:gd name="T74" fmla="*/ 93663 w 360"/>
                  <a:gd name="T75" fmla="*/ 149225 h 362"/>
                  <a:gd name="T76" fmla="*/ 66675 w 360"/>
                  <a:gd name="T77" fmla="*/ 195263 h 362"/>
                  <a:gd name="T78" fmla="*/ 50800 w 360"/>
                  <a:gd name="T79" fmla="*/ 252413 h 362"/>
                  <a:gd name="T80" fmla="*/ 68263 w 360"/>
                  <a:gd name="T81" fmla="*/ 265113 h 362"/>
                  <a:gd name="T82" fmla="*/ 74613 w 360"/>
                  <a:gd name="T83" fmla="*/ 285750 h 362"/>
                  <a:gd name="T84" fmla="*/ 58738 w 360"/>
                  <a:gd name="T85" fmla="*/ 315913 h 362"/>
                  <a:gd name="T86" fmla="*/ 52388 w 360"/>
                  <a:gd name="T87" fmla="*/ 341313 h 362"/>
                  <a:gd name="T88" fmla="*/ 73025 w 360"/>
                  <a:gd name="T89" fmla="*/ 393700 h 362"/>
                  <a:gd name="T90" fmla="*/ 104775 w 360"/>
                  <a:gd name="T91" fmla="*/ 441325 h 362"/>
                  <a:gd name="T92" fmla="*/ 146050 w 360"/>
                  <a:gd name="T93" fmla="*/ 479425 h 362"/>
                  <a:gd name="T94" fmla="*/ 195263 w 360"/>
                  <a:gd name="T95" fmla="*/ 508000 h 362"/>
                  <a:gd name="T96" fmla="*/ 250825 w 360"/>
                  <a:gd name="T97" fmla="*/ 522288 h 362"/>
                  <a:gd name="T98" fmla="*/ 255588 w 360"/>
                  <a:gd name="T99" fmla="*/ 511175 h 362"/>
                  <a:gd name="T100" fmla="*/ 285750 w 360"/>
                  <a:gd name="T101" fmla="*/ 498475 h 362"/>
                  <a:gd name="T102" fmla="*/ 285750 w 360"/>
                  <a:gd name="T103" fmla="*/ 574675 h 362"/>
                  <a:gd name="T104" fmla="*/ 200025 w 360"/>
                  <a:gd name="T105" fmla="*/ 561975 h 362"/>
                  <a:gd name="T106" fmla="*/ 123825 w 360"/>
                  <a:gd name="T107" fmla="*/ 525463 h 362"/>
                  <a:gd name="T108" fmla="*/ 63500 w 360"/>
                  <a:gd name="T109" fmla="*/ 468313 h 362"/>
                  <a:gd name="T110" fmla="*/ 20638 w 360"/>
                  <a:gd name="T111" fmla="*/ 398463 h 362"/>
                  <a:gd name="T112" fmla="*/ 0 w 360"/>
                  <a:gd name="T113" fmla="*/ 315913 h 362"/>
                  <a:gd name="T114" fmla="*/ 0 w 360"/>
                  <a:gd name="T115" fmla="*/ 258763 h 362"/>
                  <a:gd name="T116" fmla="*/ 20638 w 360"/>
                  <a:gd name="T117" fmla="*/ 176213 h 362"/>
                  <a:gd name="T118" fmla="*/ 63500 w 360"/>
                  <a:gd name="T119" fmla="*/ 106363 h 362"/>
                  <a:gd name="T120" fmla="*/ 123825 w 360"/>
                  <a:gd name="T121" fmla="*/ 49213 h 362"/>
                  <a:gd name="T122" fmla="*/ 200025 w 360"/>
                  <a:gd name="T123" fmla="*/ 12700 h 362"/>
                  <a:gd name="T124" fmla="*/ 28575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20638 w 180"/>
                  <a:gd name="T1" fmla="*/ 0 h 95"/>
                  <a:gd name="T2" fmla="*/ 85725 w 180"/>
                  <a:gd name="T3" fmla="*/ 66675 h 95"/>
                  <a:gd name="T4" fmla="*/ 85725 w 180"/>
                  <a:gd name="T5" fmla="*/ 66675 h 95"/>
                  <a:gd name="T6" fmla="*/ 95250 w 180"/>
                  <a:gd name="T7" fmla="*/ 61913 h 95"/>
                  <a:gd name="T8" fmla="*/ 106363 w 180"/>
                  <a:gd name="T9" fmla="*/ 61913 h 95"/>
                  <a:gd name="T10" fmla="*/ 106363 w 180"/>
                  <a:gd name="T11" fmla="*/ 61913 h 95"/>
                  <a:gd name="T12" fmla="*/ 119063 w 180"/>
                  <a:gd name="T13" fmla="*/ 65088 h 95"/>
                  <a:gd name="T14" fmla="*/ 131763 w 180"/>
                  <a:gd name="T15" fmla="*/ 71438 h 95"/>
                  <a:gd name="T16" fmla="*/ 139700 w 180"/>
                  <a:gd name="T17" fmla="*/ 79375 h 95"/>
                  <a:gd name="T18" fmla="*/ 146050 w 180"/>
                  <a:gd name="T19" fmla="*/ 92075 h 95"/>
                  <a:gd name="T20" fmla="*/ 285750 w 180"/>
                  <a:gd name="T21" fmla="*/ 92075 h 95"/>
                  <a:gd name="T22" fmla="*/ 285750 w 180"/>
                  <a:gd name="T23" fmla="*/ 120650 h 95"/>
                  <a:gd name="T24" fmla="*/ 146050 w 180"/>
                  <a:gd name="T25" fmla="*/ 120650 h 95"/>
                  <a:gd name="T26" fmla="*/ 146050 w 180"/>
                  <a:gd name="T27" fmla="*/ 120650 h 95"/>
                  <a:gd name="T28" fmla="*/ 139700 w 180"/>
                  <a:gd name="T29" fmla="*/ 133350 h 95"/>
                  <a:gd name="T30" fmla="*/ 131763 w 180"/>
                  <a:gd name="T31" fmla="*/ 141288 h 95"/>
                  <a:gd name="T32" fmla="*/ 119063 w 180"/>
                  <a:gd name="T33" fmla="*/ 147638 h 95"/>
                  <a:gd name="T34" fmla="*/ 106363 w 180"/>
                  <a:gd name="T35" fmla="*/ 150813 h 95"/>
                  <a:gd name="T36" fmla="*/ 106363 w 180"/>
                  <a:gd name="T37" fmla="*/ 150813 h 95"/>
                  <a:gd name="T38" fmla="*/ 96838 w 180"/>
                  <a:gd name="T39" fmla="*/ 150813 h 95"/>
                  <a:gd name="T40" fmla="*/ 88900 w 180"/>
                  <a:gd name="T41" fmla="*/ 146050 h 95"/>
                  <a:gd name="T42" fmla="*/ 79375 w 180"/>
                  <a:gd name="T43" fmla="*/ 144463 h 95"/>
                  <a:gd name="T44" fmla="*/ 73025 w 180"/>
                  <a:gd name="T45" fmla="*/ 138113 h 95"/>
                  <a:gd name="T46" fmla="*/ 69850 w 180"/>
                  <a:gd name="T47" fmla="*/ 131763 h 95"/>
                  <a:gd name="T48" fmla="*/ 65088 w 180"/>
                  <a:gd name="T49" fmla="*/ 122238 h 95"/>
                  <a:gd name="T50" fmla="*/ 63500 w 180"/>
                  <a:gd name="T51" fmla="*/ 115888 h 95"/>
                  <a:gd name="T52" fmla="*/ 60325 w 180"/>
                  <a:gd name="T53" fmla="*/ 104775 h 95"/>
                  <a:gd name="T54" fmla="*/ 60325 w 180"/>
                  <a:gd name="T55" fmla="*/ 104775 h 95"/>
                  <a:gd name="T56" fmla="*/ 63500 w 180"/>
                  <a:gd name="T57" fmla="*/ 96838 h 95"/>
                  <a:gd name="T58" fmla="*/ 65088 w 180"/>
                  <a:gd name="T59" fmla="*/ 85725 h 95"/>
                  <a:gd name="T60" fmla="*/ 0 w 180"/>
                  <a:gd name="T61" fmla="*/ 20638 h 95"/>
                  <a:gd name="T62" fmla="*/ 20638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组合 211"/>
            <p:cNvGrpSpPr/>
            <p:nvPr/>
          </p:nvGrpSpPr>
          <p:grpSpPr bwMode="auto">
            <a:xfrm>
              <a:off x="3146425" y="3663950"/>
              <a:ext cx="447675" cy="422275"/>
              <a:chOff x="0" y="0"/>
              <a:chExt cx="447675" cy="422275"/>
            </a:xfrm>
            <a:solidFill>
              <a:schemeClr val="bg1">
                <a:alpha val="70000"/>
              </a:schemeClr>
            </a:solidFill>
          </p:grpSpPr>
          <p:sp>
            <p:nvSpPr>
              <p:cNvPr id="154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136525 w 282"/>
                  <a:gd name="T1" fmla="*/ 0 h 211"/>
                  <a:gd name="T2" fmla="*/ 182563 w 282"/>
                  <a:gd name="T3" fmla="*/ 9525 h 211"/>
                  <a:gd name="T4" fmla="*/ 223838 w 282"/>
                  <a:gd name="T5" fmla="*/ 31750 h 211"/>
                  <a:gd name="T6" fmla="*/ 242888 w 282"/>
                  <a:gd name="T7" fmla="*/ 17463 h 211"/>
                  <a:gd name="T8" fmla="*/ 288925 w 282"/>
                  <a:gd name="T9" fmla="*/ 1588 h 211"/>
                  <a:gd name="T10" fmla="*/ 314325 w 282"/>
                  <a:gd name="T11" fmla="*/ 0 h 211"/>
                  <a:gd name="T12" fmla="*/ 339725 w 282"/>
                  <a:gd name="T13" fmla="*/ 1588 h 211"/>
                  <a:gd name="T14" fmla="*/ 388938 w 282"/>
                  <a:gd name="T15" fmla="*/ 22225 h 211"/>
                  <a:gd name="T16" fmla="*/ 425450 w 282"/>
                  <a:gd name="T17" fmla="*/ 55563 h 211"/>
                  <a:gd name="T18" fmla="*/ 441325 w 282"/>
                  <a:gd name="T19" fmla="*/ 90488 h 211"/>
                  <a:gd name="T20" fmla="*/ 447675 w 282"/>
                  <a:gd name="T21" fmla="*/ 115888 h 211"/>
                  <a:gd name="T22" fmla="*/ 447675 w 282"/>
                  <a:gd name="T23" fmla="*/ 128588 h 211"/>
                  <a:gd name="T24" fmla="*/ 446088 w 282"/>
                  <a:gd name="T25" fmla="*/ 161925 h 211"/>
                  <a:gd name="T26" fmla="*/ 434975 w 282"/>
                  <a:gd name="T27" fmla="*/ 195263 h 211"/>
                  <a:gd name="T28" fmla="*/ 417513 w 282"/>
                  <a:gd name="T29" fmla="*/ 230188 h 211"/>
                  <a:gd name="T30" fmla="*/ 393700 w 282"/>
                  <a:gd name="T31" fmla="*/ 261938 h 211"/>
                  <a:gd name="T32" fmla="*/ 361950 w 282"/>
                  <a:gd name="T33" fmla="*/ 292100 h 211"/>
                  <a:gd name="T34" fmla="*/ 322263 w 282"/>
                  <a:gd name="T35" fmla="*/ 315913 h 211"/>
                  <a:gd name="T36" fmla="*/ 273050 w 282"/>
                  <a:gd name="T37" fmla="*/ 331788 h 211"/>
                  <a:gd name="T38" fmla="*/ 217488 w 282"/>
                  <a:gd name="T39" fmla="*/ 334963 h 211"/>
                  <a:gd name="T40" fmla="*/ 187325 w 282"/>
                  <a:gd name="T41" fmla="*/ 334963 h 211"/>
                  <a:gd name="T42" fmla="*/ 136525 w 282"/>
                  <a:gd name="T43" fmla="*/ 322263 h 211"/>
                  <a:gd name="T44" fmla="*/ 92075 w 282"/>
                  <a:gd name="T45" fmla="*/ 303213 h 211"/>
                  <a:gd name="T46" fmla="*/ 60325 w 282"/>
                  <a:gd name="T47" fmla="*/ 274638 h 211"/>
                  <a:gd name="T48" fmla="*/ 34925 w 282"/>
                  <a:gd name="T49" fmla="*/ 242888 h 211"/>
                  <a:gd name="T50" fmla="*/ 17463 w 282"/>
                  <a:gd name="T51" fmla="*/ 211138 h 211"/>
                  <a:gd name="T52" fmla="*/ 6350 w 282"/>
                  <a:gd name="T53" fmla="*/ 176213 h 211"/>
                  <a:gd name="T54" fmla="*/ 0 w 282"/>
                  <a:gd name="T55" fmla="*/ 128588 h 211"/>
                  <a:gd name="T56" fmla="*/ 0 w 282"/>
                  <a:gd name="T57" fmla="*/ 115888 h 211"/>
                  <a:gd name="T58" fmla="*/ 6350 w 282"/>
                  <a:gd name="T59" fmla="*/ 90488 h 211"/>
                  <a:gd name="T60" fmla="*/ 23813 w 282"/>
                  <a:gd name="T61" fmla="*/ 55563 h 211"/>
                  <a:gd name="T62" fmla="*/ 60325 w 282"/>
                  <a:gd name="T63" fmla="*/ 22225 h 211"/>
                  <a:gd name="T64" fmla="*/ 107950 w 282"/>
                  <a:gd name="T65" fmla="*/ 1588 h 211"/>
                  <a:gd name="T66" fmla="*/ 136525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95250 w 68"/>
                  <a:gd name="T1" fmla="*/ 153988 h 97"/>
                  <a:gd name="T2" fmla="*/ 95250 w 68"/>
                  <a:gd name="T3" fmla="*/ 153988 h 97"/>
                  <a:gd name="T4" fmla="*/ 103188 w 68"/>
                  <a:gd name="T5" fmla="*/ 134938 h 97"/>
                  <a:gd name="T6" fmla="*/ 107950 w 68"/>
                  <a:gd name="T7" fmla="*/ 112713 h 97"/>
                  <a:gd name="T8" fmla="*/ 107950 w 68"/>
                  <a:gd name="T9" fmla="*/ 92075 h 97"/>
                  <a:gd name="T10" fmla="*/ 104775 w 68"/>
                  <a:gd name="T11" fmla="*/ 73025 h 97"/>
                  <a:gd name="T12" fmla="*/ 98425 w 68"/>
                  <a:gd name="T13" fmla="*/ 52388 h 97"/>
                  <a:gd name="T14" fmla="*/ 88900 w 68"/>
                  <a:gd name="T15" fmla="*/ 33338 h 97"/>
                  <a:gd name="T16" fmla="*/ 77788 w 68"/>
                  <a:gd name="T17" fmla="*/ 15875 h 97"/>
                  <a:gd name="T18" fmla="*/ 61913 w 68"/>
                  <a:gd name="T19" fmla="*/ 0 h 97"/>
                  <a:gd name="T20" fmla="*/ 0 w 68"/>
                  <a:gd name="T21" fmla="*/ 9525 h 97"/>
                  <a:gd name="T22" fmla="*/ 0 w 68"/>
                  <a:gd name="T23" fmla="*/ 9525 h 97"/>
                  <a:gd name="T24" fmla="*/ 22225 w 68"/>
                  <a:gd name="T25" fmla="*/ 23813 h 97"/>
                  <a:gd name="T26" fmla="*/ 38100 w 68"/>
                  <a:gd name="T27" fmla="*/ 36513 h 97"/>
                  <a:gd name="T28" fmla="*/ 55563 w 68"/>
                  <a:gd name="T29" fmla="*/ 50800 h 97"/>
                  <a:gd name="T30" fmla="*/ 68263 w 68"/>
                  <a:gd name="T31" fmla="*/ 66675 h 97"/>
                  <a:gd name="T32" fmla="*/ 79375 w 68"/>
                  <a:gd name="T33" fmla="*/ 85725 h 97"/>
                  <a:gd name="T34" fmla="*/ 88900 w 68"/>
                  <a:gd name="T35" fmla="*/ 104775 h 97"/>
                  <a:gd name="T36" fmla="*/ 92075 w 68"/>
                  <a:gd name="T37" fmla="*/ 128588 h 97"/>
                  <a:gd name="T38" fmla="*/ 95250 w 68"/>
                  <a:gd name="T39" fmla="*/ 153988 h 97"/>
                  <a:gd name="T40" fmla="*/ 95250 w 68"/>
                  <a:gd name="T41" fmla="*/ 153988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组合 200"/>
            <p:cNvGrpSpPr/>
            <p:nvPr/>
          </p:nvGrpSpPr>
          <p:grpSpPr bwMode="auto">
            <a:xfrm>
              <a:off x="4286250" y="1101725"/>
              <a:ext cx="676275" cy="555625"/>
              <a:chOff x="0" y="0"/>
              <a:chExt cx="676275" cy="555625"/>
            </a:xfrm>
            <a:solidFill>
              <a:schemeClr val="bg1">
                <a:alpha val="70000"/>
              </a:schemeClr>
            </a:solidFill>
          </p:grpSpPr>
          <p:sp>
            <p:nvSpPr>
              <p:cNvPr id="15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85738 h 333"/>
                  <a:gd name="T2" fmla="*/ 15875 w 414"/>
                  <a:gd name="T3" fmla="*/ 161925 h 333"/>
                  <a:gd name="T4" fmla="*/ 501650 w 414"/>
                  <a:gd name="T5" fmla="*/ 485775 h 333"/>
                  <a:gd name="T6" fmla="*/ 501650 w 414"/>
                  <a:gd name="T7" fmla="*/ 485775 h 333"/>
                  <a:gd name="T8" fmla="*/ 515938 w 414"/>
                  <a:gd name="T9" fmla="*/ 492125 h 333"/>
                  <a:gd name="T10" fmla="*/ 531813 w 414"/>
                  <a:gd name="T11" fmla="*/ 496888 h 333"/>
                  <a:gd name="T12" fmla="*/ 544513 w 414"/>
                  <a:gd name="T13" fmla="*/ 496888 h 333"/>
                  <a:gd name="T14" fmla="*/ 558800 w 414"/>
                  <a:gd name="T15" fmla="*/ 495300 h 333"/>
                  <a:gd name="T16" fmla="*/ 574675 w 414"/>
                  <a:gd name="T17" fmla="*/ 490538 h 333"/>
                  <a:gd name="T18" fmla="*/ 588963 w 414"/>
                  <a:gd name="T19" fmla="*/ 482600 h 333"/>
                  <a:gd name="T20" fmla="*/ 600075 w 414"/>
                  <a:gd name="T21" fmla="*/ 471488 h 333"/>
                  <a:gd name="T22" fmla="*/ 611188 w 414"/>
                  <a:gd name="T23" fmla="*/ 458788 h 333"/>
                  <a:gd name="T24" fmla="*/ 611188 w 414"/>
                  <a:gd name="T25" fmla="*/ 458788 h 333"/>
                  <a:gd name="T26" fmla="*/ 619125 w 414"/>
                  <a:gd name="T27" fmla="*/ 442913 h 333"/>
                  <a:gd name="T28" fmla="*/ 623888 w 414"/>
                  <a:gd name="T29" fmla="*/ 428625 h 333"/>
                  <a:gd name="T30" fmla="*/ 625475 w 414"/>
                  <a:gd name="T31" fmla="*/ 412750 h 333"/>
                  <a:gd name="T32" fmla="*/ 625475 w 414"/>
                  <a:gd name="T33" fmla="*/ 398463 h 333"/>
                  <a:gd name="T34" fmla="*/ 620713 w 414"/>
                  <a:gd name="T35" fmla="*/ 382588 h 333"/>
                  <a:gd name="T36" fmla="*/ 614363 w 414"/>
                  <a:gd name="T37" fmla="*/ 368300 h 333"/>
                  <a:gd name="T38" fmla="*/ 606425 w 414"/>
                  <a:gd name="T39" fmla="*/ 357188 h 333"/>
                  <a:gd name="T40" fmla="*/ 595313 w 414"/>
                  <a:gd name="T41" fmla="*/ 346075 h 333"/>
                  <a:gd name="T42" fmla="*/ 109538 w 414"/>
                  <a:gd name="T43" fmla="*/ 22225 h 333"/>
                  <a:gd name="T44" fmla="*/ 125413 w 414"/>
                  <a:gd name="T45" fmla="*/ 0 h 333"/>
                  <a:gd name="T46" fmla="*/ 617538 w 414"/>
                  <a:gd name="T47" fmla="*/ 328613 h 333"/>
                  <a:gd name="T48" fmla="*/ 617538 w 414"/>
                  <a:gd name="T49" fmla="*/ 328613 h 333"/>
                  <a:gd name="T50" fmla="*/ 631825 w 414"/>
                  <a:gd name="T51" fmla="*/ 342900 h 333"/>
                  <a:gd name="T52" fmla="*/ 642938 w 414"/>
                  <a:gd name="T53" fmla="*/ 357188 h 333"/>
                  <a:gd name="T54" fmla="*/ 650875 w 414"/>
                  <a:gd name="T55" fmla="*/ 374650 h 333"/>
                  <a:gd name="T56" fmla="*/ 657225 w 414"/>
                  <a:gd name="T57" fmla="*/ 393700 h 333"/>
                  <a:gd name="T58" fmla="*/ 657225 w 414"/>
                  <a:gd name="T59" fmla="*/ 415925 h 333"/>
                  <a:gd name="T60" fmla="*/ 655638 w 414"/>
                  <a:gd name="T61" fmla="*/ 436563 h 333"/>
                  <a:gd name="T62" fmla="*/ 649288 w 414"/>
                  <a:gd name="T63" fmla="*/ 455613 h 333"/>
                  <a:gd name="T64" fmla="*/ 638175 w 414"/>
                  <a:gd name="T65" fmla="*/ 476250 h 333"/>
                  <a:gd name="T66" fmla="*/ 638175 w 414"/>
                  <a:gd name="T67" fmla="*/ 476250 h 333"/>
                  <a:gd name="T68" fmla="*/ 623888 w 414"/>
                  <a:gd name="T69" fmla="*/ 495300 h 333"/>
                  <a:gd name="T70" fmla="*/ 606425 w 414"/>
                  <a:gd name="T71" fmla="*/ 508000 h 333"/>
                  <a:gd name="T72" fmla="*/ 588963 w 414"/>
                  <a:gd name="T73" fmla="*/ 519113 h 333"/>
                  <a:gd name="T74" fmla="*/ 569913 w 414"/>
                  <a:gd name="T75" fmla="*/ 525463 h 333"/>
                  <a:gd name="T76" fmla="*/ 550863 w 414"/>
                  <a:gd name="T77" fmla="*/ 528638 h 333"/>
                  <a:gd name="T78" fmla="*/ 531813 w 414"/>
                  <a:gd name="T79" fmla="*/ 527050 h 333"/>
                  <a:gd name="T80" fmla="*/ 511175 w 414"/>
                  <a:gd name="T81" fmla="*/ 522288 h 333"/>
                  <a:gd name="T82" fmla="*/ 492125 w 414"/>
                  <a:gd name="T83" fmla="*/ 512763 h 333"/>
                  <a:gd name="T84" fmla="*/ 0 w 414"/>
                  <a:gd name="T85" fmla="*/ 185738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7938 w 111"/>
                  <a:gd name="T1" fmla="*/ 244475 h 155"/>
                  <a:gd name="T2" fmla="*/ 7938 w 111"/>
                  <a:gd name="T3" fmla="*/ 244475 h 155"/>
                  <a:gd name="T4" fmla="*/ 14288 w 111"/>
                  <a:gd name="T5" fmla="*/ 246063 h 155"/>
                  <a:gd name="T6" fmla="*/ 23813 w 111"/>
                  <a:gd name="T7" fmla="*/ 246063 h 155"/>
                  <a:gd name="T8" fmla="*/ 30163 w 111"/>
                  <a:gd name="T9" fmla="*/ 244475 h 155"/>
                  <a:gd name="T10" fmla="*/ 36513 w 111"/>
                  <a:gd name="T11" fmla="*/ 238125 h 155"/>
                  <a:gd name="T12" fmla="*/ 174625 w 111"/>
                  <a:gd name="T13" fmla="*/ 31750 h 155"/>
                  <a:gd name="T14" fmla="*/ 174625 w 111"/>
                  <a:gd name="T15" fmla="*/ 31750 h 155"/>
                  <a:gd name="T16" fmla="*/ 176213 w 111"/>
                  <a:gd name="T17" fmla="*/ 23813 h 155"/>
                  <a:gd name="T18" fmla="*/ 176213 w 111"/>
                  <a:gd name="T19" fmla="*/ 17463 h 155"/>
                  <a:gd name="T20" fmla="*/ 174625 w 111"/>
                  <a:gd name="T21" fmla="*/ 7938 h 155"/>
                  <a:gd name="T22" fmla="*/ 168275 w 111"/>
                  <a:gd name="T23" fmla="*/ 3175 h 155"/>
                  <a:gd name="T24" fmla="*/ 168275 w 111"/>
                  <a:gd name="T25" fmla="*/ 3175 h 155"/>
                  <a:gd name="T26" fmla="*/ 160338 w 111"/>
                  <a:gd name="T27" fmla="*/ 0 h 155"/>
                  <a:gd name="T28" fmla="*/ 152400 w 111"/>
                  <a:gd name="T29" fmla="*/ 0 h 155"/>
                  <a:gd name="T30" fmla="*/ 146050 w 111"/>
                  <a:gd name="T31" fmla="*/ 3175 h 155"/>
                  <a:gd name="T32" fmla="*/ 141288 w 111"/>
                  <a:gd name="T33" fmla="*/ 7938 h 155"/>
                  <a:gd name="T34" fmla="*/ 1588 w 111"/>
                  <a:gd name="T35" fmla="*/ 215900 h 155"/>
                  <a:gd name="T36" fmla="*/ 1588 w 111"/>
                  <a:gd name="T37" fmla="*/ 215900 h 155"/>
                  <a:gd name="T38" fmla="*/ 0 w 111"/>
                  <a:gd name="T39" fmla="*/ 222250 h 155"/>
                  <a:gd name="T40" fmla="*/ 0 w 111"/>
                  <a:gd name="T41" fmla="*/ 231775 h 155"/>
                  <a:gd name="T42" fmla="*/ 1588 w 111"/>
                  <a:gd name="T43" fmla="*/ 238125 h 155"/>
                  <a:gd name="T44" fmla="*/ 7938 w 111"/>
                  <a:gd name="T45" fmla="*/ 244475 h 155"/>
                  <a:gd name="T46" fmla="*/ 7938 w 111"/>
                  <a:gd name="T47" fmla="*/ 244475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30163 h 204"/>
                  <a:gd name="T2" fmla="*/ 17463 w 318"/>
                  <a:gd name="T3" fmla="*/ 0 h 204"/>
                  <a:gd name="T4" fmla="*/ 450850 w 318"/>
                  <a:gd name="T5" fmla="*/ 288925 h 204"/>
                  <a:gd name="T6" fmla="*/ 450850 w 318"/>
                  <a:gd name="T7" fmla="*/ 288925 h 204"/>
                  <a:gd name="T8" fmla="*/ 463550 w 318"/>
                  <a:gd name="T9" fmla="*/ 295275 h 204"/>
                  <a:gd name="T10" fmla="*/ 479425 w 318"/>
                  <a:gd name="T11" fmla="*/ 298450 h 204"/>
                  <a:gd name="T12" fmla="*/ 492125 w 318"/>
                  <a:gd name="T13" fmla="*/ 298450 h 204"/>
                  <a:gd name="T14" fmla="*/ 504825 w 318"/>
                  <a:gd name="T15" fmla="*/ 293688 h 204"/>
                  <a:gd name="T16" fmla="*/ 504825 w 318"/>
                  <a:gd name="T17" fmla="*/ 293688 h 204"/>
                  <a:gd name="T18" fmla="*/ 503238 w 318"/>
                  <a:gd name="T19" fmla="*/ 295275 h 204"/>
                  <a:gd name="T20" fmla="*/ 503238 w 318"/>
                  <a:gd name="T21" fmla="*/ 295275 h 204"/>
                  <a:gd name="T22" fmla="*/ 496888 w 318"/>
                  <a:gd name="T23" fmla="*/ 304800 h 204"/>
                  <a:gd name="T24" fmla="*/ 487363 w 318"/>
                  <a:gd name="T25" fmla="*/ 312738 h 204"/>
                  <a:gd name="T26" fmla="*/ 479425 w 318"/>
                  <a:gd name="T27" fmla="*/ 317500 h 204"/>
                  <a:gd name="T28" fmla="*/ 468313 w 318"/>
                  <a:gd name="T29" fmla="*/ 322263 h 204"/>
                  <a:gd name="T30" fmla="*/ 457200 w 318"/>
                  <a:gd name="T31" fmla="*/ 323850 h 204"/>
                  <a:gd name="T32" fmla="*/ 447675 w 318"/>
                  <a:gd name="T33" fmla="*/ 322263 h 204"/>
                  <a:gd name="T34" fmla="*/ 438150 w 318"/>
                  <a:gd name="T35" fmla="*/ 319088 h 204"/>
                  <a:gd name="T36" fmla="*/ 427038 w 318"/>
                  <a:gd name="T37" fmla="*/ 315913 h 204"/>
                  <a:gd name="T38" fmla="*/ 0 w 318"/>
                  <a:gd name="T39" fmla="*/ 30163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0" name="Freeform 151"/>
            <p:cNvSpPr>
              <a:spLocks noEditPoints="1" noChangeArrowheads="1"/>
            </p:cNvSpPr>
            <p:nvPr/>
          </p:nvSpPr>
          <p:spPr bwMode="auto">
            <a:xfrm>
              <a:off x="2647950" y="3503613"/>
              <a:ext cx="381000" cy="660400"/>
            </a:xfrm>
            <a:custGeom>
              <a:avLst/>
              <a:gdLst>
                <a:gd name="T0" fmla="*/ 228600 w 240"/>
                <a:gd name="T1" fmla="*/ 558800 h 416"/>
                <a:gd name="T2" fmla="*/ 244475 w 240"/>
                <a:gd name="T3" fmla="*/ 561975 h 416"/>
                <a:gd name="T4" fmla="*/ 260350 w 240"/>
                <a:gd name="T5" fmla="*/ 569913 h 416"/>
                <a:gd name="T6" fmla="*/ 271463 w 240"/>
                <a:gd name="T7" fmla="*/ 581025 h 416"/>
                <a:gd name="T8" fmla="*/ 277813 w 240"/>
                <a:gd name="T9" fmla="*/ 595313 h 416"/>
                <a:gd name="T10" fmla="*/ 279400 w 240"/>
                <a:gd name="T11" fmla="*/ 606425 h 416"/>
                <a:gd name="T12" fmla="*/ 277813 w 240"/>
                <a:gd name="T13" fmla="*/ 625475 h 416"/>
                <a:gd name="T14" fmla="*/ 266700 w 240"/>
                <a:gd name="T15" fmla="*/ 642938 h 416"/>
                <a:gd name="T16" fmla="*/ 250825 w 240"/>
                <a:gd name="T17" fmla="*/ 655638 h 416"/>
                <a:gd name="T18" fmla="*/ 241300 w 240"/>
                <a:gd name="T19" fmla="*/ 658813 h 416"/>
                <a:gd name="T20" fmla="*/ 228600 w 240"/>
                <a:gd name="T21" fmla="*/ 558800 h 416"/>
                <a:gd name="T22" fmla="*/ 228600 w 240"/>
                <a:gd name="T23" fmla="*/ 515938 h 416"/>
                <a:gd name="T24" fmla="*/ 228600 w 240"/>
                <a:gd name="T25" fmla="*/ 223838 h 416"/>
                <a:gd name="T26" fmla="*/ 258763 w 240"/>
                <a:gd name="T27" fmla="*/ 254000 h 416"/>
                <a:gd name="T28" fmla="*/ 277813 w 240"/>
                <a:gd name="T29" fmla="*/ 300038 h 416"/>
                <a:gd name="T30" fmla="*/ 298450 w 240"/>
                <a:gd name="T31" fmla="*/ 385763 h 416"/>
                <a:gd name="T32" fmla="*/ 304800 w 240"/>
                <a:gd name="T33" fmla="*/ 398463 h 416"/>
                <a:gd name="T34" fmla="*/ 325438 w 240"/>
                <a:gd name="T35" fmla="*/ 412750 h 416"/>
                <a:gd name="T36" fmla="*/ 357188 w 240"/>
                <a:gd name="T37" fmla="*/ 419100 h 416"/>
                <a:gd name="T38" fmla="*/ 381000 w 240"/>
                <a:gd name="T39" fmla="*/ 476250 h 416"/>
                <a:gd name="T40" fmla="*/ 214313 w 240"/>
                <a:gd name="T41" fmla="*/ 558800 h 416"/>
                <a:gd name="T42" fmla="*/ 228600 w 240"/>
                <a:gd name="T43" fmla="*/ 558800 h 416"/>
                <a:gd name="T44" fmla="*/ 228600 w 240"/>
                <a:gd name="T45" fmla="*/ 660400 h 416"/>
                <a:gd name="T46" fmla="*/ 212725 w 240"/>
                <a:gd name="T47" fmla="*/ 658813 h 416"/>
                <a:gd name="T48" fmla="*/ 198438 w 240"/>
                <a:gd name="T49" fmla="*/ 649288 h 416"/>
                <a:gd name="T50" fmla="*/ 187325 w 240"/>
                <a:gd name="T51" fmla="*/ 639763 h 416"/>
                <a:gd name="T52" fmla="*/ 177800 w 240"/>
                <a:gd name="T53" fmla="*/ 622300 h 416"/>
                <a:gd name="T54" fmla="*/ 177800 w 240"/>
                <a:gd name="T55" fmla="*/ 612775 h 416"/>
                <a:gd name="T56" fmla="*/ 180975 w 240"/>
                <a:gd name="T57" fmla="*/ 593725 h 416"/>
                <a:gd name="T58" fmla="*/ 192088 w 240"/>
                <a:gd name="T59" fmla="*/ 576263 h 416"/>
                <a:gd name="T60" fmla="*/ 206375 w 240"/>
                <a:gd name="T61" fmla="*/ 563563 h 416"/>
                <a:gd name="T62" fmla="*/ 214313 w 240"/>
                <a:gd name="T63" fmla="*/ 558800 h 416"/>
                <a:gd name="T64" fmla="*/ 228600 w 240"/>
                <a:gd name="T65" fmla="*/ 223838 h 416"/>
                <a:gd name="T66" fmla="*/ 193675 w 240"/>
                <a:gd name="T67" fmla="*/ 206375 h 416"/>
                <a:gd name="T68" fmla="*/ 155575 w 240"/>
                <a:gd name="T69" fmla="*/ 200025 h 416"/>
                <a:gd name="T70" fmla="*/ 109538 w 240"/>
                <a:gd name="T71" fmla="*/ 30163 h 416"/>
                <a:gd name="T72" fmla="*/ 103188 w 240"/>
                <a:gd name="T73" fmla="*/ 15875 h 416"/>
                <a:gd name="T74" fmla="*/ 92075 w 240"/>
                <a:gd name="T75" fmla="*/ 6350 h 416"/>
                <a:gd name="T76" fmla="*/ 77788 w 240"/>
                <a:gd name="T77" fmla="*/ 0 h 416"/>
                <a:gd name="T78" fmla="*/ 61913 w 240"/>
                <a:gd name="T79" fmla="*/ 3175 h 416"/>
                <a:gd name="T80" fmla="*/ 53975 w 240"/>
                <a:gd name="T81" fmla="*/ 4763 h 416"/>
                <a:gd name="T82" fmla="*/ 41275 w 240"/>
                <a:gd name="T83" fmla="*/ 15875 h 416"/>
                <a:gd name="T84" fmla="*/ 34925 w 240"/>
                <a:gd name="T85" fmla="*/ 28575 h 416"/>
                <a:gd name="T86" fmla="*/ 31750 w 240"/>
                <a:gd name="T87" fmla="*/ 42863 h 416"/>
                <a:gd name="T88" fmla="*/ 77788 w 240"/>
                <a:gd name="T89" fmla="*/ 220663 h 416"/>
                <a:gd name="T90" fmla="*/ 60325 w 240"/>
                <a:gd name="T91" fmla="*/ 230188 h 416"/>
                <a:gd name="T92" fmla="*/ 31750 w 240"/>
                <a:gd name="T93" fmla="*/ 260350 h 416"/>
                <a:gd name="T94" fmla="*/ 17463 w 240"/>
                <a:gd name="T95" fmla="*/ 296863 h 416"/>
                <a:gd name="T96" fmla="*/ 12700 w 240"/>
                <a:gd name="T97" fmla="*/ 342900 h 416"/>
                <a:gd name="T98" fmla="*/ 17463 w 240"/>
                <a:gd name="T99" fmla="*/ 368300 h 416"/>
                <a:gd name="T100" fmla="*/ 41275 w 240"/>
                <a:gd name="T101" fmla="*/ 452438 h 416"/>
                <a:gd name="T102" fmla="*/ 41275 w 240"/>
                <a:gd name="T103" fmla="*/ 466725 h 416"/>
                <a:gd name="T104" fmla="*/ 31750 w 240"/>
                <a:gd name="T105" fmla="*/ 488950 h 416"/>
                <a:gd name="T106" fmla="*/ 7938 w 240"/>
                <a:gd name="T107" fmla="*/ 509588 h 416"/>
                <a:gd name="T108" fmla="*/ 15875 w 240"/>
                <a:gd name="T109" fmla="*/ 573088 h 416"/>
                <a:gd name="T110" fmla="*/ 228600 w 240"/>
                <a:gd name="T111" fmla="*/ 223838 h 4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"/>
                <a:gd name="T169" fmla="*/ 0 h 416"/>
                <a:gd name="T170" fmla="*/ 240 w 240"/>
                <a:gd name="T171" fmla="*/ 416 h 4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2"/>
            <p:cNvSpPr>
              <a:spLocks noEditPoints="1" noChangeArrowheads="1"/>
            </p:cNvSpPr>
            <p:nvPr/>
          </p:nvSpPr>
          <p:spPr bwMode="auto">
            <a:xfrm>
              <a:off x="5019675" y="2640013"/>
              <a:ext cx="547688" cy="595312"/>
            </a:xfrm>
            <a:custGeom>
              <a:avLst/>
              <a:gdLst>
                <a:gd name="T0" fmla="*/ 425450 w 345"/>
                <a:gd name="T1" fmla="*/ 273050 h 375"/>
                <a:gd name="T2" fmla="*/ 409575 w 345"/>
                <a:gd name="T3" fmla="*/ 206375 h 375"/>
                <a:gd name="T4" fmla="*/ 419100 w 345"/>
                <a:gd name="T5" fmla="*/ 400050 h 375"/>
                <a:gd name="T6" fmla="*/ 469900 w 345"/>
                <a:gd name="T7" fmla="*/ 461962 h 375"/>
                <a:gd name="T8" fmla="*/ 446088 w 345"/>
                <a:gd name="T9" fmla="*/ 468312 h 375"/>
                <a:gd name="T10" fmla="*/ 446088 w 345"/>
                <a:gd name="T11" fmla="*/ 79375 h 375"/>
                <a:gd name="T12" fmla="*/ 469900 w 345"/>
                <a:gd name="T13" fmla="*/ 84137 h 375"/>
                <a:gd name="T14" fmla="*/ 419100 w 345"/>
                <a:gd name="T15" fmla="*/ 149225 h 375"/>
                <a:gd name="T16" fmla="*/ 450850 w 345"/>
                <a:gd name="T17" fmla="*/ 273050 h 375"/>
                <a:gd name="T18" fmla="*/ 533400 w 345"/>
                <a:gd name="T19" fmla="*/ 260350 h 375"/>
                <a:gd name="T20" fmla="*/ 546100 w 345"/>
                <a:gd name="T21" fmla="*/ 279400 h 375"/>
                <a:gd name="T22" fmla="*/ 458788 w 345"/>
                <a:gd name="T23" fmla="*/ 285750 h 375"/>
                <a:gd name="T24" fmla="*/ 274638 w 345"/>
                <a:gd name="T25" fmla="*/ 122237 h 375"/>
                <a:gd name="T26" fmla="*/ 385763 w 345"/>
                <a:gd name="T27" fmla="*/ 171450 h 375"/>
                <a:gd name="T28" fmla="*/ 388938 w 345"/>
                <a:gd name="T29" fmla="*/ 374650 h 375"/>
                <a:gd name="T30" fmla="*/ 352425 w 345"/>
                <a:gd name="T31" fmla="*/ 547687 h 375"/>
                <a:gd name="T32" fmla="*/ 282575 w 345"/>
                <a:gd name="T33" fmla="*/ 595312 h 375"/>
                <a:gd name="T34" fmla="*/ 328613 w 345"/>
                <a:gd name="T35" fmla="*/ 384175 h 375"/>
                <a:gd name="T36" fmla="*/ 377825 w 345"/>
                <a:gd name="T37" fmla="*/ 334962 h 375"/>
                <a:gd name="T38" fmla="*/ 393700 w 345"/>
                <a:gd name="T39" fmla="*/ 249237 h 375"/>
                <a:gd name="T40" fmla="*/ 322263 w 345"/>
                <a:gd name="T41" fmla="*/ 163512 h 375"/>
                <a:gd name="T42" fmla="*/ 274638 w 345"/>
                <a:gd name="T43" fmla="*/ 122237 h 375"/>
                <a:gd name="T44" fmla="*/ 396875 w 345"/>
                <a:gd name="T45" fmla="*/ 144462 h 375"/>
                <a:gd name="T46" fmla="*/ 409575 w 345"/>
                <a:gd name="T47" fmla="*/ 115887 h 375"/>
                <a:gd name="T48" fmla="*/ 396875 w 345"/>
                <a:gd name="T49" fmla="*/ 404812 h 375"/>
                <a:gd name="T50" fmla="*/ 409575 w 345"/>
                <a:gd name="T51" fmla="*/ 395287 h 375"/>
                <a:gd name="T52" fmla="*/ 285750 w 345"/>
                <a:gd name="T53" fmla="*/ 9525 h 375"/>
                <a:gd name="T54" fmla="*/ 279400 w 345"/>
                <a:gd name="T55" fmla="*/ 95250 h 375"/>
                <a:gd name="T56" fmla="*/ 249238 w 345"/>
                <a:gd name="T57" fmla="*/ 593725 h 375"/>
                <a:gd name="T58" fmla="*/ 190500 w 345"/>
                <a:gd name="T59" fmla="*/ 534987 h 375"/>
                <a:gd name="T60" fmla="*/ 147638 w 345"/>
                <a:gd name="T61" fmla="*/ 355600 h 375"/>
                <a:gd name="T62" fmla="*/ 176213 w 345"/>
                <a:gd name="T63" fmla="*/ 158750 h 375"/>
                <a:gd name="T64" fmla="*/ 274638 w 345"/>
                <a:gd name="T65" fmla="*/ 152400 h 375"/>
                <a:gd name="T66" fmla="*/ 188913 w 345"/>
                <a:gd name="T67" fmla="*/ 188912 h 375"/>
                <a:gd name="T68" fmla="*/ 153988 w 345"/>
                <a:gd name="T69" fmla="*/ 290512 h 375"/>
                <a:gd name="T70" fmla="*/ 200025 w 345"/>
                <a:gd name="T71" fmla="*/ 368300 h 375"/>
                <a:gd name="T72" fmla="*/ 220663 w 345"/>
                <a:gd name="T73" fmla="*/ 460375 h 375"/>
                <a:gd name="T74" fmla="*/ 274638 w 345"/>
                <a:gd name="T75" fmla="*/ 95250 h 375"/>
                <a:gd name="T76" fmla="*/ 260350 w 345"/>
                <a:gd name="T77" fmla="*/ 85725 h 375"/>
                <a:gd name="T78" fmla="*/ 268288 w 345"/>
                <a:gd name="T79" fmla="*/ 0 h 375"/>
                <a:gd name="T80" fmla="*/ 147638 w 345"/>
                <a:gd name="T81" fmla="*/ 419100 h 375"/>
                <a:gd name="T82" fmla="*/ 147638 w 345"/>
                <a:gd name="T83" fmla="*/ 400050 h 375"/>
                <a:gd name="T84" fmla="*/ 136525 w 345"/>
                <a:gd name="T85" fmla="*/ 152400 h 375"/>
                <a:gd name="T86" fmla="*/ 149225 w 345"/>
                <a:gd name="T87" fmla="*/ 133350 h 375"/>
                <a:gd name="T88" fmla="*/ 130175 w 345"/>
                <a:gd name="T89" fmla="*/ 322262 h 375"/>
                <a:gd name="T90" fmla="*/ 127000 w 345"/>
                <a:gd name="T91" fmla="*/ 241300 h 375"/>
                <a:gd name="T92" fmla="*/ 136525 w 345"/>
                <a:gd name="T93" fmla="*/ 152400 h 375"/>
                <a:gd name="T94" fmla="*/ 79375 w 345"/>
                <a:gd name="T95" fmla="*/ 101600 h 375"/>
                <a:gd name="T96" fmla="*/ 84138 w 345"/>
                <a:gd name="T97" fmla="*/ 77787 h 375"/>
                <a:gd name="T98" fmla="*/ 136525 w 345"/>
                <a:gd name="T99" fmla="*/ 395287 h 375"/>
                <a:gd name="T100" fmla="*/ 84138 w 345"/>
                <a:gd name="T101" fmla="*/ 471487 h 375"/>
                <a:gd name="T102" fmla="*/ 79375 w 345"/>
                <a:gd name="T103" fmla="*/ 447675 h 375"/>
                <a:gd name="T104" fmla="*/ 136525 w 345"/>
                <a:gd name="T105" fmla="*/ 395287 h 375"/>
                <a:gd name="T106" fmla="*/ 90488 w 345"/>
                <a:gd name="T107" fmla="*/ 265112 h 375"/>
                <a:gd name="T108" fmla="*/ 85725 w 345"/>
                <a:gd name="T109" fmla="*/ 285750 h 375"/>
                <a:gd name="T110" fmla="*/ 0 w 345"/>
                <a:gd name="T111" fmla="*/ 279400 h 375"/>
                <a:gd name="T112" fmla="*/ 12700 w 345"/>
                <a:gd name="T113" fmla="*/ 260350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3"/>
            <p:cNvSpPr>
              <a:spLocks noEditPoints="1" noChangeArrowheads="1"/>
            </p:cNvSpPr>
            <p:nvPr/>
          </p:nvSpPr>
          <p:spPr bwMode="auto">
            <a:xfrm>
              <a:off x="3022600" y="1095375"/>
              <a:ext cx="517525" cy="504825"/>
            </a:xfrm>
            <a:custGeom>
              <a:avLst/>
              <a:gdLst>
                <a:gd name="T0" fmla="*/ 318477 w 325"/>
                <a:gd name="T1" fmla="*/ 55563 h 318"/>
                <a:gd name="T2" fmla="*/ 340770 w 325"/>
                <a:gd name="T3" fmla="*/ 46038 h 318"/>
                <a:gd name="T4" fmla="*/ 342363 w 325"/>
                <a:gd name="T5" fmla="*/ 25400 h 318"/>
                <a:gd name="T6" fmla="*/ 511155 w 325"/>
                <a:gd name="T7" fmla="*/ 280988 h 318"/>
                <a:gd name="T8" fmla="*/ 517525 w 325"/>
                <a:gd name="T9" fmla="*/ 311150 h 318"/>
                <a:gd name="T10" fmla="*/ 500009 w 325"/>
                <a:gd name="T11" fmla="*/ 346075 h 318"/>
                <a:gd name="T12" fmla="*/ 463384 w 325"/>
                <a:gd name="T13" fmla="*/ 250825 h 318"/>
                <a:gd name="T14" fmla="*/ 466569 w 325"/>
                <a:gd name="T15" fmla="*/ 244475 h 318"/>
                <a:gd name="T16" fmla="*/ 308923 w 325"/>
                <a:gd name="T17" fmla="*/ 276225 h 318"/>
                <a:gd name="T18" fmla="*/ 439498 w 325"/>
                <a:gd name="T19" fmla="*/ 200025 h 318"/>
                <a:gd name="T20" fmla="*/ 308923 w 325"/>
                <a:gd name="T21" fmla="*/ 266700 h 318"/>
                <a:gd name="T22" fmla="*/ 415612 w 325"/>
                <a:gd name="T23" fmla="*/ 155575 h 318"/>
                <a:gd name="T24" fmla="*/ 409243 w 325"/>
                <a:gd name="T25" fmla="*/ 152400 h 318"/>
                <a:gd name="T26" fmla="*/ 388542 w 325"/>
                <a:gd name="T27" fmla="*/ 115888 h 318"/>
                <a:gd name="T28" fmla="*/ 388542 w 325"/>
                <a:gd name="T29" fmla="*/ 106363 h 318"/>
                <a:gd name="T30" fmla="*/ 23886 w 325"/>
                <a:gd name="T31" fmla="*/ 184150 h 318"/>
                <a:gd name="T32" fmla="*/ 25478 w 325"/>
                <a:gd name="T33" fmla="*/ 200025 h 318"/>
                <a:gd name="T34" fmla="*/ 54141 w 325"/>
                <a:gd name="T35" fmla="*/ 207963 h 318"/>
                <a:gd name="T36" fmla="*/ 65288 w 325"/>
                <a:gd name="T37" fmla="*/ 185738 h 318"/>
                <a:gd name="T38" fmla="*/ 49364 w 325"/>
                <a:gd name="T39" fmla="*/ 169863 h 318"/>
                <a:gd name="T40" fmla="*/ 81212 w 325"/>
                <a:gd name="T41" fmla="*/ 169863 h 318"/>
                <a:gd name="T42" fmla="*/ 101913 w 325"/>
                <a:gd name="T43" fmla="*/ 179388 h 318"/>
                <a:gd name="T44" fmla="*/ 121021 w 325"/>
                <a:gd name="T45" fmla="*/ 165100 h 318"/>
                <a:gd name="T46" fmla="*/ 111467 w 325"/>
                <a:gd name="T47" fmla="*/ 141288 h 318"/>
                <a:gd name="T48" fmla="*/ 135353 w 325"/>
                <a:gd name="T49" fmla="*/ 128588 h 318"/>
                <a:gd name="T50" fmla="*/ 151277 w 325"/>
                <a:gd name="T51" fmla="*/ 147638 h 318"/>
                <a:gd name="T52" fmla="*/ 171978 w 325"/>
                <a:gd name="T53" fmla="*/ 139700 h 318"/>
                <a:gd name="T54" fmla="*/ 175162 w 325"/>
                <a:gd name="T55" fmla="*/ 117475 h 318"/>
                <a:gd name="T56" fmla="*/ 192679 w 325"/>
                <a:gd name="T57" fmla="*/ 88900 h 318"/>
                <a:gd name="T58" fmla="*/ 199048 w 325"/>
                <a:gd name="T59" fmla="*/ 112713 h 318"/>
                <a:gd name="T60" fmla="*/ 222934 w 325"/>
                <a:gd name="T61" fmla="*/ 115888 h 318"/>
                <a:gd name="T62" fmla="*/ 230896 w 325"/>
                <a:gd name="T63" fmla="*/ 85725 h 318"/>
                <a:gd name="T64" fmla="*/ 248412 w 325"/>
                <a:gd name="T65" fmla="*/ 60325 h 318"/>
                <a:gd name="T66" fmla="*/ 250004 w 325"/>
                <a:gd name="T67" fmla="*/ 74613 h 318"/>
                <a:gd name="T68" fmla="*/ 278667 w 325"/>
                <a:gd name="T69" fmla="*/ 82550 h 318"/>
                <a:gd name="T70" fmla="*/ 288222 w 325"/>
                <a:gd name="T71" fmla="*/ 63500 h 318"/>
                <a:gd name="T72" fmla="*/ 273890 w 325"/>
                <a:gd name="T73" fmla="*/ 44450 h 318"/>
                <a:gd name="T74" fmla="*/ 305738 w 325"/>
                <a:gd name="T75" fmla="*/ 44450 h 318"/>
                <a:gd name="T76" fmla="*/ 74842 w 325"/>
                <a:gd name="T77" fmla="*/ 276225 h 318"/>
                <a:gd name="T78" fmla="*/ 73250 w 325"/>
                <a:gd name="T79" fmla="*/ 282575 h 318"/>
                <a:gd name="T80" fmla="*/ 308923 w 325"/>
                <a:gd name="T81" fmla="*/ 158750 h 318"/>
                <a:gd name="T82" fmla="*/ 98728 w 325"/>
                <a:gd name="T83" fmla="*/ 323850 h 318"/>
                <a:gd name="T84" fmla="*/ 105097 w 325"/>
                <a:gd name="T85" fmla="*/ 330200 h 318"/>
                <a:gd name="T86" fmla="*/ 127391 w 325"/>
                <a:gd name="T87" fmla="*/ 366713 h 318"/>
                <a:gd name="T88" fmla="*/ 125798 w 325"/>
                <a:gd name="T89" fmla="*/ 373063 h 318"/>
                <a:gd name="T90" fmla="*/ 308923 w 325"/>
                <a:gd name="T91" fmla="*/ 276225 h 318"/>
                <a:gd name="T92" fmla="*/ 148092 w 325"/>
                <a:gd name="T93" fmla="*/ 414338 h 318"/>
                <a:gd name="T94" fmla="*/ 156054 w 325"/>
                <a:gd name="T95" fmla="*/ 420688 h 318"/>
                <a:gd name="T96" fmla="*/ 226119 w 325"/>
                <a:gd name="T97" fmla="*/ 498475 h 318"/>
                <a:gd name="T98" fmla="*/ 195863 w 325"/>
                <a:gd name="T99" fmla="*/ 504825 h 318"/>
                <a:gd name="T100" fmla="*/ 162423 w 325"/>
                <a:gd name="T101" fmla="*/ 485775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5"/>
                <a:gd name="T154" fmla="*/ 0 h 318"/>
                <a:gd name="T155" fmla="*/ 325 w 325"/>
                <a:gd name="T156" fmla="*/ 318 h 3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4"/>
            <p:cNvSpPr>
              <a:spLocks noEditPoints="1" noChangeArrowheads="1"/>
            </p:cNvSpPr>
            <p:nvPr/>
          </p:nvSpPr>
          <p:spPr bwMode="auto">
            <a:xfrm>
              <a:off x="4835525" y="3248025"/>
              <a:ext cx="488950" cy="512763"/>
            </a:xfrm>
            <a:custGeom>
              <a:avLst/>
              <a:gdLst>
                <a:gd name="T0" fmla="*/ 485775 w 308"/>
                <a:gd name="T1" fmla="*/ 152400 h 323"/>
                <a:gd name="T2" fmla="*/ 346075 w 308"/>
                <a:gd name="T3" fmla="*/ 488950 h 323"/>
                <a:gd name="T4" fmla="*/ 360363 w 308"/>
                <a:gd name="T5" fmla="*/ 355600 h 323"/>
                <a:gd name="T6" fmla="*/ 369888 w 308"/>
                <a:gd name="T7" fmla="*/ 331788 h 323"/>
                <a:gd name="T8" fmla="*/ 390525 w 308"/>
                <a:gd name="T9" fmla="*/ 292100 h 323"/>
                <a:gd name="T10" fmla="*/ 396875 w 308"/>
                <a:gd name="T11" fmla="*/ 252413 h 323"/>
                <a:gd name="T12" fmla="*/ 444500 w 308"/>
                <a:gd name="T13" fmla="*/ 173038 h 323"/>
                <a:gd name="T14" fmla="*/ 346075 w 308"/>
                <a:gd name="T15" fmla="*/ 119063 h 323"/>
                <a:gd name="T16" fmla="*/ 319088 w 308"/>
                <a:gd name="T17" fmla="*/ 508000 h 323"/>
                <a:gd name="T18" fmla="*/ 312738 w 308"/>
                <a:gd name="T19" fmla="*/ 458788 h 323"/>
                <a:gd name="T20" fmla="*/ 330200 w 308"/>
                <a:gd name="T21" fmla="*/ 415925 h 323"/>
                <a:gd name="T22" fmla="*/ 346075 w 308"/>
                <a:gd name="T23" fmla="*/ 393700 h 323"/>
                <a:gd name="T24" fmla="*/ 322263 w 308"/>
                <a:gd name="T25" fmla="*/ 255588 h 323"/>
                <a:gd name="T26" fmla="*/ 300038 w 308"/>
                <a:gd name="T27" fmla="*/ 292100 h 323"/>
                <a:gd name="T28" fmla="*/ 295275 w 308"/>
                <a:gd name="T29" fmla="*/ 320675 h 323"/>
                <a:gd name="T30" fmla="*/ 293688 w 308"/>
                <a:gd name="T31" fmla="*/ 246063 h 323"/>
                <a:gd name="T32" fmla="*/ 285750 w 308"/>
                <a:gd name="T33" fmla="*/ 41275 h 323"/>
                <a:gd name="T34" fmla="*/ 276225 w 308"/>
                <a:gd name="T35" fmla="*/ 504825 h 323"/>
                <a:gd name="T36" fmla="*/ 233363 w 308"/>
                <a:gd name="T37" fmla="*/ 346075 h 323"/>
                <a:gd name="T38" fmla="*/ 263525 w 308"/>
                <a:gd name="T39" fmla="*/ 315913 h 323"/>
                <a:gd name="T40" fmla="*/ 233363 w 308"/>
                <a:gd name="T41" fmla="*/ 269875 h 323"/>
                <a:gd name="T42" fmla="*/ 285750 w 308"/>
                <a:gd name="T43" fmla="*/ 269875 h 323"/>
                <a:gd name="T44" fmla="*/ 269875 w 308"/>
                <a:gd name="T45" fmla="*/ 357188 h 323"/>
                <a:gd name="T46" fmla="*/ 266700 w 308"/>
                <a:gd name="T47" fmla="*/ 385763 h 323"/>
                <a:gd name="T48" fmla="*/ 239713 w 308"/>
                <a:gd name="T49" fmla="*/ 417513 h 323"/>
                <a:gd name="T50" fmla="*/ 285750 w 308"/>
                <a:gd name="T51" fmla="*/ 509588 h 323"/>
                <a:gd name="T52" fmla="*/ 233363 w 308"/>
                <a:gd name="T53" fmla="*/ 15875 h 323"/>
                <a:gd name="T54" fmla="*/ 188913 w 308"/>
                <a:gd name="T55" fmla="*/ 0 h 323"/>
                <a:gd name="T56" fmla="*/ 209550 w 308"/>
                <a:gd name="T57" fmla="*/ 412750 h 323"/>
                <a:gd name="T58" fmla="*/ 233363 w 308"/>
                <a:gd name="T59" fmla="*/ 485775 h 323"/>
                <a:gd name="T60" fmla="*/ 220663 w 308"/>
                <a:gd name="T61" fmla="*/ 212725 h 323"/>
                <a:gd name="T62" fmla="*/ 203200 w 308"/>
                <a:gd name="T63" fmla="*/ 252413 h 323"/>
                <a:gd name="T64" fmla="*/ 192088 w 308"/>
                <a:gd name="T65" fmla="*/ 276225 h 323"/>
                <a:gd name="T66" fmla="*/ 195263 w 308"/>
                <a:gd name="T67" fmla="*/ 198438 h 323"/>
                <a:gd name="T68" fmla="*/ 233363 w 308"/>
                <a:gd name="T69" fmla="*/ 373063 h 323"/>
                <a:gd name="T70" fmla="*/ 155575 w 308"/>
                <a:gd name="T71" fmla="*/ 449263 h 323"/>
                <a:gd name="T72" fmla="*/ 163513 w 308"/>
                <a:gd name="T73" fmla="*/ 6350 h 323"/>
                <a:gd name="T74" fmla="*/ 176213 w 308"/>
                <a:gd name="T75" fmla="*/ 53975 h 323"/>
                <a:gd name="T76" fmla="*/ 188913 w 308"/>
                <a:gd name="T77" fmla="*/ 193675 h 323"/>
                <a:gd name="T78" fmla="*/ 188913 w 308"/>
                <a:gd name="T79" fmla="*/ 223838 h 323"/>
                <a:gd name="T80" fmla="*/ 173038 w 308"/>
                <a:gd name="T81" fmla="*/ 312738 h 323"/>
                <a:gd name="T82" fmla="*/ 169863 w 308"/>
                <a:gd name="T83" fmla="*/ 339725 h 323"/>
                <a:gd name="T84" fmla="*/ 166688 w 308"/>
                <a:gd name="T85" fmla="*/ 271463 h 323"/>
                <a:gd name="T86" fmla="*/ 155575 w 308"/>
                <a:gd name="T87" fmla="*/ 233363 h 323"/>
                <a:gd name="T88" fmla="*/ 188913 w 308"/>
                <a:gd name="T89" fmla="*/ 223838 h 323"/>
                <a:gd name="T90" fmla="*/ 136525 w 308"/>
                <a:gd name="T91" fmla="*/ 327025 h 323"/>
                <a:gd name="T92" fmla="*/ 153988 w 308"/>
                <a:gd name="T93" fmla="*/ 298450 h 323"/>
                <a:gd name="T94" fmla="*/ 142875 w 308"/>
                <a:gd name="T95" fmla="*/ 379413 h 323"/>
                <a:gd name="T96" fmla="*/ 136525 w 308"/>
                <a:gd name="T97" fmla="*/ 34925 h 323"/>
                <a:gd name="T98" fmla="*/ 147638 w 308"/>
                <a:gd name="T99" fmla="*/ 107950 h 323"/>
                <a:gd name="T100" fmla="*/ 136525 w 308"/>
                <a:gd name="T101" fmla="*/ 34925 h 323"/>
                <a:gd name="T102" fmla="*/ 136525 w 308"/>
                <a:gd name="T103" fmla="*/ 441325 h 323"/>
                <a:gd name="T104" fmla="*/ 122238 w 308"/>
                <a:gd name="T105" fmla="*/ 365125 h 323"/>
                <a:gd name="T106" fmla="*/ 136525 w 308"/>
                <a:gd name="T107" fmla="*/ 169863 h 323"/>
                <a:gd name="T108" fmla="*/ 106363 w 308"/>
                <a:gd name="T109" fmla="*/ 200025 h 323"/>
                <a:gd name="T110" fmla="*/ 136525 w 308"/>
                <a:gd name="T111" fmla="*/ 223838 h 323"/>
                <a:gd name="T112" fmla="*/ 92075 w 308"/>
                <a:gd name="T113" fmla="*/ 131763 h 323"/>
                <a:gd name="T114" fmla="*/ 136525 w 308"/>
                <a:gd name="T115" fmla="*/ 301625 h 323"/>
                <a:gd name="T116" fmla="*/ 3175 w 308"/>
                <a:gd name="T117" fmla="*/ 358775 h 323"/>
                <a:gd name="T118" fmla="*/ 92075 w 308"/>
                <a:gd name="T119" fmla="*/ 233363 h 323"/>
                <a:gd name="T120" fmla="*/ 79375 w 308"/>
                <a:gd name="T121" fmla="*/ 273050 h 323"/>
                <a:gd name="T122" fmla="*/ 66675 w 308"/>
                <a:gd name="T123" fmla="*/ 295275 h 323"/>
                <a:gd name="T124" fmla="*/ 46038 w 308"/>
                <a:gd name="T125" fmla="*/ 333375 h 3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8"/>
                <a:gd name="T190" fmla="*/ 0 h 323"/>
                <a:gd name="T191" fmla="*/ 308 w 308"/>
                <a:gd name="T192" fmla="*/ 323 h 3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64" name="组合 212"/>
            <p:cNvGrpSpPr/>
            <p:nvPr/>
          </p:nvGrpSpPr>
          <p:grpSpPr bwMode="auto">
            <a:xfrm>
              <a:off x="2800350" y="2127250"/>
              <a:ext cx="619125" cy="650875"/>
              <a:chOff x="0" y="0"/>
              <a:chExt cx="619125" cy="650875"/>
            </a:xfrm>
            <a:solidFill>
              <a:schemeClr val="bg1">
                <a:alpha val="70000"/>
              </a:schemeClr>
            </a:solidFill>
          </p:grpSpPr>
          <p:sp>
            <p:nvSpPr>
              <p:cNvPr id="165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6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7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8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9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3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4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5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6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7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284163 w 358"/>
                  <a:gd name="T1" fmla="*/ 0 h 113"/>
                  <a:gd name="T2" fmla="*/ 0 w 358"/>
                  <a:gd name="T3" fmla="*/ 179388 h 113"/>
                  <a:gd name="T4" fmla="*/ 568325 w 358"/>
                  <a:gd name="T5" fmla="*/ 179388 h 113"/>
                  <a:gd name="T6" fmla="*/ 284163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8" name="Freeform 168"/>
            <p:cNvSpPr>
              <a:spLocks noEditPoints="1" noChangeArrowheads="1"/>
            </p:cNvSpPr>
            <p:nvPr/>
          </p:nvSpPr>
          <p:spPr bwMode="auto">
            <a:xfrm>
              <a:off x="4165600" y="2289175"/>
              <a:ext cx="790575" cy="515938"/>
            </a:xfrm>
            <a:custGeom>
              <a:avLst/>
              <a:gdLst>
                <a:gd name="T0" fmla="*/ 790575 w 497"/>
                <a:gd name="T1" fmla="*/ 0 h 325"/>
                <a:gd name="T2" fmla="*/ 614008 w 497"/>
                <a:gd name="T3" fmla="*/ 58738 h 325"/>
                <a:gd name="T4" fmla="*/ 614008 w 497"/>
                <a:gd name="T5" fmla="*/ 333375 h 325"/>
                <a:gd name="T6" fmla="*/ 614008 w 497"/>
                <a:gd name="T7" fmla="*/ 333375 h 325"/>
                <a:gd name="T8" fmla="*/ 631506 w 497"/>
                <a:gd name="T9" fmla="*/ 331788 h 325"/>
                <a:gd name="T10" fmla="*/ 644231 w 497"/>
                <a:gd name="T11" fmla="*/ 327025 h 325"/>
                <a:gd name="T12" fmla="*/ 650594 w 497"/>
                <a:gd name="T13" fmla="*/ 323850 h 325"/>
                <a:gd name="T14" fmla="*/ 653775 w 497"/>
                <a:gd name="T15" fmla="*/ 319088 h 325"/>
                <a:gd name="T16" fmla="*/ 656957 w 497"/>
                <a:gd name="T17" fmla="*/ 312738 h 325"/>
                <a:gd name="T18" fmla="*/ 656957 w 497"/>
                <a:gd name="T19" fmla="*/ 307975 h 325"/>
                <a:gd name="T20" fmla="*/ 656957 w 497"/>
                <a:gd name="T21" fmla="*/ 187325 h 325"/>
                <a:gd name="T22" fmla="*/ 634687 w 497"/>
                <a:gd name="T23" fmla="*/ 187325 h 325"/>
                <a:gd name="T24" fmla="*/ 634687 w 497"/>
                <a:gd name="T25" fmla="*/ 136525 h 325"/>
                <a:gd name="T26" fmla="*/ 656957 w 497"/>
                <a:gd name="T27" fmla="*/ 136525 h 325"/>
                <a:gd name="T28" fmla="*/ 711040 w 497"/>
                <a:gd name="T29" fmla="*/ 136525 h 325"/>
                <a:gd name="T30" fmla="*/ 734901 w 497"/>
                <a:gd name="T31" fmla="*/ 136525 h 325"/>
                <a:gd name="T32" fmla="*/ 734901 w 497"/>
                <a:gd name="T33" fmla="*/ 187325 h 325"/>
                <a:gd name="T34" fmla="*/ 711040 w 497"/>
                <a:gd name="T35" fmla="*/ 187325 h 325"/>
                <a:gd name="T36" fmla="*/ 711040 w 497"/>
                <a:gd name="T37" fmla="*/ 307975 h 325"/>
                <a:gd name="T38" fmla="*/ 711040 w 497"/>
                <a:gd name="T39" fmla="*/ 307975 h 325"/>
                <a:gd name="T40" fmla="*/ 709450 w 497"/>
                <a:gd name="T41" fmla="*/ 323850 h 325"/>
                <a:gd name="T42" fmla="*/ 703087 w 497"/>
                <a:gd name="T43" fmla="*/ 336550 h 325"/>
                <a:gd name="T44" fmla="*/ 693543 w 497"/>
                <a:gd name="T45" fmla="*/ 349250 h 325"/>
                <a:gd name="T46" fmla="*/ 683998 w 497"/>
                <a:gd name="T47" fmla="*/ 360363 h 325"/>
                <a:gd name="T48" fmla="*/ 668092 w 497"/>
                <a:gd name="T49" fmla="*/ 368300 h 325"/>
                <a:gd name="T50" fmla="*/ 653775 w 497"/>
                <a:gd name="T51" fmla="*/ 374650 h 325"/>
                <a:gd name="T52" fmla="*/ 634687 w 497"/>
                <a:gd name="T53" fmla="*/ 379413 h 325"/>
                <a:gd name="T54" fmla="*/ 614008 w 497"/>
                <a:gd name="T55" fmla="*/ 379413 h 325"/>
                <a:gd name="T56" fmla="*/ 614008 w 497"/>
                <a:gd name="T57" fmla="*/ 458788 h 325"/>
                <a:gd name="T58" fmla="*/ 790575 w 497"/>
                <a:gd name="T59" fmla="*/ 515938 h 325"/>
                <a:gd name="T60" fmla="*/ 790575 w 497"/>
                <a:gd name="T61" fmla="*/ 0 h 325"/>
                <a:gd name="T62" fmla="*/ 614008 w 497"/>
                <a:gd name="T63" fmla="*/ 58738 h 325"/>
                <a:gd name="T64" fmla="*/ 0 w 497"/>
                <a:gd name="T65" fmla="*/ 258763 h 325"/>
                <a:gd name="T66" fmla="*/ 614008 w 497"/>
                <a:gd name="T67" fmla="*/ 458788 h 325"/>
                <a:gd name="T68" fmla="*/ 614008 w 497"/>
                <a:gd name="T69" fmla="*/ 379413 h 325"/>
                <a:gd name="T70" fmla="*/ 614008 w 497"/>
                <a:gd name="T71" fmla="*/ 379413 h 325"/>
                <a:gd name="T72" fmla="*/ 594920 w 497"/>
                <a:gd name="T73" fmla="*/ 379413 h 325"/>
                <a:gd name="T74" fmla="*/ 577422 w 497"/>
                <a:gd name="T75" fmla="*/ 374650 h 325"/>
                <a:gd name="T76" fmla="*/ 561515 w 497"/>
                <a:gd name="T77" fmla="*/ 368300 h 325"/>
                <a:gd name="T78" fmla="*/ 545608 w 497"/>
                <a:gd name="T79" fmla="*/ 360363 h 325"/>
                <a:gd name="T80" fmla="*/ 534473 w 497"/>
                <a:gd name="T81" fmla="*/ 349250 h 325"/>
                <a:gd name="T82" fmla="*/ 526520 w 497"/>
                <a:gd name="T83" fmla="*/ 336550 h 325"/>
                <a:gd name="T84" fmla="*/ 520157 w 497"/>
                <a:gd name="T85" fmla="*/ 323850 h 325"/>
                <a:gd name="T86" fmla="*/ 516976 w 497"/>
                <a:gd name="T87" fmla="*/ 307975 h 325"/>
                <a:gd name="T88" fmla="*/ 516976 w 497"/>
                <a:gd name="T89" fmla="*/ 187325 h 325"/>
                <a:gd name="T90" fmla="*/ 494706 w 497"/>
                <a:gd name="T91" fmla="*/ 187325 h 325"/>
                <a:gd name="T92" fmla="*/ 494706 w 497"/>
                <a:gd name="T93" fmla="*/ 136525 h 325"/>
                <a:gd name="T94" fmla="*/ 516976 w 497"/>
                <a:gd name="T95" fmla="*/ 136525 h 325"/>
                <a:gd name="T96" fmla="*/ 571059 w 497"/>
                <a:gd name="T97" fmla="*/ 136525 h 325"/>
                <a:gd name="T98" fmla="*/ 598101 w 497"/>
                <a:gd name="T99" fmla="*/ 136525 h 325"/>
                <a:gd name="T100" fmla="*/ 598101 w 497"/>
                <a:gd name="T101" fmla="*/ 187325 h 325"/>
                <a:gd name="T102" fmla="*/ 571059 w 497"/>
                <a:gd name="T103" fmla="*/ 187325 h 325"/>
                <a:gd name="T104" fmla="*/ 571059 w 497"/>
                <a:gd name="T105" fmla="*/ 307975 h 325"/>
                <a:gd name="T106" fmla="*/ 571059 w 497"/>
                <a:gd name="T107" fmla="*/ 307975 h 325"/>
                <a:gd name="T108" fmla="*/ 574241 w 497"/>
                <a:gd name="T109" fmla="*/ 312738 h 325"/>
                <a:gd name="T110" fmla="*/ 575831 w 497"/>
                <a:gd name="T111" fmla="*/ 319088 h 325"/>
                <a:gd name="T112" fmla="*/ 580603 w 497"/>
                <a:gd name="T113" fmla="*/ 323850 h 325"/>
                <a:gd name="T114" fmla="*/ 583785 w 497"/>
                <a:gd name="T115" fmla="*/ 327025 h 325"/>
                <a:gd name="T116" fmla="*/ 598101 w 497"/>
                <a:gd name="T117" fmla="*/ 331788 h 325"/>
                <a:gd name="T118" fmla="*/ 614008 w 497"/>
                <a:gd name="T119" fmla="*/ 333375 h 325"/>
                <a:gd name="T120" fmla="*/ 614008 w 497"/>
                <a:gd name="T121" fmla="*/ 58738 h 3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97"/>
                <a:gd name="T184" fmla="*/ 0 h 325"/>
                <a:gd name="T185" fmla="*/ 497 w 497"/>
                <a:gd name="T186" fmla="*/ 325 h 32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169"/>
            <p:cNvSpPr>
              <a:spLocks noEditPoints="1" noChangeArrowheads="1"/>
            </p:cNvSpPr>
            <p:nvPr/>
          </p:nvSpPr>
          <p:spPr bwMode="auto">
            <a:xfrm>
              <a:off x="3028950" y="2857500"/>
              <a:ext cx="187325" cy="320675"/>
            </a:xfrm>
            <a:custGeom>
              <a:avLst/>
              <a:gdLst>
                <a:gd name="T0" fmla="*/ 113676 w 117"/>
                <a:gd name="T1" fmla="*/ 269875 h 202"/>
                <a:gd name="T2" fmla="*/ 128085 w 117"/>
                <a:gd name="T3" fmla="*/ 274638 h 202"/>
                <a:gd name="T4" fmla="*/ 136091 w 117"/>
                <a:gd name="T5" fmla="*/ 287338 h 202"/>
                <a:gd name="T6" fmla="*/ 136091 w 117"/>
                <a:gd name="T7" fmla="*/ 298450 h 202"/>
                <a:gd name="T8" fmla="*/ 128085 w 117"/>
                <a:gd name="T9" fmla="*/ 315913 h 202"/>
                <a:gd name="T10" fmla="*/ 120080 w 117"/>
                <a:gd name="T11" fmla="*/ 320675 h 202"/>
                <a:gd name="T12" fmla="*/ 113676 w 117"/>
                <a:gd name="T13" fmla="*/ 269875 h 202"/>
                <a:gd name="T14" fmla="*/ 113676 w 117"/>
                <a:gd name="T15" fmla="*/ 249238 h 202"/>
                <a:gd name="T16" fmla="*/ 113676 w 117"/>
                <a:gd name="T17" fmla="*/ 107950 h 202"/>
                <a:gd name="T18" fmla="*/ 128085 w 117"/>
                <a:gd name="T19" fmla="*/ 122238 h 202"/>
                <a:gd name="T20" fmla="*/ 136091 w 117"/>
                <a:gd name="T21" fmla="*/ 144463 h 202"/>
                <a:gd name="T22" fmla="*/ 147298 w 117"/>
                <a:gd name="T23" fmla="*/ 184150 h 202"/>
                <a:gd name="T24" fmla="*/ 150500 w 117"/>
                <a:gd name="T25" fmla="*/ 190500 h 202"/>
                <a:gd name="T26" fmla="*/ 160107 w 117"/>
                <a:gd name="T27" fmla="*/ 200025 h 202"/>
                <a:gd name="T28" fmla="*/ 176118 w 117"/>
                <a:gd name="T29" fmla="*/ 201613 h 202"/>
                <a:gd name="T30" fmla="*/ 187325 w 117"/>
                <a:gd name="T31" fmla="*/ 230188 h 202"/>
                <a:gd name="T32" fmla="*/ 105671 w 117"/>
                <a:gd name="T33" fmla="*/ 269875 h 202"/>
                <a:gd name="T34" fmla="*/ 113676 w 117"/>
                <a:gd name="T35" fmla="*/ 269875 h 202"/>
                <a:gd name="T36" fmla="*/ 113676 w 117"/>
                <a:gd name="T37" fmla="*/ 320675 h 202"/>
                <a:gd name="T38" fmla="*/ 97665 w 117"/>
                <a:gd name="T39" fmla="*/ 315913 h 202"/>
                <a:gd name="T40" fmla="*/ 89660 w 117"/>
                <a:gd name="T41" fmla="*/ 300038 h 202"/>
                <a:gd name="T42" fmla="*/ 89660 w 117"/>
                <a:gd name="T43" fmla="*/ 292100 h 202"/>
                <a:gd name="T44" fmla="*/ 97665 w 117"/>
                <a:gd name="T45" fmla="*/ 274638 h 202"/>
                <a:gd name="T46" fmla="*/ 105671 w 117"/>
                <a:gd name="T47" fmla="*/ 269875 h 202"/>
                <a:gd name="T48" fmla="*/ 113676 w 117"/>
                <a:gd name="T49" fmla="*/ 107950 h 202"/>
                <a:gd name="T50" fmla="*/ 96064 w 117"/>
                <a:gd name="T51" fmla="*/ 98425 h 202"/>
                <a:gd name="T52" fmla="*/ 75250 w 117"/>
                <a:gd name="T53" fmla="*/ 96838 h 202"/>
                <a:gd name="T54" fmla="*/ 54436 w 117"/>
                <a:gd name="T55" fmla="*/ 12700 h 202"/>
                <a:gd name="T56" fmla="*/ 46431 w 117"/>
                <a:gd name="T57" fmla="*/ 1588 h 202"/>
                <a:gd name="T58" fmla="*/ 30420 w 117"/>
                <a:gd name="T59" fmla="*/ 0 h 202"/>
                <a:gd name="T60" fmla="*/ 24016 w 117"/>
                <a:gd name="T61" fmla="*/ 1588 h 202"/>
                <a:gd name="T62" fmla="*/ 16011 w 117"/>
                <a:gd name="T63" fmla="*/ 14288 h 202"/>
                <a:gd name="T64" fmla="*/ 38426 w 117"/>
                <a:gd name="T65" fmla="*/ 104775 h 202"/>
                <a:gd name="T66" fmla="*/ 30420 w 117"/>
                <a:gd name="T67" fmla="*/ 111125 h 202"/>
                <a:gd name="T68" fmla="*/ 17612 w 117"/>
                <a:gd name="T69" fmla="*/ 123825 h 202"/>
                <a:gd name="T70" fmla="*/ 9606 w 117"/>
                <a:gd name="T71" fmla="*/ 144463 h 202"/>
                <a:gd name="T72" fmla="*/ 6404 w 117"/>
                <a:gd name="T73" fmla="*/ 165100 h 202"/>
                <a:gd name="T74" fmla="*/ 9606 w 117"/>
                <a:gd name="T75" fmla="*/ 176213 h 202"/>
                <a:gd name="T76" fmla="*/ 19213 w 117"/>
                <a:gd name="T77" fmla="*/ 219075 h 202"/>
                <a:gd name="T78" fmla="*/ 19213 w 117"/>
                <a:gd name="T79" fmla="*/ 225425 h 202"/>
                <a:gd name="T80" fmla="*/ 16011 w 117"/>
                <a:gd name="T81" fmla="*/ 236538 h 202"/>
                <a:gd name="T82" fmla="*/ 4803 w 117"/>
                <a:gd name="T83" fmla="*/ 247650 h 202"/>
                <a:gd name="T84" fmla="*/ 9606 w 117"/>
                <a:gd name="T85" fmla="*/ 277813 h 202"/>
                <a:gd name="T86" fmla="*/ 113676 w 117"/>
                <a:gd name="T87" fmla="*/ 107950 h 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202"/>
                <a:gd name="T134" fmla="*/ 117 w 117"/>
                <a:gd name="T135" fmla="*/ 202 h 2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70"/>
            <p:cNvSpPr>
              <a:spLocks noEditPoints="1" noChangeArrowheads="1"/>
            </p:cNvSpPr>
            <p:nvPr/>
          </p:nvSpPr>
          <p:spPr bwMode="auto">
            <a:xfrm>
              <a:off x="4464050" y="1747838"/>
              <a:ext cx="369888" cy="455612"/>
            </a:xfrm>
            <a:custGeom>
              <a:avLst/>
              <a:gdLst>
                <a:gd name="T0" fmla="*/ 260350 w 233"/>
                <a:gd name="T1" fmla="*/ 0 h 287"/>
                <a:gd name="T2" fmla="*/ 369888 w 233"/>
                <a:gd name="T3" fmla="*/ 393700 h 287"/>
                <a:gd name="T4" fmla="*/ 342900 w 233"/>
                <a:gd name="T5" fmla="*/ 444500 h 287"/>
                <a:gd name="T6" fmla="*/ 260350 w 233"/>
                <a:gd name="T7" fmla="*/ 358775 h 287"/>
                <a:gd name="T8" fmla="*/ 284163 w 233"/>
                <a:gd name="T9" fmla="*/ 346075 h 287"/>
                <a:gd name="T10" fmla="*/ 307975 w 233"/>
                <a:gd name="T11" fmla="*/ 303212 h 287"/>
                <a:gd name="T12" fmla="*/ 307975 w 233"/>
                <a:gd name="T13" fmla="*/ 249237 h 287"/>
                <a:gd name="T14" fmla="*/ 282575 w 233"/>
                <a:gd name="T15" fmla="*/ 234950 h 287"/>
                <a:gd name="T16" fmla="*/ 260350 w 233"/>
                <a:gd name="T17" fmla="*/ 187325 h 287"/>
                <a:gd name="T18" fmla="*/ 265113 w 233"/>
                <a:gd name="T19" fmla="*/ 333375 h 287"/>
                <a:gd name="T20" fmla="*/ 285750 w 233"/>
                <a:gd name="T21" fmla="*/ 277812 h 287"/>
                <a:gd name="T22" fmla="*/ 277813 w 233"/>
                <a:gd name="T23" fmla="*/ 254000 h 287"/>
                <a:gd name="T24" fmla="*/ 260350 w 233"/>
                <a:gd name="T25" fmla="*/ 254000 h 287"/>
                <a:gd name="T26" fmla="*/ 211138 w 233"/>
                <a:gd name="T27" fmla="*/ 22225 h 287"/>
                <a:gd name="T28" fmla="*/ 260350 w 233"/>
                <a:gd name="T29" fmla="*/ 187325 h 287"/>
                <a:gd name="T30" fmla="*/ 215900 w 233"/>
                <a:gd name="T31" fmla="*/ 176212 h 287"/>
                <a:gd name="T32" fmla="*/ 211138 w 233"/>
                <a:gd name="T33" fmla="*/ 455612 h 287"/>
                <a:gd name="T34" fmla="*/ 222250 w 233"/>
                <a:gd name="T35" fmla="*/ 355600 h 287"/>
                <a:gd name="T36" fmla="*/ 260350 w 233"/>
                <a:gd name="T37" fmla="*/ 455612 h 287"/>
                <a:gd name="T38" fmla="*/ 242888 w 233"/>
                <a:gd name="T39" fmla="*/ 319087 h 287"/>
                <a:gd name="T40" fmla="*/ 247650 w 233"/>
                <a:gd name="T41" fmla="*/ 333375 h 287"/>
                <a:gd name="T42" fmla="*/ 260350 w 233"/>
                <a:gd name="T43" fmla="*/ 254000 h 287"/>
                <a:gd name="T44" fmla="*/ 152400 w 233"/>
                <a:gd name="T45" fmla="*/ 0 h 287"/>
                <a:gd name="T46" fmla="*/ 211138 w 233"/>
                <a:gd name="T47" fmla="*/ 174625 h 287"/>
                <a:gd name="T48" fmla="*/ 163513 w 233"/>
                <a:gd name="T49" fmla="*/ 182562 h 287"/>
                <a:gd name="T50" fmla="*/ 152400 w 233"/>
                <a:gd name="T51" fmla="*/ 455612 h 287"/>
                <a:gd name="T52" fmla="*/ 209550 w 233"/>
                <a:gd name="T53" fmla="*/ 314325 h 287"/>
                <a:gd name="T54" fmla="*/ 211138 w 233"/>
                <a:gd name="T55" fmla="*/ 346075 h 287"/>
                <a:gd name="T56" fmla="*/ 160338 w 233"/>
                <a:gd name="T57" fmla="*/ 268287 h 287"/>
                <a:gd name="T58" fmla="*/ 152400 w 233"/>
                <a:gd name="T59" fmla="*/ 254000 h 287"/>
                <a:gd name="T60" fmla="*/ 152400 w 233"/>
                <a:gd name="T61" fmla="*/ 211137 h 287"/>
                <a:gd name="T62" fmla="*/ 130175 w 233"/>
                <a:gd name="T63" fmla="*/ 22225 h 287"/>
                <a:gd name="T64" fmla="*/ 152400 w 233"/>
                <a:gd name="T65" fmla="*/ 192087 h 287"/>
                <a:gd name="T66" fmla="*/ 130175 w 233"/>
                <a:gd name="T67" fmla="*/ 79375 h 287"/>
                <a:gd name="T68" fmla="*/ 130175 w 233"/>
                <a:gd name="T69" fmla="*/ 260350 h 287"/>
                <a:gd name="T70" fmla="*/ 152400 w 233"/>
                <a:gd name="T71" fmla="*/ 358775 h 287"/>
                <a:gd name="T72" fmla="*/ 142875 w 233"/>
                <a:gd name="T73" fmla="*/ 228600 h 287"/>
                <a:gd name="T74" fmla="*/ 63500 w 233"/>
                <a:gd name="T75" fmla="*/ 0 h 287"/>
                <a:gd name="T76" fmla="*/ 42863 w 233"/>
                <a:gd name="T77" fmla="*/ 23812 h 287"/>
                <a:gd name="T78" fmla="*/ 26988 w 233"/>
                <a:gd name="T79" fmla="*/ 49212 h 287"/>
                <a:gd name="T80" fmla="*/ 130175 w 233"/>
                <a:gd name="T81" fmla="*/ 79375 h 287"/>
                <a:gd name="T82" fmla="*/ 96838 w 233"/>
                <a:gd name="T83" fmla="*/ 246062 h 287"/>
                <a:gd name="T84" fmla="*/ 60325 w 233"/>
                <a:gd name="T85" fmla="*/ 254000 h 287"/>
                <a:gd name="T86" fmla="*/ 46038 w 233"/>
                <a:gd name="T87" fmla="*/ 276225 h 287"/>
                <a:gd name="T88" fmla="*/ 63500 w 233"/>
                <a:gd name="T89" fmla="*/ 290512 h 287"/>
                <a:gd name="T90" fmla="*/ 73025 w 233"/>
                <a:gd name="T91" fmla="*/ 284162 h 287"/>
                <a:gd name="T92" fmla="*/ 71438 w 233"/>
                <a:gd name="T93" fmla="*/ 273050 h 287"/>
                <a:gd name="T94" fmla="*/ 90488 w 233"/>
                <a:gd name="T95" fmla="*/ 260350 h 287"/>
                <a:gd name="T96" fmla="*/ 76200 w 233"/>
                <a:gd name="T97" fmla="*/ 309562 h 287"/>
                <a:gd name="T98" fmla="*/ 65088 w 233"/>
                <a:gd name="T99" fmla="*/ 369887 h 287"/>
                <a:gd name="T100" fmla="*/ 84138 w 233"/>
                <a:gd name="T101" fmla="*/ 387350 h 287"/>
                <a:gd name="T102" fmla="*/ 95250 w 233"/>
                <a:gd name="T103" fmla="*/ 374650 h 287"/>
                <a:gd name="T104" fmla="*/ 115888 w 233"/>
                <a:gd name="T105" fmla="*/ 284162 h 287"/>
                <a:gd name="T106" fmla="*/ 63500 w 233"/>
                <a:gd name="T107" fmla="*/ 455612 h 287"/>
                <a:gd name="T108" fmla="*/ 20638 w 233"/>
                <a:gd name="T109" fmla="*/ 436562 h 287"/>
                <a:gd name="T110" fmla="*/ 0 w 233"/>
                <a:gd name="T111" fmla="*/ 61912 h 287"/>
                <a:gd name="T112" fmla="*/ 20638 w 233"/>
                <a:gd name="T113" fmla="*/ 19050 h 287"/>
                <a:gd name="T114" fmla="*/ 63500 w 233"/>
                <a:gd name="T115" fmla="*/ 0 h 28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3"/>
                <a:gd name="T175" fmla="*/ 0 h 287"/>
                <a:gd name="T176" fmla="*/ 233 w 233"/>
                <a:gd name="T177" fmla="*/ 287 h 28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171"/>
            <p:cNvSpPr>
              <a:spLocks noEditPoints="1" noChangeArrowheads="1"/>
            </p:cNvSpPr>
            <p:nvPr/>
          </p:nvSpPr>
          <p:spPr bwMode="auto">
            <a:xfrm>
              <a:off x="3552825" y="2225675"/>
              <a:ext cx="561975" cy="565150"/>
            </a:xfrm>
            <a:custGeom>
              <a:avLst/>
              <a:gdLst>
                <a:gd name="T0" fmla="*/ 534988 w 354"/>
                <a:gd name="T1" fmla="*/ 474663 h 356"/>
                <a:gd name="T2" fmla="*/ 558800 w 354"/>
                <a:gd name="T3" fmla="*/ 144463 h 356"/>
                <a:gd name="T4" fmla="*/ 538163 w 354"/>
                <a:gd name="T5" fmla="*/ 244475 h 356"/>
                <a:gd name="T6" fmla="*/ 528638 w 354"/>
                <a:gd name="T7" fmla="*/ 238125 h 356"/>
                <a:gd name="T8" fmla="*/ 528638 w 354"/>
                <a:gd name="T9" fmla="*/ 327025 h 356"/>
                <a:gd name="T10" fmla="*/ 458788 w 354"/>
                <a:gd name="T11" fmla="*/ 350838 h 356"/>
                <a:gd name="T12" fmla="*/ 485775 w 354"/>
                <a:gd name="T13" fmla="*/ 387350 h 356"/>
                <a:gd name="T14" fmla="*/ 449263 w 354"/>
                <a:gd name="T15" fmla="*/ 423863 h 356"/>
                <a:gd name="T16" fmla="*/ 485775 w 354"/>
                <a:gd name="T17" fmla="*/ 536575 h 356"/>
                <a:gd name="T18" fmla="*/ 449263 w 354"/>
                <a:gd name="T19" fmla="*/ 93663 h 356"/>
                <a:gd name="T20" fmla="*/ 503238 w 354"/>
                <a:gd name="T21" fmla="*/ 93663 h 356"/>
                <a:gd name="T22" fmla="*/ 430213 w 354"/>
                <a:gd name="T23" fmla="*/ 74613 h 356"/>
                <a:gd name="T24" fmla="*/ 417513 w 354"/>
                <a:gd name="T25" fmla="*/ 19050 h 356"/>
                <a:gd name="T26" fmla="*/ 431800 w 354"/>
                <a:gd name="T27" fmla="*/ 354013 h 356"/>
                <a:gd name="T28" fmla="*/ 449263 w 354"/>
                <a:gd name="T29" fmla="*/ 107950 h 356"/>
                <a:gd name="T30" fmla="*/ 431800 w 354"/>
                <a:gd name="T31" fmla="*/ 419100 h 356"/>
                <a:gd name="T32" fmla="*/ 434975 w 354"/>
                <a:gd name="T33" fmla="*/ 565150 h 356"/>
                <a:gd name="T34" fmla="*/ 417513 w 354"/>
                <a:gd name="T35" fmla="*/ 44450 h 356"/>
                <a:gd name="T36" fmla="*/ 411163 w 354"/>
                <a:gd name="T37" fmla="*/ 79375 h 356"/>
                <a:gd name="T38" fmla="*/ 374650 w 354"/>
                <a:gd name="T39" fmla="*/ 79375 h 356"/>
                <a:gd name="T40" fmla="*/ 365125 w 354"/>
                <a:gd name="T41" fmla="*/ 44450 h 356"/>
                <a:gd name="T42" fmla="*/ 417513 w 354"/>
                <a:gd name="T43" fmla="*/ 107950 h 356"/>
                <a:gd name="T44" fmla="*/ 417513 w 354"/>
                <a:gd name="T45" fmla="*/ 366713 h 356"/>
                <a:gd name="T46" fmla="*/ 361950 w 354"/>
                <a:gd name="T47" fmla="*/ 427038 h 356"/>
                <a:gd name="T48" fmla="*/ 361950 w 354"/>
                <a:gd name="T49" fmla="*/ 342900 h 356"/>
                <a:gd name="T50" fmla="*/ 417513 w 354"/>
                <a:gd name="T51" fmla="*/ 552450 h 356"/>
                <a:gd name="T52" fmla="*/ 361950 w 354"/>
                <a:gd name="T53" fmla="*/ 44450 h 356"/>
                <a:gd name="T54" fmla="*/ 357188 w 354"/>
                <a:gd name="T55" fmla="*/ 77788 h 356"/>
                <a:gd name="T56" fmla="*/ 361950 w 354"/>
                <a:gd name="T57" fmla="*/ 6350 h 356"/>
                <a:gd name="T58" fmla="*/ 284163 w 354"/>
                <a:gd name="T59" fmla="*/ 107950 h 356"/>
                <a:gd name="T60" fmla="*/ 361950 w 354"/>
                <a:gd name="T61" fmla="*/ 342900 h 356"/>
                <a:gd name="T62" fmla="*/ 361950 w 354"/>
                <a:gd name="T63" fmla="*/ 474663 h 356"/>
                <a:gd name="T64" fmla="*/ 211138 w 354"/>
                <a:gd name="T65" fmla="*/ 68263 h 356"/>
                <a:gd name="T66" fmla="*/ 200025 w 354"/>
                <a:gd name="T67" fmla="*/ 6350 h 356"/>
                <a:gd name="T68" fmla="*/ 284163 w 354"/>
                <a:gd name="T69" fmla="*/ 107950 h 356"/>
                <a:gd name="T70" fmla="*/ 284163 w 354"/>
                <a:gd name="T71" fmla="*/ 384175 h 356"/>
                <a:gd name="T72" fmla="*/ 271463 w 354"/>
                <a:gd name="T73" fmla="*/ 257175 h 356"/>
                <a:gd name="T74" fmla="*/ 182563 w 354"/>
                <a:gd name="T75" fmla="*/ 49213 h 356"/>
                <a:gd name="T76" fmla="*/ 195263 w 354"/>
                <a:gd name="T77" fmla="*/ 79375 h 356"/>
                <a:gd name="T78" fmla="*/ 158750 w 354"/>
                <a:gd name="T79" fmla="*/ 68263 h 356"/>
                <a:gd name="T80" fmla="*/ 142875 w 354"/>
                <a:gd name="T81" fmla="*/ 19050 h 356"/>
                <a:gd name="T82" fmla="*/ 200025 w 354"/>
                <a:gd name="T83" fmla="*/ 152400 h 356"/>
                <a:gd name="T84" fmla="*/ 142875 w 354"/>
                <a:gd name="T85" fmla="*/ 406400 h 356"/>
                <a:gd name="T86" fmla="*/ 200025 w 354"/>
                <a:gd name="T87" fmla="*/ 257175 h 356"/>
                <a:gd name="T88" fmla="*/ 142875 w 354"/>
                <a:gd name="T89" fmla="*/ 552450 h 356"/>
                <a:gd name="T90" fmla="*/ 125413 w 354"/>
                <a:gd name="T91" fmla="*/ 61913 h 356"/>
                <a:gd name="T92" fmla="*/ 112713 w 354"/>
                <a:gd name="T93" fmla="*/ 31750 h 356"/>
                <a:gd name="T94" fmla="*/ 142875 w 354"/>
                <a:gd name="T95" fmla="*/ 257175 h 356"/>
                <a:gd name="T96" fmla="*/ 142875 w 354"/>
                <a:gd name="T97" fmla="*/ 107950 h 356"/>
                <a:gd name="T98" fmla="*/ 128588 w 354"/>
                <a:gd name="T99" fmla="*/ 419100 h 356"/>
                <a:gd name="T100" fmla="*/ 133350 w 354"/>
                <a:gd name="T101" fmla="*/ 560388 h 356"/>
                <a:gd name="T102" fmla="*/ 58738 w 354"/>
                <a:gd name="T103" fmla="*/ 93663 h 356"/>
                <a:gd name="T104" fmla="*/ 112713 w 354"/>
                <a:gd name="T105" fmla="*/ 31750 h 356"/>
                <a:gd name="T106" fmla="*/ 85725 w 354"/>
                <a:gd name="T107" fmla="*/ 360363 h 356"/>
                <a:gd name="T108" fmla="*/ 79375 w 354"/>
                <a:gd name="T109" fmla="*/ 407988 h 356"/>
                <a:gd name="T110" fmla="*/ 25400 w 354"/>
                <a:gd name="T111" fmla="*/ 474663 h 356"/>
                <a:gd name="T112" fmla="*/ 112713 w 354"/>
                <a:gd name="T113" fmla="*/ 107950 h 356"/>
                <a:gd name="T114" fmla="*/ 77788 w 354"/>
                <a:gd name="T115" fmla="*/ 547688 h 356"/>
                <a:gd name="T116" fmla="*/ 31750 w 354"/>
                <a:gd name="T117" fmla="*/ 238125 h 356"/>
                <a:gd name="T118" fmla="*/ 25400 w 354"/>
                <a:gd name="T119" fmla="*/ 244475 h 356"/>
                <a:gd name="T120" fmla="*/ 0 w 354"/>
                <a:gd name="T121" fmla="*/ 150813 h 356"/>
                <a:gd name="T122" fmla="*/ 25400 w 354"/>
                <a:gd name="T123" fmla="*/ 152400 h 356"/>
                <a:gd name="T124" fmla="*/ 25400 w 354"/>
                <a:gd name="T125" fmla="*/ 333375 h 3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54"/>
                <a:gd name="T190" fmla="*/ 0 h 356"/>
                <a:gd name="T191" fmla="*/ 354 w 354"/>
                <a:gd name="T192" fmla="*/ 356 h 3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172"/>
            <p:cNvSpPr>
              <a:spLocks noEditPoints="1" noChangeArrowheads="1"/>
            </p:cNvSpPr>
            <p:nvPr/>
          </p:nvSpPr>
          <p:spPr bwMode="auto">
            <a:xfrm>
              <a:off x="3968750" y="2951163"/>
              <a:ext cx="633413" cy="482600"/>
            </a:xfrm>
            <a:custGeom>
              <a:avLst/>
              <a:gdLst>
                <a:gd name="T0" fmla="*/ 628650 w 399"/>
                <a:gd name="T1" fmla="*/ 452438 h 304"/>
                <a:gd name="T2" fmla="*/ 619125 w 399"/>
                <a:gd name="T3" fmla="*/ 15875 h 304"/>
                <a:gd name="T4" fmla="*/ 554038 w 399"/>
                <a:gd name="T5" fmla="*/ 34925 h 304"/>
                <a:gd name="T6" fmla="*/ 596900 w 399"/>
                <a:gd name="T7" fmla="*/ 76200 h 304"/>
                <a:gd name="T8" fmla="*/ 571500 w 399"/>
                <a:gd name="T9" fmla="*/ 446088 h 304"/>
                <a:gd name="T10" fmla="*/ 482600 w 399"/>
                <a:gd name="T11" fmla="*/ 406400 h 304"/>
                <a:gd name="T12" fmla="*/ 547688 w 399"/>
                <a:gd name="T13" fmla="*/ 66675 h 304"/>
                <a:gd name="T14" fmla="*/ 566738 w 399"/>
                <a:gd name="T15" fmla="*/ 398463 h 304"/>
                <a:gd name="T16" fmla="*/ 403225 w 399"/>
                <a:gd name="T17" fmla="*/ 34925 h 304"/>
                <a:gd name="T18" fmla="*/ 403225 w 399"/>
                <a:gd name="T19" fmla="*/ 482600 h 304"/>
                <a:gd name="T20" fmla="*/ 403225 w 399"/>
                <a:gd name="T21" fmla="*/ 419100 h 304"/>
                <a:gd name="T22" fmla="*/ 439738 w 399"/>
                <a:gd name="T23" fmla="*/ 265113 h 304"/>
                <a:gd name="T24" fmla="*/ 434975 w 399"/>
                <a:gd name="T25" fmla="*/ 211138 h 304"/>
                <a:gd name="T26" fmla="*/ 433388 w 399"/>
                <a:gd name="T27" fmla="*/ 173038 h 304"/>
                <a:gd name="T28" fmla="*/ 403225 w 399"/>
                <a:gd name="T29" fmla="*/ 65088 h 304"/>
                <a:gd name="T30" fmla="*/ 412750 w 399"/>
                <a:gd name="T31" fmla="*/ 271463 h 304"/>
                <a:gd name="T32" fmla="*/ 403225 w 399"/>
                <a:gd name="T33" fmla="*/ 217488 h 304"/>
                <a:gd name="T34" fmla="*/ 407988 w 399"/>
                <a:gd name="T35" fmla="*/ 163513 h 304"/>
                <a:gd name="T36" fmla="*/ 317500 w 399"/>
                <a:gd name="T37" fmla="*/ 0 h 304"/>
                <a:gd name="T38" fmla="*/ 317500 w 399"/>
                <a:gd name="T39" fmla="*/ 447675 h 304"/>
                <a:gd name="T40" fmla="*/ 382588 w 399"/>
                <a:gd name="T41" fmla="*/ 147638 h 304"/>
                <a:gd name="T42" fmla="*/ 358775 w 399"/>
                <a:gd name="T43" fmla="*/ 192088 h 304"/>
                <a:gd name="T44" fmla="*/ 365125 w 399"/>
                <a:gd name="T45" fmla="*/ 228600 h 304"/>
                <a:gd name="T46" fmla="*/ 368300 w 399"/>
                <a:gd name="T47" fmla="*/ 282575 h 304"/>
                <a:gd name="T48" fmla="*/ 317500 w 399"/>
                <a:gd name="T49" fmla="*/ 295275 h 304"/>
                <a:gd name="T50" fmla="*/ 403225 w 399"/>
                <a:gd name="T51" fmla="*/ 65088 h 304"/>
                <a:gd name="T52" fmla="*/ 384175 w 399"/>
                <a:gd name="T53" fmla="*/ 163513 h 304"/>
                <a:gd name="T54" fmla="*/ 398463 w 399"/>
                <a:gd name="T55" fmla="*/ 203200 h 304"/>
                <a:gd name="T56" fmla="*/ 398463 w 399"/>
                <a:gd name="T57" fmla="*/ 215900 h 304"/>
                <a:gd name="T58" fmla="*/ 390525 w 399"/>
                <a:gd name="T59" fmla="*/ 269875 h 304"/>
                <a:gd name="T60" fmla="*/ 214313 w 399"/>
                <a:gd name="T61" fmla="*/ 34925 h 304"/>
                <a:gd name="T62" fmla="*/ 214313 w 399"/>
                <a:gd name="T63" fmla="*/ 482600 h 304"/>
                <a:gd name="T64" fmla="*/ 274638 w 399"/>
                <a:gd name="T65" fmla="*/ 282575 h 304"/>
                <a:gd name="T66" fmla="*/ 220663 w 399"/>
                <a:gd name="T67" fmla="*/ 338138 h 304"/>
                <a:gd name="T68" fmla="*/ 257175 w 399"/>
                <a:gd name="T69" fmla="*/ 290513 h 304"/>
                <a:gd name="T70" fmla="*/ 234950 w 399"/>
                <a:gd name="T71" fmla="*/ 242888 h 304"/>
                <a:gd name="T72" fmla="*/ 215900 w 399"/>
                <a:gd name="T73" fmla="*/ 200025 h 304"/>
                <a:gd name="T74" fmla="*/ 227013 w 399"/>
                <a:gd name="T75" fmla="*/ 215900 h 304"/>
                <a:gd name="T76" fmla="*/ 238125 w 399"/>
                <a:gd name="T77" fmla="*/ 193675 h 304"/>
                <a:gd name="T78" fmla="*/ 317500 w 399"/>
                <a:gd name="T79" fmla="*/ 65088 h 304"/>
                <a:gd name="T80" fmla="*/ 233363 w 399"/>
                <a:gd name="T81" fmla="*/ 306388 h 304"/>
                <a:gd name="T82" fmla="*/ 220663 w 399"/>
                <a:gd name="T83" fmla="*/ 260350 h 304"/>
                <a:gd name="T84" fmla="*/ 39688 w 399"/>
                <a:gd name="T85" fmla="*/ 3175 h 304"/>
                <a:gd name="T86" fmla="*/ 0 w 399"/>
                <a:gd name="T87" fmla="*/ 433388 h 304"/>
                <a:gd name="T88" fmla="*/ 39688 w 399"/>
                <a:gd name="T89" fmla="*/ 482600 h 304"/>
                <a:gd name="T90" fmla="*/ 63500 w 399"/>
                <a:gd name="T91" fmla="*/ 446088 h 304"/>
                <a:gd name="T92" fmla="*/ 38100 w 399"/>
                <a:gd name="T93" fmla="*/ 76200 h 304"/>
                <a:gd name="T94" fmla="*/ 79375 w 399"/>
                <a:gd name="T95" fmla="*/ 34925 h 304"/>
                <a:gd name="T96" fmla="*/ 196850 w 399"/>
                <a:gd name="T97" fmla="*/ 198438 h 304"/>
                <a:gd name="T98" fmla="*/ 168275 w 399"/>
                <a:gd name="T99" fmla="*/ 277813 h 304"/>
                <a:gd name="T100" fmla="*/ 185738 w 399"/>
                <a:gd name="T101" fmla="*/ 331788 h 304"/>
                <a:gd name="T102" fmla="*/ 85725 w 399"/>
                <a:gd name="T103" fmla="*/ 415925 h 304"/>
                <a:gd name="T104" fmla="*/ 68263 w 399"/>
                <a:gd name="T105" fmla="*/ 84138 h 304"/>
                <a:gd name="T106" fmla="*/ 214313 w 399"/>
                <a:gd name="T107" fmla="*/ 247650 h 304"/>
                <a:gd name="T108" fmla="*/ 207963 w 399"/>
                <a:gd name="T109" fmla="*/ 279400 h 304"/>
                <a:gd name="T110" fmla="*/ 203200 w 399"/>
                <a:gd name="T111" fmla="*/ 315913 h 304"/>
                <a:gd name="T112" fmla="*/ 201613 w 399"/>
                <a:gd name="T113" fmla="*/ 217488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9"/>
                <a:gd name="T172" fmla="*/ 0 h 304"/>
                <a:gd name="T173" fmla="*/ 399 w 399"/>
                <a:gd name="T174" fmla="*/ 304 h 3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3" name="组合 210"/>
            <p:cNvGrpSpPr/>
            <p:nvPr/>
          </p:nvGrpSpPr>
          <p:grpSpPr bwMode="auto">
            <a:xfrm>
              <a:off x="4187825" y="2208213"/>
              <a:ext cx="209550" cy="200025"/>
              <a:chOff x="0" y="0"/>
              <a:chExt cx="209550" cy="200025"/>
            </a:xfrm>
            <a:solidFill>
              <a:schemeClr val="bg1">
                <a:alpha val="70000"/>
              </a:schemeClr>
            </a:solidFill>
          </p:grpSpPr>
          <p:sp>
            <p:nvSpPr>
              <p:cNvPr id="184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61913 w 132"/>
                  <a:gd name="T1" fmla="*/ 0 h 100"/>
                  <a:gd name="T2" fmla="*/ 61913 w 132"/>
                  <a:gd name="T3" fmla="*/ 0 h 100"/>
                  <a:gd name="T4" fmla="*/ 74613 w 132"/>
                  <a:gd name="T5" fmla="*/ 0 h 100"/>
                  <a:gd name="T6" fmla="*/ 85725 w 132"/>
                  <a:gd name="T7" fmla="*/ 3175 h 100"/>
                  <a:gd name="T8" fmla="*/ 96838 w 132"/>
                  <a:gd name="T9" fmla="*/ 7938 h 100"/>
                  <a:gd name="T10" fmla="*/ 104775 w 132"/>
                  <a:gd name="T11" fmla="*/ 14288 h 100"/>
                  <a:gd name="T12" fmla="*/ 104775 w 132"/>
                  <a:gd name="T13" fmla="*/ 14288 h 100"/>
                  <a:gd name="T14" fmla="*/ 112713 w 132"/>
                  <a:gd name="T15" fmla="*/ 7938 h 100"/>
                  <a:gd name="T16" fmla="*/ 123825 w 132"/>
                  <a:gd name="T17" fmla="*/ 3175 h 100"/>
                  <a:gd name="T18" fmla="*/ 134938 w 132"/>
                  <a:gd name="T19" fmla="*/ 0 h 100"/>
                  <a:gd name="T20" fmla="*/ 147638 w 132"/>
                  <a:gd name="T21" fmla="*/ 0 h 100"/>
                  <a:gd name="T22" fmla="*/ 147638 w 132"/>
                  <a:gd name="T23" fmla="*/ 0 h 100"/>
                  <a:gd name="T24" fmla="*/ 160338 w 132"/>
                  <a:gd name="T25" fmla="*/ 0 h 100"/>
                  <a:gd name="T26" fmla="*/ 171450 w 132"/>
                  <a:gd name="T27" fmla="*/ 3175 h 100"/>
                  <a:gd name="T28" fmla="*/ 182563 w 132"/>
                  <a:gd name="T29" fmla="*/ 9525 h 100"/>
                  <a:gd name="T30" fmla="*/ 190500 w 132"/>
                  <a:gd name="T31" fmla="*/ 17463 h 100"/>
                  <a:gd name="T32" fmla="*/ 200025 w 132"/>
                  <a:gd name="T33" fmla="*/ 25400 h 100"/>
                  <a:gd name="T34" fmla="*/ 206375 w 132"/>
                  <a:gd name="T35" fmla="*/ 36513 h 100"/>
                  <a:gd name="T36" fmla="*/ 207963 w 132"/>
                  <a:gd name="T37" fmla="*/ 49213 h 100"/>
                  <a:gd name="T38" fmla="*/ 209550 w 132"/>
                  <a:gd name="T39" fmla="*/ 60325 h 100"/>
                  <a:gd name="T40" fmla="*/ 209550 w 132"/>
                  <a:gd name="T41" fmla="*/ 60325 h 100"/>
                  <a:gd name="T42" fmla="*/ 207963 w 132"/>
                  <a:gd name="T43" fmla="*/ 74613 h 100"/>
                  <a:gd name="T44" fmla="*/ 203200 w 132"/>
                  <a:gd name="T45" fmla="*/ 92075 h 100"/>
                  <a:gd name="T46" fmla="*/ 195263 w 132"/>
                  <a:gd name="T47" fmla="*/ 109538 h 100"/>
                  <a:gd name="T48" fmla="*/ 184150 w 132"/>
                  <a:gd name="T49" fmla="*/ 123825 h 100"/>
                  <a:gd name="T50" fmla="*/ 169863 w 132"/>
                  <a:gd name="T51" fmla="*/ 136525 h 100"/>
                  <a:gd name="T52" fmla="*/ 149225 w 132"/>
                  <a:gd name="T53" fmla="*/ 147638 h 100"/>
                  <a:gd name="T54" fmla="*/ 139700 w 132"/>
                  <a:gd name="T55" fmla="*/ 152400 h 100"/>
                  <a:gd name="T56" fmla="*/ 128588 w 132"/>
                  <a:gd name="T57" fmla="*/ 157163 h 100"/>
                  <a:gd name="T58" fmla="*/ 115888 w 132"/>
                  <a:gd name="T59" fmla="*/ 157163 h 100"/>
                  <a:gd name="T60" fmla="*/ 100013 w 132"/>
                  <a:gd name="T61" fmla="*/ 158750 h 100"/>
                  <a:gd name="T62" fmla="*/ 100013 w 132"/>
                  <a:gd name="T63" fmla="*/ 158750 h 100"/>
                  <a:gd name="T64" fmla="*/ 87313 w 132"/>
                  <a:gd name="T65" fmla="*/ 157163 h 100"/>
                  <a:gd name="T66" fmla="*/ 74613 w 132"/>
                  <a:gd name="T67" fmla="*/ 153988 h 100"/>
                  <a:gd name="T68" fmla="*/ 61913 w 132"/>
                  <a:gd name="T69" fmla="*/ 152400 h 100"/>
                  <a:gd name="T70" fmla="*/ 50800 w 132"/>
                  <a:gd name="T71" fmla="*/ 147638 h 100"/>
                  <a:gd name="T72" fmla="*/ 42863 w 132"/>
                  <a:gd name="T73" fmla="*/ 142875 h 100"/>
                  <a:gd name="T74" fmla="*/ 33338 w 132"/>
                  <a:gd name="T75" fmla="*/ 136525 h 100"/>
                  <a:gd name="T76" fmla="*/ 20638 w 132"/>
                  <a:gd name="T77" fmla="*/ 122238 h 100"/>
                  <a:gd name="T78" fmla="*/ 9525 w 132"/>
                  <a:gd name="T79" fmla="*/ 106363 h 100"/>
                  <a:gd name="T80" fmla="*/ 3175 w 132"/>
                  <a:gd name="T81" fmla="*/ 90488 h 100"/>
                  <a:gd name="T82" fmla="*/ 0 w 132"/>
                  <a:gd name="T83" fmla="*/ 74613 h 100"/>
                  <a:gd name="T84" fmla="*/ 0 w 132"/>
                  <a:gd name="T85" fmla="*/ 60325 h 100"/>
                  <a:gd name="T86" fmla="*/ 0 w 132"/>
                  <a:gd name="T87" fmla="*/ 60325 h 100"/>
                  <a:gd name="T88" fmla="*/ 0 w 132"/>
                  <a:gd name="T89" fmla="*/ 49213 h 100"/>
                  <a:gd name="T90" fmla="*/ 3175 w 132"/>
                  <a:gd name="T91" fmla="*/ 36513 h 100"/>
                  <a:gd name="T92" fmla="*/ 9525 w 132"/>
                  <a:gd name="T93" fmla="*/ 25400 h 100"/>
                  <a:gd name="T94" fmla="*/ 19050 w 132"/>
                  <a:gd name="T95" fmla="*/ 17463 h 100"/>
                  <a:gd name="T96" fmla="*/ 26988 w 132"/>
                  <a:gd name="T97" fmla="*/ 9525 h 100"/>
                  <a:gd name="T98" fmla="*/ 38100 w 132"/>
                  <a:gd name="T99" fmla="*/ 3175 h 100"/>
                  <a:gd name="T100" fmla="*/ 49213 w 132"/>
                  <a:gd name="T101" fmla="*/ 0 h 100"/>
                  <a:gd name="T102" fmla="*/ 61913 w 132"/>
                  <a:gd name="T103" fmla="*/ 0 h 100"/>
                  <a:gd name="T104" fmla="*/ 61913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46038 w 33"/>
                  <a:gd name="T1" fmla="*/ 73025 h 46"/>
                  <a:gd name="T2" fmla="*/ 46038 w 33"/>
                  <a:gd name="T3" fmla="*/ 73025 h 46"/>
                  <a:gd name="T4" fmla="*/ 49213 w 33"/>
                  <a:gd name="T5" fmla="*/ 61913 h 46"/>
                  <a:gd name="T6" fmla="*/ 52388 w 33"/>
                  <a:gd name="T7" fmla="*/ 53975 h 46"/>
                  <a:gd name="T8" fmla="*/ 52388 w 33"/>
                  <a:gd name="T9" fmla="*/ 42863 h 46"/>
                  <a:gd name="T10" fmla="*/ 52388 w 33"/>
                  <a:gd name="T11" fmla="*/ 34925 h 46"/>
                  <a:gd name="T12" fmla="*/ 47625 w 33"/>
                  <a:gd name="T13" fmla="*/ 23813 h 46"/>
                  <a:gd name="T14" fmla="*/ 42863 w 33"/>
                  <a:gd name="T15" fmla="*/ 14288 h 46"/>
                  <a:gd name="T16" fmla="*/ 39688 w 33"/>
                  <a:gd name="T17" fmla="*/ 6350 h 46"/>
                  <a:gd name="T18" fmla="*/ 30163 w 33"/>
                  <a:gd name="T19" fmla="*/ 0 h 46"/>
                  <a:gd name="T20" fmla="*/ 0 w 33"/>
                  <a:gd name="T21" fmla="*/ 4763 h 46"/>
                  <a:gd name="T22" fmla="*/ 0 w 33"/>
                  <a:gd name="T23" fmla="*/ 4763 h 46"/>
                  <a:gd name="T24" fmla="*/ 19050 w 33"/>
                  <a:gd name="T25" fmla="*/ 17463 h 46"/>
                  <a:gd name="T26" fmla="*/ 28575 w 33"/>
                  <a:gd name="T27" fmla="*/ 23813 h 46"/>
                  <a:gd name="T28" fmla="*/ 34925 w 33"/>
                  <a:gd name="T29" fmla="*/ 30163 h 46"/>
                  <a:gd name="T30" fmla="*/ 39688 w 33"/>
                  <a:gd name="T31" fmla="*/ 38100 h 46"/>
                  <a:gd name="T32" fmla="*/ 42863 w 33"/>
                  <a:gd name="T33" fmla="*/ 49213 h 46"/>
                  <a:gd name="T34" fmla="*/ 46038 w 33"/>
                  <a:gd name="T35" fmla="*/ 60325 h 46"/>
                  <a:gd name="T36" fmla="*/ 46038 w 33"/>
                  <a:gd name="T37" fmla="*/ 73025 h 46"/>
                  <a:gd name="T38" fmla="*/ 46038 w 33"/>
                  <a:gd name="T39" fmla="*/ 73025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6" name="Freeform 175"/>
            <p:cNvSpPr>
              <a:spLocks noEditPoints="1" noChangeArrowheads="1"/>
            </p:cNvSpPr>
            <p:nvPr/>
          </p:nvSpPr>
          <p:spPr bwMode="auto">
            <a:xfrm>
              <a:off x="4410075" y="3530600"/>
              <a:ext cx="217488" cy="303213"/>
            </a:xfrm>
            <a:custGeom>
              <a:avLst/>
              <a:gdLst>
                <a:gd name="T0" fmla="*/ 198438 w 137"/>
                <a:gd name="T1" fmla="*/ 87313 h 191"/>
                <a:gd name="T2" fmla="*/ 200025 w 137"/>
                <a:gd name="T3" fmla="*/ 80963 h 191"/>
                <a:gd name="T4" fmla="*/ 211138 w 137"/>
                <a:gd name="T5" fmla="*/ 53975 h 191"/>
                <a:gd name="T6" fmla="*/ 215900 w 137"/>
                <a:gd name="T7" fmla="*/ 46038 h 191"/>
                <a:gd name="T8" fmla="*/ 217488 w 137"/>
                <a:gd name="T9" fmla="*/ 33338 h 191"/>
                <a:gd name="T10" fmla="*/ 215900 w 137"/>
                <a:gd name="T11" fmla="*/ 20638 h 191"/>
                <a:gd name="T12" fmla="*/ 209550 w 137"/>
                <a:gd name="T13" fmla="*/ 9525 h 191"/>
                <a:gd name="T14" fmla="*/ 203200 w 137"/>
                <a:gd name="T15" fmla="*/ 6350 h 191"/>
                <a:gd name="T16" fmla="*/ 184150 w 137"/>
                <a:gd name="T17" fmla="*/ 0 h 191"/>
                <a:gd name="T18" fmla="*/ 163513 w 137"/>
                <a:gd name="T19" fmla="*/ 6350 h 191"/>
                <a:gd name="T20" fmla="*/ 179388 w 137"/>
                <a:gd name="T21" fmla="*/ 61913 h 191"/>
                <a:gd name="T22" fmla="*/ 163513 w 137"/>
                <a:gd name="T23" fmla="*/ 93663 h 191"/>
                <a:gd name="T24" fmla="*/ 174625 w 137"/>
                <a:gd name="T25" fmla="*/ 76200 h 191"/>
                <a:gd name="T26" fmla="*/ 174625 w 137"/>
                <a:gd name="T27" fmla="*/ 66675 h 191"/>
                <a:gd name="T28" fmla="*/ 190500 w 137"/>
                <a:gd name="T29" fmla="*/ 76200 h 191"/>
                <a:gd name="T30" fmla="*/ 192088 w 137"/>
                <a:gd name="T31" fmla="*/ 82550 h 191"/>
                <a:gd name="T32" fmla="*/ 192088 w 137"/>
                <a:gd name="T33" fmla="*/ 90488 h 191"/>
                <a:gd name="T34" fmla="*/ 163513 w 137"/>
                <a:gd name="T35" fmla="*/ 141288 h 191"/>
                <a:gd name="T36" fmla="*/ 153988 w 137"/>
                <a:gd name="T37" fmla="*/ 147638 h 191"/>
                <a:gd name="T38" fmla="*/ 157163 w 137"/>
                <a:gd name="T39" fmla="*/ 146050 h 191"/>
                <a:gd name="T40" fmla="*/ 163513 w 137"/>
                <a:gd name="T41" fmla="*/ 141288 h 191"/>
                <a:gd name="T42" fmla="*/ 160338 w 137"/>
                <a:gd name="T43" fmla="*/ 134938 h 191"/>
                <a:gd name="T44" fmla="*/ 157163 w 137"/>
                <a:gd name="T45" fmla="*/ 136525 h 191"/>
                <a:gd name="T46" fmla="*/ 150813 w 137"/>
                <a:gd name="T47" fmla="*/ 139700 h 191"/>
                <a:gd name="T48" fmla="*/ 133350 w 137"/>
                <a:gd name="T49" fmla="*/ 128588 h 191"/>
                <a:gd name="T50" fmla="*/ 133350 w 137"/>
                <a:gd name="T51" fmla="*/ 128588 h 191"/>
                <a:gd name="T52" fmla="*/ 142875 w 137"/>
                <a:gd name="T53" fmla="*/ 123825 h 191"/>
                <a:gd name="T54" fmla="*/ 163513 w 137"/>
                <a:gd name="T55" fmla="*/ 53975 h 191"/>
                <a:gd name="T56" fmla="*/ 139700 w 137"/>
                <a:gd name="T57" fmla="*/ 36513 h 191"/>
                <a:gd name="T58" fmla="*/ 127000 w 137"/>
                <a:gd name="T59" fmla="*/ 39688 h 191"/>
                <a:gd name="T60" fmla="*/ 90488 w 137"/>
                <a:gd name="T61" fmla="*/ 93663 h 191"/>
                <a:gd name="T62" fmla="*/ 90488 w 137"/>
                <a:gd name="T63" fmla="*/ 104775 h 191"/>
                <a:gd name="T64" fmla="*/ 34925 w 137"/>
                <a:gd name="T65" fmla="*/ 242888 h 191"/>
                <a:gd name="T66" fmla="*/ 41275 w 137"/>
                <a:gd name="T67" fmla="*/ 244475 h 191"/>
                <a:gd name="T68" fmla="*/ 46038 w 137"/>
                <a:gd name="T69" fmla="*/ 246063 h 191"/>
                <a:gd name="T70" fmla="*/ 46038 w 137"/>
                <a:gd name="T71" fmla="*/ 257175 h 191"/>
                <a:gd name="T72" fmla="*/ 52388 w 137"/>
                <a:gd name="T73" fmla="*/ 255588 h 191"/>
                <a:gd name="T74" fmla="*/ 60325 w 137"/>
                <a:gd name="T75" fmla="*/ 257175 h 191"/>
                <a:gd name="T76" fmla="*/ 63500 w 137"/>
                <a:gd name="T77" fmla="*/ 258763 h 191"/>
                <a:gd name="T78" fmla="*/ 65088 w 137"/>
                <a:gd name="T79" fmla="*/ 268288 h 191"/>
                <a:gd name="T80" fmla="*/ 60325 w 137"/>
                <a:gd name="T81" fmla="*/ 274638 h 191"/>
                <a:gd name="T82" fmla="*/ 34925 w 137"/>
                <a:gd name="T83" fmla="*/ 288925 h 191"/>
                <a:gd name="T84" fmla="*/ 65088 w 137"/>
                <a:gd name="T85" fmla="*/ 279400 h 191"/>
                <a:gd name="T86" fmla="*/ 163513 w 137"/>
                <a:gd name="T87" fmla="*/ 46038 h 191"/>
                <a:gd name="T88" fmla="*/ 153988 w 137"/>
                <a:gd name="T89" fmla="*/ 14288 h 191"/>
                <a:gd name="T90" fmla="*/ 163513 w 137"/>
                <a:gd name="T91" fmla="*/ 6350 h 191"/>
                <a:gd name="T92" fmla="*/ 34925 w 137"/>
                <a:gd name="T93" fmla="*/ 185738 h 191"/>
                <a:gd name="T94" fmla="*/ 3175 w 137"/>
                <a:gd name="T95" fmla="*/ 303213 h 191"/>
                <a:gd name="T96" fmla="*/ 34925 w 137"/>
                <a:gd name="T97" fmla="*/ 285750 h 191"/>
                <a:gd name="T98" fmla="*/ 7938 w 137"/>
                <a:gd name="T99" fmla="*/ 276225 h 191"/>
                <a:gd name="T100" fmla="*/ 7938 w 137"/>
                <a:gd name="T101" fmla="*/ 238125 h 191"/>
                <a:gd name="T102" fmla="*/ 9525 w 137"/>
                <a:gd name="T103" fmla="*/ 236538 h 191"/>
                <a:gd name="T104" fmla="*/ 15875 w 137"/>
                <a:gd name="T105" fmla="*/ 231775 h 191"/>
                <a:gd name="T106" fmla="*/ 23813 w 137"/>
                <a:gd name="T107" fmla="*/ 231775 h 191"/>
                <a:gd name="T108" fmla="*/ 26988 w 137"/>
                <a:gd name="T109" fmla="*/ 236538 h 191"/>
                <a:gd name="T110" fmla="*/ 28575 w 137"/>
                <a:gd name="T111" fmla="*/ 246063 h 191"/>
                <a:gd name="T112" fmla="*/ 30163 w 137"/>
                <a:gd name="T113" fmla="*/ 244475 h 191"/>
                <a:gd name="T114" fmla="*/ 34925 w 137"/>
                <a:gd name="T115" fmla="*/ 185738 h 19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7"/>
                <a:gd name="T175" fmla="*/ 0 h 191"/>
                <a:gd name="T176" fmla="*/ 137 w 137"/>
                <a:gd name="T177" fmla="*/ 191 h 19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76"/>
            <p:cNvSpPr>
              <a:spLocks noEditPoints="1" noChangeArrowheads="1"/>
            </p:cNvSpPr>
            <p:nvPr/>
          </p:nvSpPr>
          <p:spPr bwMode="auto">
            <a:xfrm>
              <a:off x="2644775" y="1946275"/>
              <a:ext cx="279400" cy="303213"/>
            </a:xfrm>
            <a:custGeom>
              <a:avLst/>
              <a:gdLst>
                <a:gd name="T0" fmla="*/ 219075 w 176"/>
                <a:gd name="T1" fmla="*/ 139700 h 191"/>
                <a:gd name="T2" fmla="*/ 209550 w 176"/>
                <a:gd name="T3" fmla="*/ 219075 h 191"/>
                <a:gd name="T4" fmla="*/ 238125 w 176"/>
                <a:gd name="T5" fmla="*/ 227013 h 191"/>
                <a:gd name="T6" fmla="*/ 233363 w 176"/>
                <a:gd name="T7" fmla="*/ 239713 h 191"/>
                <a:gd name="T8" fmla="*/ 209550 w 176"/>
                <a:gd name="T9" fmla="*/ 57150 h 191"/>
                <a:gd name="T10" fmla="*/ 238125 w 176"/>
                <a:gd name="T11" fmla="*/ 41275 h 191"/>
                <a:gd name="T12" fmla="*/ 214313 w 176"/>
                <a:gd name="T13" fmla="*/ 74613 h 191"/>
                <a:gd name="T14" fmla="*/ 231775 w 176"/>
                <a:gd name="T15" fmla="*/ 139700 h 191"/>
                <a:gd name="T16" fmla="*/ 276225 w 176"/>
                <a:gd name="T17" fmla="*/ 134938 h 191"/>
                <a:gd name="T18" fmla="*/ 238125 w 176"/>
                <a:gd name="T19" fmla="*/ 146050 h 191"/>
                <a:gd name="T20" fmla="*/ 139700 w 176"/>
                <a:gd name="T21" fmla="*/ 61913 h 191"/>
                <a:gd name="T22" fmla="*/ 182563 w 176"/>
                <a:gd name="T23" fmla="*/ 73025 h 191"/>
                <a:gd name="T24" fmla="*/ 209550 w 176"/>
                <a:gd name="T25" fmla="*/ 173038 h 191"/>
                <a:gd name="T26" fmla="*/ 182563 w 176"/>
                <a:gd name="T27" fmla="*/ 203200 h 191"/>
                <a:gd name="T28" fmla="*/ 176213 w 176"/>
                <a:gd name="T29" fmla="*/ 285750 h 191"/>
                <a:gd name="T30" fmla="*/ 142875 w 176"/>
                <a:gd name="T31" fmla="*/ 303213 h 191"/>
                <a:gd name="T32" fmla="*/ 166688 w 176"/>
                <a:gd name="T33" fmla="*/ 200025 h 191"/>
                <a:gd name="T34" fmla="*/ 193675 w 176"/>
                <a:gd name="T35" fmla="*/ 169863 h 191"/>
                <a:gd name="T36" fmla="*/ 196850 w 176"/>
                <a:gd name="T37" fmla="*/ 115888 h 191"/>
                <a:gd name="T38" fmla="*/ 165100 w 176"/>
                <a:gd name="T39" fmla="*/ 80963 h 191"/>
                <a:gd name="T40" fmla="*/ 139700 w 176"/>
                <a:gd name="T41" fmla="*/ 61913 h 191"/>
                <a:gd name="T42" fmla="*/ 201613 w 176"/>
                <a:gd name="T43" fmla="*/ 68263 h 191"/>
                <a:gd name="T44" fmla="*/ 209550 w 176"/>
                <a:gd name="T45" fmla="*/ 57150 h 191"/>
                <a:gd name="T46" fmla="*/ 203200 w 176"/>
                <a:gd name="T47" fmla="*/ 203200 h 191"/>
                <a:gd name="T48" fmla="*/ 209550 w 176"/>
                <a:gd name="T49" fmla="*/ 201613 h 191"/>
                <a:gd name="T50" fmla="*/ 146050 w 176"/>
                <a:gd name="T51" fmla="*/ 1588 h 191"/>
                <a:gd name="T52" fmla="*/ 139700 w 176"/>
                <a:gd name="T53" fmla="*/ 47625 h 191"/>
                <a:gd name="T54" fmla="*/ 127000 w 176"/>
                <a:gd name="T55" fmla="*/ 303213 h 191"/>
                <a:gd name="T56" fmla="*/ 98425 w 176"/>
                <a:gd name="T57" fmla="*/ 279400 h 191"/>
                <a:gd name="T58" fmla="*/ 87313 w 176"/>
                <a:gd name="T59" fmla="*/ 196850 h 191"/>
                <a:gd name="T60" fmla="*/ 69850 w 176"/>
                <a:gd name="T61" fmla="*/ 106363 h 191"/>
                <a:gd name="T62" fmla="*/ 106363 w 176"/>
                <a:gd name="T63" fmla="*/ 68263 h 191"/>
                <a:gd name="T64" fmla="*/ 139700 w 176"/>
                <a:gd name="T65" fmla="*/ 77788 h 191"/>
                <a:gd name="T66" fmla="*/ 96838 w 176"/>
                <a:gd name="T67" fmla="*/ 96838 h 191"/>
                <a:gd name="T68" fmla="*/ 79375 w 176"/>
                <a:gd name="T69" fmla="*/ 139700 h 191"/>
                <a:gd name="T70" fmla="*/ 109538 w 176"/>
                <a:gd name="T71" fmla="*/ 190500 h 191"/>
                <a:gd name="T72" fmla="*/ 139700 w 176"/>
                <a:gd name="T73" fmla="*/ 233363 h 191"/>
                <a:gd name="T74" fmla="*/ 139700 w 176"/>
                <a:gd name="T75" fmla="*/ 47625 h 191"/>
                <a:gd name="T76" fmla="*/ 133350 w 176"/>
                <a:gd name="T77" fmla="*/ 41275 h 191"/>
                <a:gd name="T78" fmla="*/ 139700 w 176"/>
                <a:gd name="T79" fmla="*/ 0 h 191"/>
                <a:gd name="T80" fmla="*/ 74613 w 176"/>
                <a:gd name="T81" fmla="*/ 214313 h 191"/>
                <a:gd name="T82" fmla="*/ 69850 w 176"/>
                <a:gd name="T83" fmla="*/ 219075 h 191"/>
                <a:gd name="T84" fmla="*/ 74613 w 176"/>
                <a:gd name="T85" fmla="*/ 74613 h 191"/>
                <a:gd name="T86" fmla="*/ 69850 w 176"/>
                <a:gd name="T87" fmla="*/ 171450 h 191"/>
                <a:gd name="T88" fmla="*/ 63500 w 176"/>
                <a:gd name="T89" fmla="*/ 122238 h 191"/>
                <a:gd name="T90" fmla="*/ 69850 w 176"/>
                <a:gd name="T91" fmla="*/ 77788 h 191"/>
                <a:gd name="T92" fmla="*/ 39688 w 176"/>
                <a:gd name="T93" fmla="*/ 49213 h 191"/>
                <a:gd name="T94" fmla="*/ 50800 w 176"/>
                <a:gd name="T95" fmla="*/ 41275 h 191"/>
                <a:gd name="T96" fmla="*/ 50800 w 176"/>
                <a:gd name="T97" fmla="*/ 238125 h 191"/>
                <a:gd name="T98" fmla="*/ 38100 w 176"/>
                <a:gd name="T99" fmla="*/ 233363 h 191"/>
                <a:gd name="T100" fmla="*/ 69850 w 176"/>
                <a:gd name="T101" fmla="*/ 201613 h 191"/>
                <a:gd name="T102" fmla="*/ 39688 w 176"/>
                <a:gd name="T103" fmla="*/ 133350 h 191"/>
                <a:gd name="T104" fmla="*/ 39688 w 176"/>
                <a:gd name="T105" fmla="*/ 146050 h 191"/>
                <a:gd name="T106" fmla="*/ 0 w 176"/>
                <a:gd name="T107" fmla="*/ 139700 h 1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6"/>
                <a:gd name="T163" fmla="*/ 0 h 191"/>
                <a:gd name="T164" fmla="*/ 176 w 176"/>
                <a:gd name="T165" fmla="*/ 191 h 19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77"/>
            <p:cNvSpPr>
              <a:spLocks noEditPoints="1" noChangeArrowheads="1"/>
            </p:cNvSpPr>
            <p:nvPr/>
          </p:nvSpPr>
          <p:spPr bwMode="auto">
            <a:xfrm>
              <a:off x="3898900" y="1533525"/>
              <a:ext cx="419100" cy="606425"/>
            </a:xfrm>
            <a:custGeom>
              <a:avLst/>
              <a:gdLst>
                <a:gd name="T0" fmla="*/ 209550 w 264"/>
                <a:gd name="T1" fmla="*/ 11113 h 382"/>
                <a:gd name="T2" fmla="*/ 222250 w 264"/>
                <a:gd name="T3" fmla="*/ 200025 h 382"/>
                <a:gd name="T4" fmla="*/ 247650 w 264"/>
                <a:gd name="T5" fmla="*/ 203200 h 382"/>
                <a:gd name="T6" fmla="*/ 295275 w 264"/>
                <a:gd name="T7" fmla="*/ 225425 h 382"/>
                <a:gd name="T8" fmla="*/ 327025 w 264"/>
                <a:gd name="T9" fmla="*/ 263525 h 382"/>
                <a:gd name="T10" fmla="*/ 346075 w 264"/>
                <a:gd name="T11" fmla="*/ 311150 h 382"/>
                <a:gd name="T12" fmla="*/ 349250 w 264"/>
                <a:gd name="T13" fmla="*/ 336550 h 382"/>
                <a:gd name="T14" fmla="*/ 349250 w 264"/>
                <a:gd name="T15" fmla="*/ 352425 h 382"/>
                <a:gd name="T16" fmla="*/ 341313 w 264"/>
                <a:gd name="T17" fmla="*/ 379413 h 382"/>
                <a:gd name="T18" fmla="*/ 333375 w 264"/>
                <a:gd name="T19" fmla="*/ 403225 h 382"/>
                <a:gd name="T20" fmla="*/ 307975 w 264"/>
                <a:gd name="T21" fmla="*/ 436563 h 382"/>
                <a:gd name="T22" fmla="*/ 276225 w 264"/>
                <a:gd name="T23" fmla="*/ 460375 h 382"/>
                <a:gd name="T24" fmla="*/ 252413 w 264"/>
                <a:gd name="T25" fmla="*/ 469900 h 382"/>
                <a:gd name="T26" fmla="*/ 223838 w 264"/>
                <a:gd name="T27" fmla="*/ 476250 h 382"/>
                <a:gd name="T28" fmla="*/ 209550 w 264"/>
                <a:gd name="T29" fmla="*/ 476250 h 382"/>
                <a:gd name="T30" fmla="*/ 209550 w 264"/>
                <a:gd name="T31" fmla="*/ 519113 h 382"/>
                <a:gd name="T32" fmla="*/ 228600 w 264"/>
                <a:gd name="T33" fmla="*/ 528638 h 382"/>
                <a:gd name="T34" fmla="*/ 236538 w 264"/>
                <a:gd name="T35" fmla="*/ 547688 h 382"/>
                <a:gd name="T36" fmla="*/ 234950 w 264"/>
                <a:gd name="T37" fmla="*/ 560388 h 382"/>
                <a:gd name="T38" fmla="*/ 219075 w 264"/>
                <a:gd name="T39" fmla="*/ 576263 h 382"/>
                <a:gd name="T40" fmla="*/ 209550 w 264"/>
                <a:gd name="T41" fmla="*/ 606425 h 382"/>
                <a:gd name="T42" fmla="*/ 361950 w 264"/>
                <a:gd name="T43" fmla="*/ 573088 h 382"/>
                <a:gd name="T44" fmla="*/ 361950 w 264"/>
                <a:gd name="T45" fmla="*/ 566738 h 382"/>
                <a:gd name="T46" fmla="*/ 350838 w 264"/>
                <a:gd name="T47" fmla="*/ 554038 h 382"/>
                <a:gd name="T48" fmla="*/ 319088 w 264"/>
                <a:gd name="T49" fmla="*/ 539750 h 382"/>
                <a:gd name="T50" fmla="*/ 288925 w 264"/>
                <a:gd name="T51" fmla="*/ 533400 h 382"/>
                <a:gd name="T52" fmla="*/ 339725 w 264"/>
                <a:gd name="T53" fmla="*/ 500063 h 382"/>
                <a:gd name="T54" fmla="*/ 382588 w 264"/>
                <a:gd name="T55" fmla="*/ 455613 h 382"/>
                <a:gd name="T56" fmla="*/ 407988 w 264"/>
                <a:gd name="T57" fmla="*/ 401638 h 382"/>
                <a:gd name="T58" fmla="*/ 419100 w 264"/>
                <a:gd name="T59" fmla="*/ 336550 h 382"/>
                <a:gd name="T60" fmla="*/ 417513 w 264"/>
                <a:gd name="T61" fmla="*/ 317500 h 382"/>
                <a:gd name="T62" fmla="*/ 411163 w 264"/>
                <a:gd name="T63" fmla="*/ 280988 h 382"/>
                <a:gd name="T64" fmla="*/ 398463 w 264"/>
                <a:gd name="T65" fmla="*/ 247650 h 382"/>
                <a:gd name="T66" fmla="*/ 381000 w 264"/>
                <a:gd name="T67" fmla="*/ 217488 h 382"/>
                <a:gd name="T68" fmla="*/ 357188 w 264"/>
                <a:gd name="T69" fmla="*/ 188913 h 382"/>
                <a:gd name="T70" fmla="*/ 328613 w 264"/>
                <a:gd name="T71" fmla="*/ 165100 h 382"/>
                <a:gd name="T72" fmla="*/ 296863 w 264"/>
                <a:gd name="T73" fmla="*/ 147638 h 382"/>
                <a:gd name="T74" fmla="*/ 261938 w 264"/>
                <a:gd name="T75" fmla="*/ 134938 h 382"/>
                <a:gd name="T76" fmla="*/ 276225 w 264"/>
                <a:gd name="T77" fmla="*/ 31750 h 382"/>
                <a:gd name="T78" fmla="*/ 176213 w 264"/>
                <a:gd name="T79" fmla="*/ 0 h 382"/>
                <a:gd name="T80" fmla="*/ 187325 w 264"/>
                <a:gd name="T81" fmla="*/ 309563 h 382"/>
                <a:gd name="T82" fmla="*/ 209550 w 264"/>
                <a:gd name="T83" fmla="*/ 11113 h 382"/>
                <a:gd name="T84" fmla="*/ 209550 w 264"/>
                <a:gd name="T85" fmla="*/ 476250 h 382"/>
                <a:gd name="T86" fmla="*/ 187325 w 264"/>
                <a:gd name="T87" fmla="*/ 474663 h 382"/>
                <a:gd name="T88" fmla="*/ 146050 w 264"/>
                <a:gd name="T89" fmla="*/ 461963 h 382"/>
                <a:gd name="T90" fmla="*/ 188913 w 264"/>
                <a:gd name="T91" fmla="*/ 450850 h 382"/>
                <a:gd name="T92" fmla="*/ 92075 w 264"/>
                <a:gd name="T93" fmla="*/ 412750 h 382"/>
                <a:gd name="T94" fmla="*/ 0 w 264"/>
                <a:gd name="T95" fmla="*/ 412750 h 382"/>
                <a:gd name="T96" fmla="*/ 34925 w 264"/>
                <a:gd name="T97" fmla="*/ 450850 h 382"/>
                <a:gd name="T98" fmla="*/ 53975 w 264"/>
                <a:gd name="T99" fmla="*/ 476250 h 382"/>
                <a:gd name="T100" fmla="*/ 103188 w 264"/>
                <a:gd name="T101" fmla="*/ 517525 h 382"/>
                <a:gd name="T102" fmla="*/ 131763 w 264"/>
                <a:gd name="T103" fmla="*/ 533400 h 382"/>
                <a:gd name="T104" fmla="*/ 77788 w 264"/>
                <a:gd name="T105" fmla="*/ 547688 h 382"/>
                <a:gd name="T106" fmla="*/ 61913 w 264"/>
                <a:gd name="T107" fmla="*/ 560388 h 382"/>
                <a:gd name="T108" fmla="*/ 55563 w 264"/>
                <a:gd name="T109" fmla="*/ 573088 h 382"/>
                <a:gd name="T110" fmla="*/ 209550 w 264"/>
                <a:gd name="T111" fmla="*/ 606425 h 382"/>
                <a:gd name="T112" fmla="*/ 209550 w 264"/>
                <a:gd name="T113" fmla="*/ 577850 h 382"/>
                <a:gd name="T114" fmla="*/ 188913 w 264"/>
                <a:gd name="T115" fmla="*/ 569913 h 382"/>
                <a:gd name="T116" fmla="*/ 180975 w 264"/>
                <a:gd name="T117" fmla="*/ 547688 h 382"/>
                <a:gd name="T118" fmla="*/ 182563 w 264"/>
                <a:gd name="T119" fmla="*/ 536575 h 382"/>
                <a:gd name="T120" fmla="*/ 198438 w 264"/>
                <a:gd name="T121" fmla="*/ 522288 h 382"/>
                <a:gd name="T122" fmla="*/ 209550 w 264"/>
                <a:gd name="T123" fmla="*/ 476250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4"/>
                <a:gd name="T187" fmla="*/ 0 h 382"/>
                <a:gd name="T188" fmla="*/ 264 w 264"/>
                <a:gd name="T189" fmla="*/ 382 h 3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9" name="组合 197"/>
            <p:cNvGrpSpPr/>
            <p:nvPr/>
          </p:nvGrpSpPr>
          <p:grpSpPr bwMode="auto">
            <a:xfrm>
              <a:off x="4238625" y="1449388"/>
              <a:ext cx="363538" cy="220662"/>
              <a:chOff x="0" y="0"/>
              <a:chExt cx="363538" cy="220663"/>
            </a:xfrm>
            <a:solidFill>
              <a:schemeClr val="bg1">
                <a:alpha val="70000"/>
              </a:schemeClr>
            </a:solidFill>
          </p:grpSpPr>
          <p:sp>
            <p:nvSpPr>
              <p:cNvPr id="190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107950 w 136"/>
                  <a:gd name="T1" fmla="*/ 0 h 134"/>
                  <a:gd name="T2" fmla="*/ 149225 w 136"/>
                  <a:gd name="T3" fmla="*/ 6350 h 134"/>
                  <a:gd name="T4" fmla="*/ 168275 w 136"/>
                  <a:gd name="T5" fmla="*/ 17463 h 134"/>
                  <a:gd name="T6" fmla="*/ 198438 w 136"/>
                  <a:gd name="T7" fmla="*/ 44450 h 134"/>
                  <a:gd name="T8" fmla="*/ 212725 w 136"/>
                  <a:gd name="T9" fmla="*/ 84138 h 134"/>
                  <a:gd name="T10" fmla="*/ 212725 w 136"/>
                  <a:gd name="T11" fmla="*/ 125413 h 134"/>
                  <a:gd name="T12" fmla="*/ 207963 w 136"/>
                  <a:gd name="T13" fmla="*/ 146050 h 134"/>
                  <a:gd name="T14" fmla="*/ 192088 w 136"/>
                  <a:gd name="T15" fmla="*/ 174625 h 134"/>
                  <a:gd name="T16" fmla="*/ 168275 w 136"/>
                  <a:gd name="T17" fmla="*/ 195263 h 134"/>
                  <a:gd name="T18" fmla="*/ 139700 w 136"/>
                  <a:gd name="T19" fmla="*/ 207963 h 134"/>
                  <a:gd name="T20" fmla="*/ 107950 w 136"/>
                  <a:gd name="T21" fmla="*/ 212725 h 134"/>
                  <a:gd name="T22" fmla="*/ 107950 w 136"/>
                  <a:gd name="T23" fmla="*/ 193675 h 134"/>
                  <a:gd name="T24" fmla="*/ 133350 w 136"/>
                  <a:gd name="T25" fmla="*/ 188913 h 134"/>
                  <a:gd name="T26" fmla="*/ 157163 w 136"/>
                  <a:gd name="T27" fmla="*/ 177800 h 134"/>
                  <a:gd name="T28" fmla="*/ 176213 w 136"/>
                  <a:gd name="T29" fmla="*/ 161925 h 134"/>
                  <a:gd name="T30" fmla="*/ 188913 w 136"/>
                  <a:gd name="T31" fmla="*/ 138113 h 134"/>
                  <a:gd name="T32" fmla="*/ 188913 w 136"/>
                  <a:gd name="T33" fmla="*/ 138113 h 134"/>
                  <a:gd name="T34" fmla="*/ 195263 w 136"/>
                  <a:gd name="T35" fmla="*/ 104775 h 134"/>
                  <a:gd name="T36" fmla="*/ 188913 w 136"/>
                  <a:gd name="T37" fmla="*/ 71438 h 134"/>
                  <a:gd name="T38" fmla="*/ 169863 w 136"/>
                  <a:gd name="T39" fmla="*/ 44450 h 134"/>
                  <a:gd name="T40" fmla="*/ 139700 w 136"/>
                  <a:gd name="T41" fmla="*/ 25400 h 134"/>
                  <a:gd name="T42" fmla="*/ 125413 w 136"/>
                  <a:gd name="T43" fmla="*/ 22225 h 134"/>
                  <a:gd name="T44" fmla="*/ 107950 w 136"/>
                  <a:gd name="T45" fmla="*/ 0 h 134"/>
                  <a:gd name="T46" fmla="*/ 9525 w 136"/>
                  <a:gd name="T47" fmla="*/ 66675 h 134"/>
                  <a:gd name="T48" fmla="*/ 25400 w 136"/>
                  <a:gd name="T49" fmla="*/ 38100 h 134"/>
                  <a:gd name="T50" fmla="*/ 49213 w 136"/>
                  <a:gd name="T51" fmla="*/ 17463 h 134"/>
                  <a:gd name="T52" fmla="*/ 77788 w 136"/>
                  <a:gd name="T53" fmla="*/ 4763 h 134"/>
                  <a:gd name="T54" fmla="*/ 107950 w 136"/>
                  <a:gd name="T55" fmla="*/ 0 h 134"/>
                  <a:gd name="T56" fmla="*/ 107950 w 136"/>
                  <a:gd name="T57" fmla="*/ 19050 h 134"/>
                  <a:gd name="T58" fmla="*/ 82550 w 136"/>
                  <a:gd name="T59" fmla="*/ 23813 h 134"/>
                  <a:gd name="T60" fmla="*/ 60325 w 136"/>
                  <a:gd name="T61" fmla="*/ 34925 h 134"/>
                  <a:gd name="T62" fmla="*/ 41275 w 136"/>
                  <a:gd name="T63" fmla="*/ 52388 h 134"/>
                  <a:gd name="T64" fmla="*/ 28575 w 136"/>
                  <a:gd name="T65" fmla="*/ 73025 h 134"/>
                  <a:gd name="T66" fmla="*/ 22225 w 136"/>
                  <a:gd name="T67" fmla="*/ 90488 h 134"/>
                  <a:gd name="T68" fmla="*/ 23813 w 136"/>
                  <a:gd name="T69" fmla="*/ 125413 h 134"/>
                  <a:gd name="T70" fmla="*/ 36513 w 136"/>
                  <a:gd name="T71" fmla="*/ 155575 h 134"/>
                  <a:gd name="T72" fmla="*/ 60325 w 136"/>
                  <a:gd name="T73" fmla="*/ 177800 h 134"/>
                  <a:gd name="T74" fmla="*/ 76200 w 136"/>
                  <a:gd name="T75" fmla="*/ 187325 h 134"/>
                  <a:gd name="T76" fmla="*/ 107950 w 136"/>
                  <a:gd name="T77" fmla="*/ 193675 h 134"/>
                  <a:gd name="T78" fmla="*/ 107950 w 136"/>
                  <a:gd name="T79" fmla="*/ 212725 h 134"/>
                  <a:gd name="T80" fmla="*/ 68263 w 136"/>
                  <a:gd name="T81" fmla="*/ 206375 h 134"/>
                  <a:gd name="T82" fmla="*/ 49213 w 136"/>
                  <a:gd name="T83" fmla="*/ 195263 h 134"/>
                  <a:gd name="T84" fmla="*/ 19050 w 136"/>
                  <a:gd name="T85" fmla="*/ 165100 h 134"/>
                  <a:gd name="T86" fmla="*/ 4763 w 136"/>
                  <a:gd name="T87" fmla="*/ 128588 h 134"/>
                  <a:gd name="T88" fmla="*/ 1588 w 136"/>
                  <a:gd name="T89" fmla="*/ 88900 h 134"/>
                  <a:gd name="T90" fmla="*/ 9525 w 136"/>
                  <a:gd name="T91" fmla="*/ 66675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96838 w 67"/>
                  <a:gd name="T1" fmla="*/ 65088 h 41"/>
                  <a:gd name="T2" fmla="*/ 106363 w 67"/>
                  <a:gd name="T3" fmla="*/ 39688 h 41"/>
                  <a:gd name="T4" fmla="*/ 9525 w 67"/>
                  <a:gd name="T5" fmla="*/ 0 h 41"/>
                  <a:gd name="T6" fmla="*/ 0 w 67"/>
                  <a:gd name="T7" fmla="*/ 26988 h 41"/>
                  <a:gd name="T8" fmla="*/ 96838 w 67"/>
                  <a:gd name="T9" fmla="*/ 65088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106363 w 87"/>
                  <a:gd name="T1" fmla="*/ 80963 h 51"/>
                  <a:gd name="T2" fmla="*/ 106363 w 87"/>
                  <a:gd name="T3" fmla="*/ 80963 h 51"/>
                  <a:gd name="T4" fmla="*/ 115888 w 87"/>
                  <a:gd name="T5" fmla="*/ 80963 h 51"/>
                  <a:gd name="T6" fmla="*/ 125413 w 87"/>
                  <a:gd name="T7" fmla="*/ 80963 h 51"/>
                  <a:gd name="T8" fmla="*/ 131763 w 87"/>
                  <a:gd name="T9" fmla="*/ 74613 h 51"/>
                  <a:gd name="T10" fmla="*/ 136525 w 87"/>
                  <a:gd name="T11" fmla="*/ 68263 h 51"/>
                  <a:gd name="T12" fmla="*/ 136525 w 87"/>
                  <a:gd name="T13" fmla="*/ 68263 h 51"/>
                  <a:gd name="T14" fmla="*/ 138113 w 87"/>
                  <a:gd name="T15" fmla="*/ 58738 h 51"/>
                  <a:gd name="T16" fmla="*/ 136525 w 87"/>
                  <a:gd name="T17" fmla="*/ 49213 h 51"/>
                  <a:gd name="T18" fmla="*/ 131763 w 87"/>
                  <a:gd name="T19" fmla="*/ 42863 h 51"/>
                  <a:gd name="T20" fmla="*/ 123825 w 87"/>
                  <a:gd name="T21" fmla="*/ 38100 h 51"/>
                  <a:gd name="T22" fmla="*/ 33338 w 87"/>
                  <a:gd name="T23" fmla="*/ 1588 h 51"/>
                  <a:gd name="T24" fmla="*/ 33338 w 87"/>
                  <a:gd name="T25" fmla="*/ 1588 h 51"/>
                  <a:gd name="T26" fmla="*/ 23813 w 87"/>
                  <a:gd name="T27" fmla="*/ 0 h 51"/>
                  <a:gd name="T28" fmla="*/ 15875 w 87"/>
                  <a:gd name="T29" fmla="*/ 1588 h 51"/>
                  <a:gd name="T30" fmla="*/ 6350 w 87"/>
                  <a:gd name="T31" fmla="*/ 6350 h 51"/>
                  <a:gd name="T32" fmla="*/ 3175 w 87"/>
                  <a:gd name="T33" fmla="*/ 15875 h 51"/>
                  <a:gd name="T34" fmla="*/ 3175 w 87"/>
                  <a:gd name="T35" fmla="*/ 15875 h 51"/>
                  <a:gd name="T36" fmla="*/ 0 w 87"/>
                  <a:gd name="T37" fmla="*/ 23813 h 51"/>
                  <a:gd name="T38" fmla="*/ 3175 w 87"/>
                  <a:gd name="T39" fmla="*/ 31750 h 51"/>
                  <a:gd name="T40" fmla="*/ 6350 w 87"/>
                  <a:gd name="T41" fmla="*/ 38100 h 51"/>
                  <a:gd name="T42" fmla="*/ 15875 w 87"/>
                  <a:gd name="T43" fmla="*/ 44450 h 51"/>
                  <a:gd name="T44" fmla="*/ 106363 w 87"/>
                  <a:gd name="T45" fmla="*/ 80963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Freeform 181"/>
            <p:cNvSpPr>
              <a:spLocks noEditPoints="1" noChangeArrowheads="1"/>
            </p:cNvSpPr>
            <p:nvPr/>
          </p:nvSpPr>
          <p:spPr bwMode="auto">
            <a:xfrm>
              <a:off x="4251325" y="2732088"/>
              <a:ext cx="436563" cy="155575"/>
            </a:xfrm>
            <a:custGeom>
              <a:avLst/>
              <a:gdLst>
                <a:gd name="T0" fmla="*/ 379413 w 275"/>
                <a:gd name="T1" fmla="*/ 63500 h 98"/>
                <a:gd name="T2" fmla="*/ 409575 w 275"/>
                <a:gd name="T3" fmla="*/ 103188 h 98"/>
                <a:gd name="T4" fmla="*/ 379413 w 275"/>
                <a:gd name="T5" fmla="*/ 139700 h 98"/>
                <a:gd name="T6" fmla="*/ 436563 w 275"/>
                <a:gd name="T7" fmla="*/ 123825 h 98"/>
                <a:gd name="T8" fmla="*/ 379413 w 275"/>
                <a:gd name="T9" fmla="*/ 63500 h 98"/>
                <a:gd name="T10" fmla="*/ 187325 w 275"/>
                <a:gd name="T11" fmla="*/ 23813 h 98"/>
                <a:gd name="T12" fmla="*/ 176213 w 275"/>
                <a:gd name="T13" fmla="*/ 17463 h 98"/>
                <a:gd name="T14" fmla="*/ 133350 w 275"/>
                <a:gd name="T15" fmla="*/ 12700 h 98"/>
                <a:gd name="T16" fmla="*/ 169863 w 275"/>
                <a:gd name="T17" fmla="*/ 22225 h 98"/>
                <a:gd name="T18" fmla="*/ 179388 w 275"/>
                <a:gd name="T19" fmla="*/ 26988 h 98"/>
                <a:gd name="T20" fmla="*/ 179388 w 275"/>
                <a:gd name="T21" fmla="*/ 34925 h 98"/>
                <a:gd name="T22" fmla="*/ 174625 w 275"/>
                <a:gd name="T23" fmla="*/ 57150 h 98"/>
                <a:gd name="T24" fmla="*/ 173038 w 275"/>
                <a:gd name="T25" fmla="*/ 52388 h 98"/>
                <a:gd name="T26" fmla="*/ 133350 w 275"/>
                <a:gd name="T27" fmla="*/ 41275 h 98"/>
                <a:gd name="T28" fmla="*/ 157163 w 275"/>
                <a:gd name="T29" fmla="*/ 120650 h 98"/>
                <a:gd name="T30" fmla="*/ 163513 w 275"/>
                <a:gd name="T31" fmla="*/ 120650 h 98"/>
                <a:gd name="T32" fmla="*/ 361950 w 275"/>
                <a:gd name="T33" fmla="*/ 155575 h 98"/>
                <a:gd name="T34" fmla="*/ 379413 w 275"/>
                <a:gd name="T35" fmla="*/ 139700 h 98"/>
                <a:gd name="T36" fmla="*/ 361950 w 275"/>
                <a:gd name="T37" fmla="*/ 149225 h 98"/>
                <a:gd name="T38" fmla="*/ 357188 w 275"/>
                <a:gd name="T39" fmla="*/ 146050 h 98"/>
                <a:gd name="T40" fmla="*/ 349250 w 275"/>
                <a:gd name="T41" fmla="*/ 142875 h 98"/>
                <a:gd name="T42" fmla="*/ 346075 w 275"/>
                <a:gd name="T43" fmla="*/ 131763 h 98"/>
                <a:gd name="T44" fmla="*/ 349250 w 275"/>
                <a:gd name="T45" fmla="*/ 127000 h 98"/>
                <a:gd name="T46" fmla="*/ 355600 w 275"/>
                <a:gd name="T47" fmla="*/ 120650 h 98"/>
                <a:gd name="T48" fmla="*/ 358775 w 275"/>
                <a:gd name="T49" fmla="*/ 120650 h 98"/>
                <a:gd name="T50" fmla="*/ 352425 w 275"/>
                <a:gd name="T51" fmla="*/ 114300 h 98"/>
                <a:gd name="T52" fmla="*/ 350838 w 275"/>
                <a:gd name="T53" fmla="*/ 106363 h 98"/>
                <a:gd name="T54" fmla="*/ 352425 w 275"/>
                <a:gd name="T55" fmla="*/ 101600 h 98"/>
                <a:gd name="T56" fmla="*/ 358775 w 275"/>
                <a:gd name="T57" fmla="*/ 95250 h 98"/>
                <a:gd name="T58" fmla="*/ 365125 w 275"/>
                <a:gd name="T59" fmla="*/ 95250 h 98"/>
                <a:gd name="T60" fmla="*/ 357188 w 275"/>
                <a:gd name="T61" fmla="*/ 88900 h 98"/>
                <a:gd name="T62" fmla="*/ 357188 w 275"/>
                <a:gd name="T63" fmla="*/ 77788 h 98"/>
                <a:gd name="T64" fmla="*/ 358775 w 275"/>
                <a:gd name="T65" fmla="*/ 73025 h 98"/>
                <a:gd name="T66" fmla="*/ 368300 w 275"/>
                <a:gd name="T67" fmla="*/ 66675 h 98"/>
                <a:gd name="T68" fmla="*/ 376238 w 275"/>
                <a:gd name="T69" fmla="*/ 69850 h 98"/>
                <a:gd name="T70" fmla="*/ 379413 w 275"/>
                <a:gd name="T71" fmla="*/ 63500 h 98"/>
                <a:gd name="T72" fmla="*/ 100013 w 275"/>
                <a:gd name="T73" fmla="*/ 0 h 98"/>
                <a:gd name="T74" fmla="*/ 95250 w 275"/>
                <a:gd name="T75" fmla="*/ 0 h 98"/>
                <a:gd name="T76" fmla="*/ 85725 w 275"/>
                <a:gd name="T77" fmla="*/ 4763 h 98"/>
                <a:gd name="T78" fmla="*/ 52388 w 275"/>
                <a:gd name="T79" fmla="*/ 3175 h 98"/>
                <a:gd name="T80" fmla="*/ 42863 w 275"/>
                <a:gd name="T81" fmla="*/ 0 h 98"/>
                <a:gd name="T82" fmla="*/ 28575 w 275"/>
                <a:gd name="T83" fmla="*/ 4763 h 98"/>
                <a:gd name="T84" fmla="*/ 12700 w 275"/>
                <a:gd name="T85" fmla="*/ 12700 h 98"/>
                <a:gd name="T86" fmla="*/ 4763 w 275"/>
                <a:gd name="T87" fmla="*/ 28575 h 98"/>
                <a:gd name="T88" fmla="*/ 3175 w 275"/>
                <a:gd name="T89" fmla="*/ 34925 h 98"/>
                <a:gd name="T90" fmla="*/ 3175 w 275"/>
                <a:gd name="T91" fmla="*/ 52388 h 98"/>
                <a:gd name="T92" fmla="*/ 9525 w 275"/>
                <a:gd name="T93" fmla="*/ 69850 h 98"/>
                <a:gd name="T94" fmla="*/ 19050 w 275"/>
                <a:gd name="T95" fmla="*/ 79375 h 98"/>
                <a:gd name="T96" fmla="*/ 36513 w 275"/>
                <a:gd name="T97" fmla="*/ 85725 h 98"/>
                <a:gd name="T98" fmla="*/ 79375 w 275"/>
                <a:gd name="T99" fmla="*/ 36513 h 98"/>
                <a:gd name="T100" fmla="*/ 66675 w 275"/>
                <a:gd name="T101" fmla="*/ 93663 h 98"/>
                <a:gd name="T102" fmla="*/ 71438 w 275"/>
                <a:gd name="T103" fmla="*/ 101600 h 98"/>
                <a:gd name="T104" fmla="*/ 77788 w 275"/>
                <a:gd name="T105" fmla="*/ 106363 h 98"/>
                <a:gd name="T106" fmla="*/ 133350 w 275"/>
                <a:gd name="T107" fmla="*/ 41275 h 98"/>
                <a:gd name="T108" fmla="*/ 96838 w 275"/>
                <a:gd name="T109" fmla="*/ 34925 h 98"/>
                <a:gd name="T110" fmla="*/ 85725 w 275"/>
                <a:gd name="T111" fmla="*/ 39688 h 98"/>
                <a:gd name="T112" fmla="*/ 90488 w 275"/>
                <a:gd name="T113" fmla="*/ 17463 h 98"/>
                <a:gd name="T114" fmla="*/ 95250 w 275"/>
                <a:gd name="T115" fmla="*/ 11113 h 98"/>
                <a:gd name="T116" fmla="*/ 103188 w 275"/>
                <a:gd name="T117" fmla="*/ 9525 h 98"/>
                <a:gd name="T118" fmla="*/ 133350 w 275"/>
                <a:gd name="T119" fmla="*/ 6350 h 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"/>
                <a:gd name="T181" fmla="*/ 0 h 98"/>
                <a:gd name="T182" fmla="*/ 275 w 275"/>
                <a:gd name="T183" fmla="*/ 98 h 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94" name="组合 205"/>
            <p:cNvGrpSpPr/>
            <p:nvPr/>
          </p:nvGrpSpPr>
          <p:grpSpPr bwMode="auto">
            <a:xfrm>
              <a:off x="2609850" y="3124200"/>
              <a:ext cx="247650" cy="312738"/>
              <a:chOff x="0" y="0"/>
              <a:chExt cx="247651" cy="312737"/>
            </a:xfrm>
            <a:solidFill>
              <a:schemeClr val="bg1">
                <a:alpha val="70000"/>
              </a:schemeClr>
            </a:solidFill>
          </p:grpSpPr>
          <p:sp>
            <p:nvSpPr>
              <p:cNvPr id="195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52388 h 190"/>
                  <a:gd name="T2" fmla="*/ 11113 w 149"/>
                  <a:gd name="T3" fmla="*/ 44450 h 190"/>
                  <a:gd name="T4" fmla="*/ 152400 w 149"/>
                  <a:gd name="T5" fmla="*/ 271463 h 190"/>
                  <a:gd name="T6" fmla="*/ 152400 w 149"/>
                  <a:gd name="T7" fmla="*/ 271463 h 190"/>
                  <a:gd name="T8" fmla="*/ 157163 w 149"/>
                  <a:gd name="T9" fmla="*/ 279400 h 190"/>
                  <a:gd name="T10" fmla="*/ 160338 w 149"/>
                  <a:gd name="T11" fmla="*/ 282575 h 190"/>
                  <a:gd name="T12" fmla="*/ 166688 w 149"/>
                  <a:gd name="T13" fmla="*/ 285750 h 190"/>
                  <a:gd name="T14" fmla="*/ 173038 w 149"/>
                  <a:gd name="T15" fmla="*/ 287338 h 190"/>
                  <a:gd name="T16" fmla="*/ 180975 w 149"/>
                  <a:gd name="T17" fmla="*/ 287338 h 190"/>
                  <a:gd name="T18" fmla="*/ 188913 w 149"/>
                  <a:gd name="T19" fmla="*/ 287338 h 190"/>
                  <a:gd name="T20" fmla="*/ 195263 w 149"/>
                  <a:gd name="T21" fmla="*/ 285750 h 190"/>
                  <a:gd name="T22" fmla="*/ 201613 w 149"/>
                  <a:gd name="T23" fmla="*/ 280988 h 190"/>
                  <a:gd name="T24" fmla="*/ 201613 w 149"/>
                  <a:gd name="T25" fmla="*/ 280988 h 190"/>
                  <a:gd name="T26" fmla="*/ 207963 w 149"/>
                  <a:gd name="T27" fmla="*/ 276225 h 190"/>
                  <a:gd name="T28" fmla="*/ 214313 w 149"/>
                  <a:gd name="T29" fmla="*/ 271463 h 190"/>
                  <a:gd name="T30" fmla="*/ 217488 w 149"/>
                  <a:gd name="T31" fmla="*/ 265113 h 190"/>
                  <a:gd name="T32" fmla="*/ 219075 w 149"/>
                  <a:gd name="T33" fmla="*/ 258763 h 190"/>
                  <a:gd name="T34" fmla="*/ 220663 w 149"/>
                  <a:gd name="T35" fmla="*/ 252413 h 190"/>
                  <a:gd name="T36" fmla="*/ 220663 w 149"/>
                  <a:gd name="T37" fmla="*/ 246063 h 190"/>
                  <a:gd name="T38" fmla="*/ 219075 w 149"/>
                  <a:gd name="T39" fmla="*/ 238125 h 190"/>
                  <a:gd name="T40" fmla="*/ 217488 w 149"/>
                  <a:gd name="T41" fmla="*/ 231775 h 190"/>
                  <a:gd name="T42" fmla="*/ 77788 w 149"/>
                  <a:gd name="T43" fmla="*/ 6350 h 190"/>
                  <a:gd name="T44" fmla="*/ 85725 w 149"/>
                  <a:gd name="T45" fmla="*/ 0 h 190"/>
                  <a:gd name="T46" fmla="*/ 230188 w 149"/>
                  <a:gd name="T47" fmla="*/ 228600 h 190"/>
                  <a:gd name="T48" fmla="*/ 230188 w 149"/>
                  <a:gd name="T49" fmla="*/ 228600 h 190"/>
                  <a:gd name="T50" fmla="*/ 233363 w 149"/>
                  <a:gd name="T51" fmla="*/ 238125 h 190"/>
                  <a:gd name="T52" fmla="*/ 236538 w 149"/>
                  <a:gd name="T53" fmla="*/ 246063 h 190"/>
                  <a:gd name="T54" fmla="*/ 236538 w 149"/>
                  <a:gd name="T55" fmla="*/ 255588 h 190"/>
                  <a:gd name="T56" fmla="*/ 233363 w 149"/>
                  <a:gd name="T57" fmla="*/ 263525 h 190"/>
                  <a:gd name="T58" fmla="*/ 230188 w 149"/>
                  <a:gd name="T59" fmla="*/ 271463 h 190"/>
                  <a:gd name="T60" fmla="*/ 225425 w 149"/>
                  <a:gd name="T61" fmla="*/ 280988 h 190"/>
                  <a:gd name="T62" fmla="*/ 219075 w 149"/>
                  <a:gd name="T63" fmla="*/ 287338 h 190"/>
                  <a:gd name="T64" fmla="*/ 211138 w 149"/>
                  <a:gd name="T65" fmla="*/ 293688 h 190"/>
                  <a:gd name="T66" fmla="*/ 211138 w 149"/>
                  <a:gd name="T67" fmla="*/ 293688 h 190"/>
                  <a:gd name="T68" fmla="*/ 201613 w 149"/>
                  <a:gd name="T69" fmla="*/ 298450 h 190"/>
                  <a:gd name="T70" fmla="*/ 190500 w 149"/>
                  <a:gd name="T71" fmla="*/ 301625 h 190"/>
                  <a:gd name="T72" fmla="*/ 182563 w 149"/>
                  <a:gd name="T73" fmla="*/ 301625 h 190"/>
                  <a:gd name="T74" fmla="*/ 171450 w 149"/>
                  <a:gd name="T75" fmla="*/ 301625 h 190"/>
                  <a:gd name="T76" fmla="*/ 163513 w 149"/>
                  <a:gd name="T77" fmla="*/ 300038 h 190"/>
                  <a:gd name="T78" fmla="*/ 153988 w 149"/>
                  <a:gd name="T79" fmla="*/ 295275 h 190"/>
                  <a:gd name="T80" fmla="*/ 147638 w 149"/>
                  <a:gd name="T81" fmla="*/ 288925 h 190"/>
                  <a:gd name="T82" fmla="*/ 144463 w 149"/>
                  <a:gd name="T83" fmla="*/ 282575 h 190"/>
                  <a:gd name="T84" fmla="*/ 0 w 149"/>
                  <a:gd name="T85" fmla="*/ 52388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74613 h 50"/>
                  <a:gd name="T2" fmla="*/ 0 w 72"/>
                  <a:gd name="T3" fmla="*/ 74613 h 50"/>
                  <a:gd name="T4" fmla="*/ 1588 w 72"/>
                  <a:gd name="T5" fmla="*/ 77788 h 50"/>
                  <a:gd name="T6" fmla="*/ 6350 w 72"/>
                  <a:gd name="T7" fmla="*/ 79375 h 50"/>
                  <a:gd name="T8" fmla="*/ 7938 w 72"/>
                  <a:gd name="T9" fmla="*/ 79375 h 50"/>
                  <a:gd name="T10" fmla="*/ 12700 w 72"/>
                  <a:gd name="T11" fmla="*/ 77788 h 50"/>
                  <a:gd name="T12" fmla="*/ 109538 w 72"/>
                  <a:gd name="T13" fmla="*/ 17463 h 50"/>
                  <a:gd name="T14" fmla="*/ 109538 w 72"/>
                  <a:gd name="T15" fmla="*/ 17463 h 50"/>
                  <a:gd name="T16" fmla="*/ 111125 w 72"/>
                  <a:gd name="T17" fmla="*/ 14288 h 50"/>
                  <a:gd name="T18" fmla="*/ 114300 w 72"/>
                  <a:gd name="T19" fmla="*/ 12700 h 50"/>
                  <a:gd name="T20" fmla="*/ 114300 w 72"/>
                  <a:gd name="T21" fmla="*/ 7938 h 50"/>
                  <a:gd name="T22" fmla="*/ 111125 w 72"/>
                  <a:gd name="T23" fmla="*/ 3175 h 50"/>
                  <a:gd name="T24" fmla="*/ 111125 w 72"/>
                  <a:gd name="T25" fmla="*/ 3175 h 50"/>
                  <a:gd name="T26" fmla="*/ 109538 w 72"/>
                  <a:gd name="T27" fmla="*/ 1588 h 50"/>
                  <a:gd name="T28" fmla="*/ 107950 w 72"/>
                  <a:gd name="T29" fmla="*/ 0 h 50"/>
                  <a:gd name="T30" fmla="*/ 103188 w 72"/>
                  <a:gd name="T31" fmla="*/ 0 h 50"/>
                  <a:gd name="T32" fmla="*/ 101600 w 72"/>
                  <a:gd name="T33" fmla="*/ 1588 h 50"/>
                  <a:gd name="T34" fmla="*/ 1588 w 72"/>
                  <a:gd name="T35" fmla="*/ 61913 h 50"/>
                  <a:gd name="T36" fmla="*/ 1588 w 72"/>
                  <a:gd name="T37" fmla="*/ 61913 h 50"/>
                  <a:gd name="T38" fmla="*/ 0 w 72"/>
                  <a:gd name="T39" fmla="*/ 63500 h 50"/>
                  <a:gd name="T40" fmla="*/ 0 w 72"/>
                  <a:gd name="T41" fmla="*/ 68263 h 50"/>
                  <a:gd name="T42" fmla="*/ 0 w 72"/>
                  <a:gd name="T43" fmla="*/ 69850 h 50"/>
                  <a:gd name="T44" fmla="*/ 0 w 72"/>
                  <a:gd name="T45" fmla="*/ 74613 h 50"/>
                  <a:gd name="T46" fmla="*/ 0 w 72"/>
                  <a:gd name="T47" fmla="*/ 74613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9525 h 138"/>
                  <a:gd name="T2" fmla="*/ 14288 w 102"/>
                  <a:gd name="T3" fmla="*/ 0 h 138"/>
                  <a:gd name="T4" fmla="*/ 139700 w 102"/>
                  <a:gd name="T5" fmla="*/ 203200 h 138"/>
                  <a:gd name="T6" fmla="*/ 139700 w 102"/>
                  <a:gd name="T7" fmla="*/ 203200 h 138"/>
                  <a:gd name="T8" fmla="*/ 144463 w 102"/>
                  <a:gd name="T9" fmla="*/ 209550 h 138"/>
                  <a:gd name="T10" fmla="*/ 149225 w 102"/>
                  <a:gd name="T11" fmla="*/ 211138 h 138"/>
                  <a:gd name="T12" fmla="*/ 155575 w 102"/>
                  <a:gd name="T13" fmla="*/ 212725 h 138"/>
                  <a:gd name="T14" fmla="*/ 161925 w 102"/>
                  <a:gd name="T15" fmla="*/ 215900 h 138"/>
                  <a:gd name="T16" fmla="*/ 161925 w 102"/>
                  <a:gd name="T17" fmla="*/ 215900 h 138"/>
                  <a:gd name="T18" fmla="*/ 160338 w 102"/>
                  <a:gd name="T19" fmla="*/ 215900 h 138"/>
                  <a:gd name="T20" fmla="*/ 160338 w 102"/>
                  <a:gd name="T21" fmla="*/ 215900 h 138"/>
                  <a:gd name="T22" fmla="*/ 150813 w 102"/>
                  <a:gd name="T23" fmla="*/ 219075 h 138"/>
                  <a:gd name="T24" fmla="*/ 139700 w 102"/>
                  <a:gd name="T25" fmla="*/ 219075 h 138"/>
                  <a:gd name="T26" fmla="*/ 131763 w 102"/>
                  <a:gd name="T27" fmla="*/ 215900 h 138"/>
                  <a:gd name="T28" fmla="*/ 125413 w 102"/>
                  <a:gd name="T29" fmla="*/ 209550 h 138"/>
                  <a:gd name="T30" fmla="*/ 0 w 102"/>
                  <a:gd name="T31" fmla="*/ 9525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8" name="Freeform 185"/>
            <p:cNvSpPr>
              <a:spLocks noEditPoints="1" noChangeArrowheads="1"/>
            </p:cNvSpPr>
            <p:nvPr/>
          </p:nvSpPr>
          <p:spPr bwMode="auto">
            <a:xfrm>
              <a:off x="2987675" y="1916113"/>
              <a:ext cx="200025" cy="153987"/>
            </a:xfrm>
            <a:custGeom>
              <a:avLst/>
              <a:gdLst>
                <a:gd name="T0" fmla="*/ 196850 w 126"/>
                <a:gd name="T1" fmla="*/ 60325 h 97"/>
                <a:gd name="T2" fmla="*/ 166688 w 126"/>
                <a:gd name="T3" fmla="*/ 23812 h 97"/>
                <a:gd name="T4" fmla="*/ 157163 w 126"/>
                <a:gd name="T5" fmla="*/ 53975 h 97"/>
                <a:gd name="T6" fmla="*/ 176213 w 126"/>
                <a:gd name="T7" fmla="*/ 61912 h 97"/>
                <a:gd name="T8" fmla="*/ 179388 w 126"/>
                <a:gd name="T9" fmla="*/ 87312 h 97"/>
                <a:gd name="T10" fmla="*/ 157163 w 126"/>
                <a:gd name="T11" fmla="*/ 100012 h 97"/>
                <a:gd name="T12" fmla="*/ 179388 w 126"/>
                <a:gd name="T13" fmla="*/ 114300 h 97"/>
                <a:gd name="T14" fmla="*/ 198438 w 126"/>
                <a:gd name="T15" fmla="*/ 92075 h 97"/>
                <a:gd name="T16" fmla="*/ 157163 w 126"/>
                <a:gd name="T17" fmla="*/ 19050 h 97"/>
                <a:gd name="T18" fmla="*/ 63500 w 126"/>
                <a:gd name="T19" fmla="*/ 1587 h 97"/>
                <a:gd name="T20" fmla="*/ 66675 w 126"/>
                <a:gd name="T21" fmla="*/ 7937 h 97"/>
                <a:gd name="T22" fmla="*/ 73025 w 126"/>
                <a:gd name="T23" fmla="*/ 20637 h 97"/>
                <a:gd name="T24" fmla="*/ 63500 w 126"/>
                <a:gd name="T25" fmla="*/ 31750 h 97"/>
                <a:gd name="T26" fmla="*/ 63500 w 126"/>
                <a:gd name="T27" fmla="*/ 133350 h 97"/>
                <a:gd name="T28" fmla="*/ 93663 w 126"/>
                <a:gd name="T29" fmla="*/ 130175 h 97"/>
                <a:gd name="T30" fmla="*/ 125413 w 126"/>
                <a:gd name="T31" fmla="*/ 120650 h 97"/>
                <a:gd name="T32" fmla="*/ 157163 w 126"/>
                <a:gd name="T33" fmla="*/ 100012 h 97"/>
                <a:gd name="T34" fmla="*/ 146050 w 126"/>
                <a:gd name="T35" fmla="*/ 98425 h 97"/>
                <a:gd name="T36" fmla="*/ 136525 w 126"/>
                <a:gd name="T37" fmla="*/ 66675 h 97"/>
                <a:gd name="T38" fmla="*/ 150813 w 126"/>
                <a:gd name="T39" fmla="*/ 55562 h 97"/>
                <a:gd name="T40" fmla="*/ 63500 w 126"/>
                <a:gd name="T41" fmla="*/ 1587 h 97"/>
                <a:gd name="T42" fmla="*/ 52388 w 126"/>
                <a:gd name="T43" fmla="*/ 14287 h 97"/>
                <a:gd name="T44" fmla="*/ 63500 w 126"/>
                <a:gd name="T45" fmla="*/ 1587 h 97"/>
                <a:gd name="T46" fmla="*/ 63500 w 126"/>
                <a:gd name="T47" fmla="*/ 152400 h 97"/>
                <a:gd name="T48" fmla="*/ 60325 w 126"/>
                <a:gd name="T49" fmla="*/ 134937 h 97"/>
                <a:gd name="T50" fmla="*/ 52388 w 126"/>
                <a:gd name="T51" fmla="*/ 153987 h 97"/>
                <a:gd name="T52" fmla="*/ 58738 w 126"/>
                <a:gd name="T53" fmla="*/ 114300 h 97"/>
                <a:gd name="T54" fmla="*/ 52388 w 126"/>
                <a:gd name="T55" fmla="*/ 50800 h 97"/>
                <a:gd name="T56" fmla="*/ 52388 w 126"/>
                <a:gd name="T57" fmla="*/ 23812 h 97"/>
                <a:gd name="T58" fmla="*/ 57150 w 126"/>
                <a:gd name="T59" fmla="*/ 30162 h 97"/>
                <a:gd name="T60" fmla="*/ 52388 w 126"/>
                <a:gd name="T61" fmla="*/ 4762 h 97"/>
                <a:gd name="T62" fmla="*/ 42863 w 126"/>
                <a:gd name="T63" fmla="*/ 31750 h 97"/>
                <a:gd name="T64" fmla="*/ 52388 w 126"/>
                <a:gd name="T65" fmla="*/ 23812 h 97"/>
                <a:gd name="T66" fmla="*/ 52388 w 126"/>
                <a:gd name="T67" fmla="*/ 4762 h 97"/>
                <a:gd name="T68" fmla="*/ 42863 w 126"/>
                <a:gd name="T69" fmla="*/ 153987 h 97"/>
                <a:gd name="T70" fmla="*/ 42863 w 126"/>
                <a:gd name="T71" fmla="*/ 146050 h 97"/>
                <a:gd name="T72" fmla="*/ 52388 w 126"/>
                <a:gd name="T73" fmla="*/ 50800 h 97"/>
                <a:gd name="T74" fmla="*/ 36513 w 126"/>
                <a:gd name="T75" fmla="*/ 109537 h 97"/>
                <a:gd name="T76" fmla="*/ 42863 w 126"/>
                <a:gd name="T77" fmla="*/ 93662 h 97"/>
                <a:gd name="T78" fmla="*/ 41275 w 126"/>
                <a:gd name="T79" fmla="*/ 74612 h 97"/>
                <a:gd name="T80" fmla="*/ 36513 w 126"/>
                <a:gd name="T81" fmla="*/ 61912 h 97"/>
                <a:gd name="T82" fmla="*/ 52388 w 126"/>
                <a:gd name="T83" fmla="*/ 50800 h 97"/>
                <a:gd name="T84" fmla="*/ 26988 w 126"/>
                <a:gd name="T85" fmla="*/ 17462 h 97"/>
                <a:gd name="T86" fmla="*/ 3175 w 126"/>
                <a:gd name="T87" fmla="*/ 63500 h 97"/>
                <a:gd name="T88" fmla="*/ 12700 w 126"/>
                <a:gd name="T89" fmla="*/ 139700 h 97"/>
                <a:gd name="T90" fmla="*/ 36513 w 126"/>
                <a:gd name="T91" fmla="*/ 153987 h 97"/>
                <a:gd name="T92" fmla="*/ 34925 w 126"/>
                <a:gd name="T93" fmla="*/ 144462 h 97"/>
                <a:gd name="T94" fmla="*/ 26988 w 126"/>
                <a:gd name="T95" fmla="*/ 117475 h 97"/>
                <a:gd name="T96" fmla="*/ 36513 w 126"/>
                <a:gd name="T97" fmla="*/ 103187 h 97"/>
                <a:gd name="T98" fmla="*/ 20638 w 126"/>
                <a:gd name="T99" fmla="*/ 103187 h 97"/>
                <a:gd name="T100" fmla="*/ 11113 w 126"/>
                <a:gd name="T101" fmla="*/ 85725 h 97"/>
                <a:gd name="T102" fmla="*/ 22225 w 126"/>
                <a:gd name="T103" fmla="*/ 68262 h 97"/>
                <a:gd name="T104" fmla="*/ 36513 w 126"/>
                <a:gd name="T105" fmla="*/ 61912 h 97"/>
                <a:gd name="T106" fmla="*/ 22225 w 126"/>
                <a:gd name="T107" fmla="*/ 50800 h 97"/>
                <a:gd name="T108" fmla="*/ 22225 w 126"/>
                <a:gd name="T109" fmla="*/ 38100 h 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6"/>
                <a:gd name="T166" fmla="*/ 0 h 97"/>
                <a:gd name="T167" fmla="*/ 126 w 126"/>
                <a:gd name="T168" fmla="*/ 97 h 9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99" name="组合 199"/>
            <p:cNvGrpSpPr/>
            <p:nvPr/>
          </p:nvGrpSpPr>
          <p:grpSpPr bwMode="auto">
            <a:xfrm>
              <a:off x="4759325" y="2971800"/>
              <a:ext cx="266700" cy="334963"/>
              <a:chOff x="0" y="0"/>
              <a:chExt cx="265113" cy="334963"/>
            </a:xfrm>
            <a:solidFill>
              <a:schemeClr val="bg1">
                <a:alpha val="70000"/>
              </a:schemeClr>
            </a:solidFill>
          </p:grpSpPr>
          <p:sp>
            <p:nvSpPr>
              <p:cNvPr id="200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252413 w 159"/>
                  <a:gd name="T1" fmla="*/ 57150 h 205"/>
                  <a:gd name="T2" fmla="*/ 239713 w 159"/>
                  <a:gd name="T3" fmla="*/ 50800 h 205"/>
                  <a:gd name="T4" fmla="*/ 88900 w 159"/>
                  <a:gd name="T5" fmla="*/ 293688 h 205"/>
                  <a:gd name="T6" fmla="*/ 88900 w 159"/>
                  <a:gd name="T7" fmla="*/ 293688 h 205"/>
                  <a:gd name="T8" fmla="*/ 84138 w 159"/>
                  <a:gd name="T9" fmla="*/ 300038 h 205"/>
                  <a:gd name="T10" fmla="*/ 79375 w 159"/>
                  <a:gd name="T11" fmla="*/ 303213 h 205"/>
                  <a:gd name="T12" fmla="*/ 73025 w 159"/>
                  <a:gd name="T13" fmla="*/ 306388 h 205"/>
                  <a:gd name="T14" fmla="*/ 65088 w 159"/>
                  <a:gd name="T15" fmla="*/ 307975 h 205"/>
                  <a:gd name="T16" fmla="*/ 58738 w 159"/>
                  <a:gd name="T17" fmla="*/ 309563 h 205"/>
                  <a:gd name="T18" fmla="*/ 49213 w 159"/>
                  <a:gd name="T19" fmla="*/ 307975 h 205"/>
                  <a:gd name="T20" fmla="*/ 42863 w 159"/>
                  <a:gd name="T21" fmla="*/ 306388 h 205"/>
                  <a:gd name="T22" fmla="*/ 34925 w 159"/>
                  <a:gd name="T23" fmla="*/ 303213 h 205"/>
                  <a:gd name="T24" fmla="*/ 34925 w 159"/>
                  <a:gd name="T25" fmla="*/ 303213 h 205"/>
                  <a:gd name="T26" fmla="*/ 28575 w 159"/>
                  <a:gd name="T27" fmla="*/ 296863 h 205"/>
                  <a:gd name="T28" fmla="*/ 23813 w 159"/>
                  <a:gd name="T29" fmla="*/ 293688 h 205"/>
                  <a:gd name="T30" fmla="*/ 19050 w 159"/>
                  <a:gd name="T31" fmla="*/ 285750 h 205"/>
                  <a:gd name="T32" fmla="*/ 15875 w 159"/>
                  <a:gd name="T33" fmla="*/ 277813 h 205"/>
                  <a:gd name="T34" fmla="*/ 15875 w 159"/>
                  <a:gd name="T35" fmla="*/ 271463 h 205"/>
                  <a:gd name="T36" fmla="*/ 15875 w 159"/>
                  <a:gd name="T37" fmla="*/ 263525 h 205"/>
                  <a:gd name="T38" fmla="*/ 17463 w 159"/>
                  <a:gd name="T39" fmla="*/ 257175 h 205"/>
                  <a:gd name="T40" fmla="*/ 19050 w 159"/>
                  <a:gd name="T41" fmla="*/ 249238 h 205"/>
                  <a:gd name="T42" fmla="*/ 169863 w 159"/>
                  <a:gd name="T43" fmla="*/ 6350 h 205"/>
                  <a:gd name="T44" fmla="*/ 158750 w 159"/>
                  <a:gd name="T45" fmla="*/ 0 h 205"/>
                  <a:gd name="T46" fmla="*/ 6350 w 159"/>
                  <a:gd name="T47" fmla="*/ 246063 h 205"/>
                  <a:gd name="T48" fmla="*/ 6350 w 159"/>
                  <a:gd name="T49" fmla="*/ 246063 h 205"/>
                  <a:gd name="T50" fmla="*/ 3175 w 159"/>
                  <a:gd name="T51" fmla="*/ 254000 h 205"/>
                  <a:gd name="T52" fmla="*/ 0 w 159"/>
                  <a:gd name="T53" fmla="*/ 265113 h 205"/>
                  <a:gd name="T54" fmla="*/ 0 w 159"/>
                  <a:gd name="T55" fmla="*/ 273050 h 205"/>
                  <a:gd name="T56" fmla="*/ 3175 w 159"/>
                  <a:gd name="T57" fmla="*/ 284163 h 205"/>
                  <a:gd name="T58" fmla="*/ 4763 w 159"/>
                  <a:gd name="T59" fmla="*/ 293688 h 205"/>
                  <a:gd name="T60" fmla="*/ 11113 w 159"/>
                  <a:gd name="T61" fmla="*/ 301625 h 205"/>
                  <a:gd name="T62" fmla="*/ 17463 w 159"/>
                  <a:gd name="T63" fmla="*/ 309563 h 205"/>
                  <a:gd name="T64" fmla="*/ 25400 w 159"/>
                  <a:gd name="T65" fmla="*/ 315913 h 205"/>
                  <a:gd name="T66" fmla="*/ 25400 w 159"/>
                  <a:gd name="T67" fmla="*/ 315913 h 205"/>
                  <a:gd name="T68" fmla="*/ 36513 w 159"/>
                  <a:gd name="T69" fmla="*/ 320675 h 205"/>
                  <a:gd name="T70" fmla="*/ 47625 w 159"/>
                  <a:gd name="T71" fmla="*/ 322263 h 205"/>
                  <a:gd name="T72" fmla="*/ 55563 w 159"/>
                  <a:gd name="T73" fmla="*/ 325438 h 205"/>
                  <a:gd name="T74" fmla="*/ 66675 w 159"/>
                  <a:gd name="T75" fmla="*/ 325438 h 205"/>
                  <a:gd name="T76" fmla="*/ 76200 w 159"/>
                  <a:gd name="T77" fmla="*/ 320675 h 205"/>
                  <a:gd name="T78" fmla="*/ 84138 w 159"/>
                  <a:gd name="T79" fmla="*/ 315913 h 205"/>
                  <a:gd name="T80" fmla="*/ 92075 w 159"/>
                  <a:gd name="T81" fmla="*/ 309563 h 205"/>
                  <a:gd name="T82" fmla="*/ 98425 w 159"/>
                  <a:gd name="T83" fmla="*/ 303213 h 205"/>
                  <a:gd name="T84" fmla="*/ 252413 w 159"/>
                  <a:gd name="T85" fmla="*/ 57150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119063 w 77"/>
                  <a:gd name="T1" fmla="*/ 79375 h 52"/>
                  <a:gd name="T2" fmla="*/ 119063 w 77"/>
                  <a:gd name="T3" fmla="*/ 79375 h 52"/>
                  <a:gd name="T4" fmla="*/ 117475 w 77"/>
                  <a:gd name="T5" fmla="*/ 80963 h 52"/>
                  <a:gd name="T6" fmla="*/ 112713 w 77"/>
                  <a:gd name="T7" fmla="*/ 82550 h 52"/>
                  <a:gd name="T8" fmla="*/ 109538 w 77"/>
                  <a:gd name="T9" fmla="*/ 82550 h 52"/>
                  <a:gd name="T10" fmla="*/ 106363 w 77"/>
                  <a:gd name="T11" fmla="*/ 80963 h 52"/>
                  <a:gd name="T12" fmla="*/ 3175 w 77"/>
                  <a:gd name="T13" fmla="*/ 19050 h 52"/>
                  <a:gd name="T14" fmla="*/ 3175 w 77"/>
                  <a:gd name="T15" fmla="*/ 19050 h 52"/>
                  <a:gd name="T16" fmla="*/ 0 w 77"/>
                  <a:gd name="T17" fmla="*/ 14288 h 52"/>
                  <a:gd name="T18" fmla="*/ 0 w 77"/>
                  <a:gd name="T19" fmla="*/ 12700 h 52"/>
                  <a:gd name="T20" fmla="*/ 0 w 77"/>
                  <a:gd name="T21" fmla="*/ 7938 h 52"/>
                  <a:gd name="T22" fmla="*/ 0 w 77"/>
                  <a:gd name="T23" fmla="*/ 3175 h 52"/>
                  <a:gd name="T24" fmla="*/ 0 w 77"/>
                  <a:gd name="T25" fmla="*/ 3175 h 52"/>
                  <a:gd name="T26" fmla="*/ 1588 w 77"/>
                  <a:gd name="T27" fmla="*/ 1588 h 52"/>
                  <a:gd name="T28" fmla="*/ 6350 w 77"/>
                  <a:gd name="T29" fmla="*/ 0 h 52"/>
                  <a:gd name="T30" fmla="*/ 9525 w 77"/>
                  <a:gd name="T31" fmla="*/ 0 h 52"/>
                  <a:gd name="T32" fmla="*/ 12700 w 77"/>
                  <a:gd name="T33" fmla="*/ 1588 h 52"/>
                  <a:gd name="T34" fmla="*/ 117475 w 77"/>
                  <a:gd name="T35" fmla="*/ 66675 h 52"/>
                  <a:gd name="T36" fmla="*/ 117475 w 77"/>
                  <a:gd name="T37" fmla="*/ 66675 h 52"/>
                  <a:gd name="T38" fmla="*/ 119063 w 77"/>
                  <a:gd name="T39" fmla="*/ 68263 h 52"/>
                  <a:gd name="T40" fmla="*/ 122238 w 77"/>
                  <a:gd name="T41" fmla="*/ 73025 h 52"/>
                  <a:gd name="T42" fmla="*/ 122238 w 77"/>
                  <a:gd name="T43" fmla="*/ 74613 h 52"/>
                  <a:gd name="T44" fmla="*/ 119063 w 77"/>
                  <a:gd name="T45" fmla="*/ 79375 h 52"/>
                  <a:gd name="T46" fmla="*/ 119063 w 77"/>
                  <a:gd name="T47" fmla="*/ 79375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73038 w 109"/>
                  <a:gd name="T1" fmla="*/ 7938 h 148"/>
                  <a:gd name="T2" fmla="*/ 157163 w 109"/>
                  <a:gd name="T3" fmla="*/ 0 h 148"/>
                  <a:gd name="T4" fmla="*/ 23813 w 109"/>
                  <a:gd name="T5" fmla="*/ 217488 h 148"/>
                  <a:gd name="T6" fmla="*/ 23813 w 109"/>
                  <a:gd name="T7" fmla="*/ 217488 h 148"/>
                  <a:gd name="T8" fmla="*/ 19050 w 109"/>
                  <a:gd name="T9" fmla="*/ 220663 h 148"/>
                  <a:gd name="T10" fmla="*/ 12700 w 109"/>
                  <a:gd name="T11" fmla="*/ 225425 h 148"/>
                  <a:gd name="T12" fmla="*/ 6350 w 109"/>
                  <a:gd name="T13" fmla="*/ 227013 h 148"/>
                  <a:gd name="T14" fmla="*/ 0 w 109"/>
                  <a:gd name="T15" fmla="*/ 227013 h 148"/>
                  <a:gd name="T16" fmla="*/ 0 w 109"/>
                  <a:gd name="T17" fmla="*/ 227013 h 148"/>
                  <a:gd name="T18" fmla="*/ 0 w 109"/>
                  <a:gd name="T19" fmla="*/ 230188 h 148"/>
                  <a:gd name="T20" fmla="*/ 0 w 109"/>
                  <a:gd name="T21" fmla="*/ 230188 h 148"/>
                  <a:gd name="T22" fmla="*/ 11113 w 109"/>
                  <a:gd name="T23" fmla="*/ 234950 h 148"/>
                  <a:gd name="T24" fmla="*/ 22225 w 109"/>
                  <a:gd name="T25" fmla="*/ 234950 h 148"/>
                  <a:gd name="T26" fmla="*/ 33338 w 109"/>
                  <a:gd name="T27" fmla="*/ 230188 h 148"/>
                  <a:gd name="T28" fmla="*/ 39688 w 109"/>
                  <a:gd name="T29" fmla="*/ 223838 h 148"/>
                  <a:gd name="T30" fmla="*/ 173038 w 109"/>
                  <a:gd name="T31" fmla="*/ 7938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3" name="Freeform 189"/>
            <p:cNvSpPr>
              <a:spLocks noEditPoints="1" noChangeArrowheads="1"/>
            </p:cNvSpPr>
            <p:nvPr/>
          </p:nvSpPr>
          <p:spPr bwMode="auto">
            <a:xfrm>
              <a:off x="3460750" y="4587875"/>
              <a:ext cx="219075" cy="233363"/>
            </a:xfrm>
            <a:custGeom>
              <a:avLst/>
              <a:gdLst>
                <a:gd name="T0" fmla="*/ 171102 w 137"/>
                <a:gd name="T1" fmla="*/ 107950 h 147"/>
                <a:gd name="T2" fmla="*/ 164706 w 137"/>
                <a:gd name="T3" fmla="*/ 80963 h 147"/>
                <a:gd name="T4" fmla="*/ 164706 w 137"/>
                <a:gd name="T5" fmla="*/ 157163 h 147"/>
                <a:gd name="T6" fmla="*/ 187093 w 137"/>
                <a:gd name="T7" fmla="*/ 176213 h 147"/>
                <a:gd name="T8" fmla="*/ 183895 w 137"/>
                <a:gd name="T9" fmla="*/ 187325 h 147"/>
                <a:gd name="T10" fmla="*/ 164706 w 137"/>
                <a:gd name="T11" fmla="*/ 60325 h 147"/>
                <a:gd name="T12" fmla="*/ 183895 w 137"/>
                <a:gd name="T13" fmla="*/ 30163 h 147"/>
                <a:gd name="T14" fmla="*/ 187093 w 137"/>
                <a:gd name="T15" fmla="*/ 38100 h 147"/>
                <a:gd name="T16" fmla="*/ 164706 w 137"/>
                <a:gd name="T17" fmla="*/ 60325 h 147"/>
                <a:gd name="T18" fmla="*/ 182296 w 137"/>
                <a:gd name="T19" fmla="*/ 107950 h 147"/>
                <a:gd name="T20" fmla="*/ 214278 w 137"/>
                <a:gd name="T21" fmla="*/ 103188 h 147"/>
                <a:gd name="T22" fmla="*/ 217476 w 137"/>
                <a:gd name="T23" fmla="*/ 111125 h 147"/>
                <a:gd name="T24" fmla="*/ 182296 w 137"/>
                <a:gd name="T25" fmla="*/ 111125 h 147"/>
                <a:gd name="T26" fmla="*/ 110337 w 137"/>
                <a:gd name="T27" fmla="*/ 47625 h 147"/>
                <a:gd name="T28" fmla="*/ 164706 w 137"/>
                <a:gd name="T29" fmla="*/ 80963 h 147"/>
                <a:gd name="T30" fmla="*/ 143918 w 137"/>
                <a:gd name="T31" fmla="*/ 158750 h 147"/>
                <a:gd name="T32" fmla="*/ 134323 w 137"/>
                <a:gd name="T33" fmla="*/ 225425 h 147"/>
                <a:gd name="T34" fmla="*/ 110337 w 137"/>
                <a:gd name="T35" fmla="*/ 180975 h 147"/>
                <a:gd name="T36" fmla="*/ 132724 w 137"/>
                <a:gd name="T37" fmla="*/ 152400 h 147"/>
                <a:gd name="T38" fmla="*/ 151913 w 137"/>
                <a:gd name="T39" fmla="*/ 133350 h 147"/>
                <a:gd name="T40" fmla="*/ 158310 w 137"/>
                <a:gd name="T41" fmla="*/ 98425 h 147"/>
                <a:gd name="T42" fmla="*/ 145517 w 137"/>
                <a:gd name="T43" fmla="*/ 74613 h 147"/>
                <a:gd name="T44" fmla="*/ 110337 w 137"/>
                <a:gd name="T45" fmla="*/ 60325 h 147"/>
                <a:gd name="T46" fmla="*/ 159909 w 137"/>
                <a:gd name="T47" fmla="*/ 49213 h 147"/>
                <a:gd name="T48" fmla="*/ 159909 w 137"/>
                <a:gd name="T49" fmla="*/ 57150 h 147"/>
                <a:gd name="T50" fmla="*/ 164706 w 137"/>
                <a:gd name="T51" fmla="*/ 157163 h 147"/>
                <a:gd name="T52" fmla="*/ 158310 w 137"/>
                <a:gd name="T53" fmla="*/ 160338 h 147"/>
                <a:gd name="T54" fmla="*/ 164706 w 137"/>
                <a:gd name="T55" fmla="*/ 157163 h 147"/>
                <a:gd name="T56" fmla="*/ 115134 w 137"/>
                <a:gd name="T57" fmla="*/ 1588 h 147"/>
                <a:gd name="T58" fmla="*/ 115134 w 137"/>
                <a:gd name="T59" fmla="*/ 36513 h 147"/>
                <a:gd name="T60" fmla="*/ 107139 w 137"/>
                <a:gd name="T61" fmla="*/ 233363 h 147"/>
                <a:gd name="T62" fmla="*/ 78355 w 137"/>
                <a:gd name="T63" fmla="*/ 217488 h 147"/>
                <a:gd name="T64" fmla="*/ 65563 w 137"/>
                <a:gd name="T65" fmla="*/ 146050 h 147"/>
                <a:gd name="T66" fmla="*/ 65563 w 137"/>
                <a:gd name="T67" fmla="*/ 68263 h 147"/>
                <a:gd name="T68" fmla="*/ 110337 w 137"/>
                <a:gd name="T69" fmla="*/ 47625 h 147"/>
                <a:gd name="T70" fmla="*/ 91148 w 137"/>
                <a:gd name="T71" fmla="*/ 63500 h 147"/>
                <a:gd name="T72" fmla="*/ 71959 w 137"/>
                <a:gd name="T73" fmla="*/ 80963 h 147"/>
                <a:gd name="T74" fmla="*/ 63964 w 137"/>
                <a:gd name="T75" fmla="*/ 107950 h 147"/>
                <a:gd name="T76" fmla="*/ 86351 w 137"/>
                <a:gd name="T77" fmla="*/ 147638 h 147"/>
                <a:gd name="T78" fmla="*/ 89549 w 137"/>
                <a:gd name="T79" fmla="*/ 153988 h 147"/>
                <a:gd name="T80" fmla="*/ 110337 w 137"/>
                <a:gd name="T81" fmla="*/ 233363 h 147"/>
                <a:gd name="T82" fmla="*/ 110337 w 137"/>
                <a:gd name="T83" fmla="*/ 38100 h 147"/>
                <a:gd name="T84" fmla="*/ 103941 w 137"/>
                <a:gd name="T85" fmla="*/ 6350 h 147"/>
                <a:gd name="T86" fmla="*/ 110337 w 137"/>
                <a:gd name="T87" fmla="*/ 0 h 147"/>
                <a:gd name="T88" fmla="*/ 60765 w 137"/>
                <a:gd name="T89" fmla="*/ 165100 h 147"/>
                <a:gd name="T90" fmla="*/ 55968 w 137"/>
                <a:gd name="T91" fmla="*/ 157163 h 147"/>
                <a:gd name="T92" fmla="*/ 55968 w 137"/>
                <a:gd name="T93" fmla="*/ 60325 h 147"/>
                <a:gd name="T94" fmla="*/ 60765 w 137"/>
                <a:gd name="T95" fmla="*/ 49213 h 147"/>
                <a:gd name="T96" fmla="*/ 55968 w 137"/>
                <a:gd name="T97" fmla="*/ 133350 h 147"/>
                <a:gd name="T98" fmla="*/ 52770 w 137"/>
                <a:gd name="T99" fmla="*/ 93663 h 147"/>
                <a:gd name="T100" fmla="*/ 55968 w 137"/>
                <a:gd name="T101" fmla="*/ 47625 h 147"/>
                <a:gd name="T102" fmla="*/ 52770 w 137"/>
                <a:gd name="T103" fmla="*/ 57150 h 147"/>
                <a:gd name="T104" fmla="*/ 33581 w 137"/>
                <a:gd name="T105" fmla="*/ 31750 h 147"/>
                <a:gd name="T106" fmla="*/ 55968 w 137"/>
                <a:gd name="T107" fmla="*/ 47625 h 147"/>
                <a:gd name="T108" fmla="*/ 41576 w 137"/>
                <a:gd name="T109" fmla="*/ 184150 h 147"/>
                <a:gd name="T110" fmla="*/ 33581 w 137"/>
                <a:gd name="T111" fmla="*/ 184150 h 147"/>
                <a:gd name="T112" fmla="*/ 52770 w 137"/>
                <a:gd name="T113" fmla="*/ 157163 h 147"/>
                <a:gd name="T114" fmla="*/ 6396 w 137"/>
                <a:gd name="T115" fmla="*/ 103188 h 147"/>
                <a:gd name="T116" fmla="*/ 36779 w 137"/>
                <a:gd name="T117" fmla="*/ 103188 h 147"/>
                <a:gd name="T118" fmla="*/ 33581 w 137"/>
                <a:gd name="T119" fmla="*/ 114300 h 147"/>
                <a:gd name="T120" fmla="*/ 0 w 137"/>
                <a:gd name="T121" fmla="*/ 107950 h 147"/>
                <a:gd name="T122" fmla="*/ 6396 w 137"/>
                <a:gd name="T123" fmla="*/ 103188 h 1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7"/>
                <a:gd name="T188" fmla="*/ 137 w 137"/>
                <a:gd name="T189" fmla="*/ 147 h 1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4" name="组合 214"/>
            <p:cNvGrpSpPr/>
            <p:nvPr/>
          </p:nvGrpSpPr>
          <p:grpSpPr bwMode="auto">
            <a:xfrm>
              <a:off x="3775075" y="2795588"/>
              <a:ext cx="158750" cy="255587"/>
              <a:chOff x="0" y="0"/>
              <a:chExt cx="160337" cy="255588"/>
            </a:xfrm>
            <a:solidFill>
              <a:schemeClr val="bg1">
                <a:alpha val="70000"/>
              </a:schemeClr>
            </a:solidFill>
          </p:grpSpPr>
          <p:sp>
            <p:nvSpPr>
              <p:cNvPr id="205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34925 h 36"/>
                  <a:gd name="T2" fmla="*/ 0 w 36"/>
                  <a:gd name="T3" fmla="*/ 34925 h 36"/>
                  <a:gd name="T4" fmla="*/ 3175 w 36"/>
                  <a:gd name="T5" fmla="*/ 42863 h 36"/>
                  <a:gd name="T6" fmla="*/ 12700 w 36"/>
                  <a:gd name="T7" fmla="*/ 52388 h 36"/>
                  <a:gd name="T8" fmla="*/ 20638 w 36"/>
                  <a:gd name="T9" fmla="*/ 57150 h 36"/>
                  <a:gd name="T10" fmla="*/ 33338 w 36"/>
                  <a:gd name="T11" fmla="*/ 57150 h 36"/>
                  <a:gd name="T12" fmla="*/ 33338 w 36"/>
                  <a:gd name="T13" fmla="*/ 57150 h 36"/>
                  <a:gd name="T14" fmla="*/ 44450 w 36"/>
                  <a:gd name="T15" fmla="*/ 52388 h 36"/>
                  <a:gd name="T16" fmla="*/ 50800 w 36"/>
                  <a:gd name="T17" fmla="*/ 46038 h 36"/>
                  <a:gd name="T18" fmla="*/ 55563 w 36"/>
                  <a:gd name="T19" fmla="*/ 34925 h 36"/>
                  <a:gd name="T20" fmla="*/ 57150 w 36"/>
                  <a:gd name="T21" fmla="*/ 23813 h 36"/>
                  <a:gd name="T22" fmla="*/ 57150 w 36"/>
                  <a:gd name="T23" fmla="*/ 23813 h 36"/>
                  <a:gd name="T24" fmla="*/ 52388 w 36"/>
                  <a:gd name="T25" fmla="*/ 12700 h 36"/>
                  <a:gd name="T26" fmla="*/ 44450 w 36"/>
                  <a:gd name="T27" fmla="*/ 4763 h 36"/>
                  <a:gd name="T28" fmla="*/ 33338 w 36"/>
                  <a:gd name="T29" fmla="*/ 0 h 36"/>
                  <a:gd name="T30" fmla="*/ 22225 w 36"/>
                  <a:gd name="T31" fmla="*/ 0 h 36"/>
                  <a:gd name="T32" fmla="*/ 22225 w 36"/>
                  <a:gd name="T33" fmla="*/ 0 h 36"/>
                  <a:gd name="T34" fmla="*/ 12700 w 36"/>
                  <a:gd name="T35" fmla="*/ 4763 h 36"/>
                  <a:gd name="T36" fmla="*/ 6350 w 36"/>
                  <a:gd name="T37" fmla="*/ 12700 h 36"/>
                  <a:gd name="T38" fmla="*/ 1588 w 36"/>
                  <a:gd name="T39" fmla="*/ 22225 h 36"/>
                  <a:gd name="T40" fmla="*/ 0 w 36"/>
                  <a:gd name="T41" fmla="*/ 34925 h 36"/>
                  <a:gd name="T42" fmla="*/ 0 w 36"/>
                  <a:gd name="T43" fmla="*/ 34925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92088 h 121"/>
                  <a:gd name="T2" fmla="*/ 0 w 34"/>
                  <a:gd name="T3" fmla="*/ 192088 h 121"/>
                  <a:gd name="T4" fmla="*/ 33338 w 34"/>
                  <a:gd name="T5" fmla="*/ 26988 h 121"/>
                  <a:gd name="T6" fmla="*/ 33338 w 34"/>
                  <a:gd name="T7" fmla="*/ 26988 h 121"/>
                  <a:gd name="T8" fmla="*/ 42863 w 34"/>
                  <a:gd name="T9" fmla="*/ 14288 h 121"/>
                  <a:gd name="T10" fmla="*/ 49213 w 34"/>
                  <a:gd name="T11" fmla="*/ 3175 h 121"/>
                  <a:gd name="T12" fmla="*/ 53975 w 34"/>
                  <a:gd name="T13" fmla="*/ 0 h 121"/>
                  <a:gd name="T14" fmla="*/ 53975 w 34"/>
                  <a:gd name="T15" fmla="*/ 0 h 121"/>
                  <a:gd name="T16" fmla="*/ 49213 w 34"/>
                  <a:gd name="T17" fmla="*/ 30163 h 121"/>
                  <a:gd name="T18" fmla="*/ 39688 w 34"/>
                  <a:gd name="T19" fmla="*/ 96838 h 121"/>
                  <a:gd name="T20" fmla="*/ 22225 w 34"/>
                  <a:gd name="T21" fmla="*/ 192088 h 121"/>
                  <a:gd name="T22" fmla="*/ 0 w 34"/>
                  <a:gd name="T23" fmla="*/ 192088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122238 w 78"/>
                  <a:gd name="T1" fmla="*/ 155575 h 105"/>
                  <a:gd name="T2" fmla="*/ 30163 w 78"/>
                  <a:gd name="T3" fmla="*/ 20638 h 105"/>
                  <a:gd name="T4" fmla="*/ 0 w 78"/>
                  <a:gd name="T5" fmla="*/ 0 h 105"/>
                  <a:gd name="T6" fmla="*/ 12700 w 78"/>
                  <a:gd name="T7" fmla="*/ 31750 h 105"/>
                  <a:gd name="T8" fmla="*/ 104775 w 78"/>
                  <a:gd name="T9" fmla="*/ 166688 h 105"/>
                  <a:gd name="T10" fmla="*/ 123825 w 78"/>
                  <a:gd name="T11" fmla="*/ 155575 h 105"/>
                  <a:gd name="T12" fmla="*/ 122238 w 78"/>
                  <a:gd name="T13" fmla="*/ 155575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11113 w 9"/>
                  <a:gd name="T1" fmla="*/ 3175 h 19"/>
                  <a:gd name="T2" fmla="*/ 11113 w 9"/>
                  <a:gd name="T3" fmla="*/ 3175 h 19"/>
                  <a:gd name="T4" fmla="*/ 9525 w 9"/>
                  <a:gd name="T5" fmla="*/ 0 h 19"/>
                  <a:gd name="T6" fmla="*/ 4763 w 9"/>
                  <a:gd name="T7" fmla="*/ 0 h 19"/>
                  <a:gd name="T8" fmla="*/ 4763 w 9"/>
                  <a:gd name="T9" fmla="*/ 0 h 19"/>
                  <a:gd name="T10" fmla="*/ 0 w 9"/>
                  <a:gd name="T11" fmla="*/ 1588 h 19"/>
                  <a:gd name="T12" fmla="*/ 0 w 9"/>
                  <a:gd name="T13" fmla="*/ 6350 h 19"/>
                  <a:gd name="T14" fmla="*/ 4763 w 9"/>
                  <a:gd name="T15" fmla="*/ 25400 h 19"/>
                  <a:gd name="T16" fmla="*/ 4763 w 9"/>
                  <a:gd name="T17" fmla="*/ 25400 h 19"/>
                  <a:gd name="T18" fmla="*/ 4763 w 9"/>
                  <a:gd name="T19" fmla="*/ 30163 h 19"/>
                  <a:gd name="T20" fmla="*/ 9525 w 9"/>
                  <a:gd name="T21" fmla="*/ 30163 h 19"/>
                  <a:gd name="T22" fmla="*/ 9525 w 9"/>
                  <a:gd name="T23" fmla="*/ 30163 h 19"/>
                  <a:gd name="T24" fmla="*/ 14288 w 9"/>
                  <a:gd name="T25" fmla="*/ 26988 h 19"/>
                  <a:gd name="T26" fmla="*/ 14288 w 9"/>
                  <a:gd name="T27" fmla="*/ 23813 h 19"/>
                  <a:gd name="T28" fmla="*/ 11113 w 9"/>
                  <a:gd name="T29" fmla="*/ 3175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9" name="Freeform 194"/>
            <p:cNvSpPr>
              <a:spLocks noEditPoints="1" noChangeArrowheads="1"/>
            </p:cNvSpPr>
            <p:nvPr/>
          </p:nvSpPr>
          <p:spPr bwMode="auto">
            <a:xfrm>
              <a:off x="3756025" y="1485900"/>
              <a:ext cx="219075" cy="236538"/>
            </a:xfrm>
            <a:custGeom>
              <a:avLst/>
              <a:gdLst>
                <a:gd name="T0" fmla="*/ 167904 w 137"/>
                <a:gd name="T1" fmla="*/ 109538 h 149"/>
                <a:gd name="T2" fmla="*/ 164706 w 137"/>
                <a:gd name="T3" fmla="*/ 80963 h 149"/>
                <a:gd name="T4" fmla="*/ 164706 w 137"/>
                <a:gd name="T5" fmla="*/ 157163 h 149"/>
                <a:gd name="T6" fmla="*/ 185494 w 137"/>
                <a:gd name="T7" fmla="*/ 177800 h 149"/>
                <a:gd name="T8" fmla="*/ 182296 w 137"/>
                <a:gd name="T9" fmla="*/ 187325 h 149"/>
                <a:gd name="T10" fmla="*/ 164706 w 137"/>
                <a:gd name="T11" fmla="*/ 60325 h 149"/>
                <a:gd name="T12" fmla="*/ 182296 w 137"/>
                <a:gd name="T13" fmla="*/ 30163 h 149"/>
                <a:gd name="T14" fmla="*/ 185494 w 137"/>
                <a:gd name="T15" fmla="*/ 41275 h 149"/>
                <a:gd name="T16" fmla="*/ 164706 w 137"/>
                <a:gd name="T17" fmla="*/ 60325 h 149"/>
                <a:gd name="T18" fmla="*/ 179098 w 137"/>
                <a:gd name="T19" fmla="*/ 109538 h 149"/>
                <a:gd name="T20" fmla="*/ 212679 w 137"/>
                <a:gd name="T21" fmla="*/ 103188 h 149"/>
                <a:gd name="T22" fmla="*/ 215877 w 137"/>
                <a:gd name="T23" fmla="*/ 114300 h 149"/>
                <a:gd name="T24" fmla="*/ 182296 w 137"/>
                <a:gd name="T25" fmla="*/ 114300 h 149"/>
                <a:gd name="T26" fmla="*/ 110337 w 137"/>
                <a:gd name="T27" fmla="*/ 49213 h 149"/>
                <a:gd name="T28" fmla="*/ 164706 w 137"/>
                <a:gd name="T29" fmla="*/ 80963 h 149"/>
                <a:gd name="T30" fmla="*/ 142319 w 137"/>
                <a:gd name="T31" fmla="*/ 158750 h 149"/>
                <a:gd name="T32" fmla="*/ 134323 w 137"/>
                <a:gd name="T33" fmla="*/ 228600 h 149"/>
                <a:gd name="T34" fmla="*/ 110337 w 137"/>
                <a:gd name="T35" fmla="*/ 182563 h 149"/>
                <a:gd name="T36" fmla="*/ 129526 w 137"/>
                <a:gd name="T37" fmla="*/ 152400 h 149"/>
                <a:gd name="T38" fmla="*/ 151913 w 137"/>
                <a:gd name="T39" fmla="*/ 133350 h 149"/>
                <a:gd name="T40" fmla="*/ 155111 w 137"/>
                <a:gd name="T41" fmla="*/ 98425 h 149"/>
                <a:gd name="T42" fmla="*/ 142319 w 137"/>
                <a:gd name="T43" fmla="*/ 74613 h 149"/>
                <a:gd name="T44" fmla="*/ 110337 w 137"/>
                <a:gd name="T45" fmla="*/ 61913 h 149"/>
                <a:gd name="T46" fmla="*/ 159909 w 137"/>
                <a:gd name="T47" fmla="*/ 52388 h 149"/>
                <a:gd name="T48" fmla="*/ 159909 w 137"/>
                <a:gd name="T49" fmla="*/ 60325 h 149"/>
                <a:gd name="T50" fmla="*/ 164706 w 137"/>
                <a:gd name="T51" fmla="*/ 157163 h 149"/>
                <a:gd name="T52" fmla="*/ 158310 w 137"/>
                <a:gd name="T53" fmla="*/ 163513 h 149"/>
                <a:gd name="T54" fmla="*/ 164706 w 137"/>
                <a:gd name="T55" fmla="*/ 157163 h 149"/>
                <a:gd name="T56" fmla="*/ 111936 w 137"/>
                <a:gd name="T57" fmla="*/ 1588 h 149"/>
                <a:gd name="T58" fmla="*/ 111936 w 137"/>
                <a:gd name="T59" fmla="*/ 36513 h 149"/>
                <a:gd name="T60" fmla="*/ 105540 w 137"/>
                <a:gd name="T61" fmla="*/ 236538 h 149"/>
                <a:gd name="T62" fmla="*/ 78355 w 137"/>
                <a:gd name="T63" fmla="*/ 217488 h 149"/>
                <a:gd name="T64" fmla="*/ 62364 w 137"/>
                <a:gd name="T65" fmla="*/ 147638 h 149"/>
                <a:gd name="T66" fmla="*/ 63964 w 137"/>
                <a:gd name="T67" fmla="*/ 68263 h 149"/>
                <a:gd name="T68" fmla="*/ 110337 w 137"/>
                <a:gd name="T69" fmla="*/ 49213 h 149"/>
                <a:gd name="T70" fmla="*/ 91148 w 137"/>
                <a:gd name="T71" fmla="*/ 65088 h 149"/>
                <a:gd name="T72" fmla="*/ 68761 w 137"/>
                <a:gd name="T73" fmla="*/ 80963 h 149"/>
                <a:gd name="T74" fmla="*/ 60765 w 137"/>
                <a:gd name="T75" fmla="*/ 109538 h 149"/>
                <a:gd name="T76" fmla="*/ 84752 w 137"/>
                <a:gd name="T77" fmla="*/ 150813 h 149"/>
                <a:gd name="T78" fmla="*/ 87950 w 137"/>
                <a:gd name="T79" fmla="*/ 155575 h 149"/>
                <a:gd name="T80" fmla="*/ 110337 w 137"/>
                <a:gd name="T81" fmla="*/ 236538 h 149"/>
                <a:gd name="T82" fmla="*/ 108738 w 137"/>
                <a:gd name="T83" fmla="*/ 38100 h 149"/>
                <a:gd name="T84" fmla="*/ 103941 w 137"/>
                <a:gd name="T85" fmla="*/ 6350 h 149"/>
                <a:gd name="T86" fmla="*/ 110337 w 137"/>
                <a:gd name="T87" fmla="*/ 0 h 149"/>
                <a:gd name="T88" fmla="*/ 57567 w 137"/>
                <a:gd name="T89" fmla="*/ 168275 h 149"/>
                <a:gd name="T90" fmla="*/ 54369 w 137"/>
                <a:gd name="T91" fmla="*/ 157163 h 149"/>
                <a:gd name="T92" fmla="*/ 54369 w 137"/>
                <a:gd name="T93" fmla="*/ 60325 h 149"/>
                <a:gd name="T94" fmla="*/ 57567 w 137"/>
                <a:gd name="T95" fmla="*/ 52388 h 149"/>
                <a:gd name="T96" fmla="*/ 54369 w 137"/>
                <a:gd name="T97" fmla="*/ 134938 h 149"/>
                <a:gd name="T98" fmla="*/ 49572 w 137"/>
                <a:gd name="T99" fmla="*/ 96838 h 149"/>
                <a:gd name="T100" fmla="*/ 54369 w 137"/>
                <a:gd name="T101" fmla="*/ 47625 h 149"/>
                <a:gd name="T102" fmla="*/ 49572 w 137"/>
                <a:gd name="T103" fmla="*/ 60325 h 149"/>
                <a:gd name="T104" fmla="*/ 31982 w 137"/>
                <a:gd name="T105" fmla="*/ 31750 h 149"/>
                <a:gd name="T106" fmla="*/ 54369 w 137"/>
                <a:gd name="T107" fmla="*/ 47625 h 149"/>
                <a:gd name="T108" fmla="*/ 38378 w 137"/>
                <a:gd name="T109" fmla="*/ 184150 h 149"/>
                <a:gd name="T110" fmla="*/ 31982 w 137"/>
                <a:gd name="T111" fmla="*/ 184150 h 149"/>
                <a:gd name="T112" fmla="*/ 49572 w 137"/>
                <a:gd name="T113" fmla="*/ 158750 h 149"/>
                <a:gd name="T114" fmla="*/ 6396 w 137"/>
                <a:gd name="T115" fmla="*/ 103188 h 149"/>
                <a:gd name="T116" fmla="*/ 36779 w 137"/>
                <a:gd name="T117" fmla="*/ 104775 h 149"/>
                <a:gd name="T118" fmla="*/ 31982 w 137"/>
                <a:gd name="T119" fmla="*/ 114300 h 149"/>
                <a:gd name="T120" fmla="*/ 0 w 137"/>
                <a:gd name="T121" fmla="*/ 109538 h 149"/>
                <a:gd name="T122" fmla="*/ 6396 w 137"/>
                <a:gd name="T123" fmla="*/ 103188 h 1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9"/>
                <a:gd name="T188" fmla="*/ 137 w 137"/>
                <a:gd name="T189" fmla="*/ 149 h 1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功能演示</a:t>
            </a:r>
            <a:endParaRPr lang="zh-CN" altLang="en-US" sz="9600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</a:t>
            </a:r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three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项目总结</a:t>
            </a:r>
            <a:endParaRPr lang="zh-CN" altLang="en-US" sz="9600" b="1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four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4" name="椭圆 3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4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项目总结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Freeform 673"/>
          <p:cNvSpPr>
            <a:spLocks noEditPoints="1"/>
          </p:cNvSpPr>
          <p:nvPr/>
        </p:nvSpPr>
        <p:spPr bwMode="auto">
          <a:xfrm rot="21406003">
            <a:off x="5336731" y="1593895"/>
            <a:ext cx="2628900" cy="263048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76"/>
          <p:cNvSpPr>
            <a:spLocks noChangeArrowheads="1"/>
          </p:cNvSpPr>
          <p:nvPr/>
        </p:nvSpPr>
        <p:spPr bwMode="auto">
          <a:xfrm rot="21275257">
            <a:off x="2439544" y="2030457"/>
            <a:ext cx="2695575" cy="2693988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Oval 677"/>
          <p:cNvSpPr>
            <a:spLocks noChangeArrowheads="1"/>
          </p:cNvSpPr>
          <p:nvPr/>
        </p:nvSpPr>
        <p:spPr bwMode="auto">
          <a:xfrm rot="21275257">
            <a:off x="5749481" y="2008232"/>
            <a:ext cx="1801813" cy="180181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Freeform 679"/>
          <p:cNvSpPr>
            <a:spLocks noEditPoints="1"/>
          </p:cNvSpPr>
          <p:nvPr/>
        </p:nvSpPr>
        <p:spPr bwMode="auto">
          <a:xfrm rot="21275257">
            <a:off x="7005872" y="3309899"/>
            <a:ext cx="3193121" cy="3195321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680"/>
          <p:cNvSpPr>
            <a:spLocks noChangeArrowheads="1"/>
          </p:cNvSpPr>
          <p:nvPr/>
        </p:nvSpPr>
        <p:spPr bwMode="auto">
          <a:xfrm rot="21275257">
            <a:off x="7508717" y="3813844"/>
            <a:ext cx="2187430" cy="2187430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Freeform 675"/>
          <p:cNvSpPr>
            <a:spLocks noEditPoints="1"/>
          </p:cNvSpPr>
          <p:nvPr/>
        </p:nvSpPr>
        <p:spPr bwMode="auto">
          <a:xfrm rot="21218582">
            <a:off x="2072831" y="1663745"/>
            <a:ext cx="3429000" cy="3429000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93821" y="2689524"/>
            <a:ext cx="1787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项目准备阶段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素材准备不充足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规范制定不全面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9496" y="4407887"/>
            <a:ext cx="1787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项目整合阶段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资源重名现象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91488" y="2331642"/>
            <a:ext cx="1787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项目实施阶段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缺乏规范意识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缺乏全局意识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80406" y="2456626"/>
            <a:ext cx="6431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谢谢你的聆听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20000">
        <p14:flythrough hasBounce="1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137326" y="6065674"/>
            <a:ext cx="2072466" cy="165244"/>
          </a:xfrm>
          <a:prstGeom prst="ellipse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冬青黑体简体中文 W3" panose="020B0300000000000000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6" name="Group 4"/>
          <p:cNvGrpSpPr/>
          <p:nvPr/>
        </p:nvGrpSpPr>
        <p:grpSpPr>
          <a:xfrm rot="0">
            <a:off x="5634355" y="2137410"/>
            <a:ext cx="5078730" cy="4041140"/>
            <a:chOff x="2094899" y="1081795"/>
            <a:chExt cx="4400683" cy="3501414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 smtClean="0">
                  <a:latin typeface="微软雅黑" panose="020B0503020204020204" pitchFamily="34" charset="-122"/>
                  <a:ea typeface="冬青黑体简体中文 W3" panose="020B0300000000000000" pitchFamily="34" charset="-122"/>
                  <a:cs typeface="+mn-ea"/>
                  <a:sym typeface="微软雅黑" panose="020B0503020204020204" pitchFamily="34" charset="-122"/>
                </a:rPr>
                <a:t> </a:t>
              </a:r>
              <a:endParaRPr lang="en-US" dirty="0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54187" y="3779170"/>
            <a:ext cx="5321323" cy="2787842"/>
            <a:chOff x="1404596" y="3779170"/>
            <a:chExt cx="5321323" cy="2787842"/>
          </a:xfrm>
        </p:grpSpPr>
        <p:sp>
          <p:nvSpPr>
            <p:cNvPr id="11" name="椭圆 10"/>
            <p:cNvSpPr/>
            <p:nvPr/>
          </p:nvSpPr>
          <p:spPr>
            <a:xfrm>
              <a:off x="1404596" y="6444816"/>
              <a:ext cx="5321323" cy="122196"/>
            </a:xfrm>
            <a:prstGeom prst="ellipse">
              <a:avLst/>
            </a:pr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649538" y="3779170"/>
              <a:ext cx="4831438" cy="2747322"/>
              <a:chOff x="1335683" y="3372770"/>
              <a:chExt cx="4831438" cy="2747322"/>
            </a:xfrm>
          </p:grpSpPr>
          <p:sp>
            <p:nvSpPr>
              <p:cNvPr id="18" name="Freeform 12"/>
              <p:cNvSpPr/>
              <p:nvPr/>
            </p:nvSpPr>
            <p:spPr bwMode="auto">
              <a:xfrm>
                <a:off x="1815834" y="3372770"/>
                <a:ext cx="3871136" cy="2608423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微软雅黑" panose="020B0503020204020204" pitchFamily="34" charset="-122"/>
                  <a:ea typeface="冬青黑体简体中文 W3" panose="020B0300000000000000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4" name="Group 43"/>
              <p:cNvGrpSpPr/>
              <p:nvPr/>
            </p:nvGrpSpPr>
            <p:grpSpPr>
              <a:xfrm>
                <a:off x="1335683" y="5882257"/>
                <a:ext cx="4831438" cy="237835"/>
                <a:chOff x="4462463" y="2425701"/>
                <a:chExt cx="2803525" cy="122237"/>
              </a:xfrm>
            </p:grpSpPr>
            <p:sp>
              <p:nvSpPr>
                <p:cNvPr id="15" name="Freeform 15"/>
                <p:cNvSpPr/>
                <p:nvPr/>
              </p:nvSpPr>
              <p:spPr bwMode="auto">
                <a:xfrm>
                  <a:off x="4462463" y="2481263"/>
                  <a:ext cx="2800350" cy="66675"/>
                </a:xfrm>
                <a:custGeom>
                  <a:avLst/>
                  <a:gdLst/>
                  <a:ahLst/>
                  <a:cxnLst>
                    <a:cxn ang="0">
                      <a:pos x="10" y="5"/>
                    </a:cxn>
                    <a:cxn ang="0">
                      <a:pos x="68" y="37"/>
                    </a:cxn>
                    <a:cxn ang="0">
                      <a:pos x="1487" y="37"/>
                    </a:cxn>
                    <a:cxn ang="0">
                      <a:pos x="1546" y="12"/>
                    </a:cxn>
                    <a:cxn ang="0">
                      <a:pos x="1547" y="0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1547" h="37">
                      <a:moveTo>
                        <a:pt x="10" y="5"/>
                      </a:moveTo>
                      <a:cubicBezTo>
                        <a:pt x="10" y="5"/>
                        <a:pt x="0" y="23"/>
                        <a:pt x="68" y="37"/>
                      </a:cubicBezTo>
                      <a:cubicBezTo>
                        <a:pt x="1487" y="37"/>
                        <a:pt x="1487" y="37"/>
                        <a:pt x="1487" y="37"/>
                      </a:cubicBezTo>
                      <a:cubicBezTo>
                        <a:pt x="1487" y="37"/>
                        <a:pt x="1534" y="34"/>
                        <a:pt x="1546" y="12"/>
                      </a:cubicBezTo>
                      <a:cubicBezTo>
                        <a:pt x="1547" y="0"/>
                        <a:pt x="1547" y="0"/>
                        <a:pt x="1547" y="0"/>
                      </a:cubicBez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auto">
                <a:xfrm>
                  <a:off x="4478338" y="2425701"/>
                  <a:ext cx="2787650" cy="841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8"/>
                    </a:cxn>
                    <a:cxn ang="0">
                      <a:pos x="16" y="43"/>
                    </a:cxn>
                    <a:cxn ang="0">
                      <a:pos x="1522" y="43"/>
                    </a:cxn>
                    <a:cxn ang="0">
                      <a:pos x="1538" y="40"/>
                    </a:cxn>
                    <a:cxn ang="0">
                      <a:pos x="153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40" h="47">
                      <a:moveTo>
                        <a:pt x="1" y="0"/>
                      </a:move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7"/>
                        <a:pt x="16" y="43"/>
                        <a:pt x="16" y="43"/>
                      </a:cubicBezTo>
                      <a:cubicBezTo>
                        <a:pt x="1522" y="43"/>
                        <a:pt x="1522" y="43"/>
                        <a:pt x="1522" y="43"/>
                      </a:cubicBezTo>
                      <a:cubicBezTo>
                        <a:pt x="1540" y="45"/>
                        <a:pt x="1538" y="40"/>
                        <a:pt x="1538" y="40"/>
                      </a:cubicBezTo>
                      <a:cubicBezTo>
                        <a:pt x="1538" y="0"/>
                        <a:pt x="1538" y="0"/>
                        <a:pt x="153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42000">
                      <a:schemeClr val="bg1">
                        <a:lumMod val="75000"/>
                      </a:schemeClr>
                    </a:gs>
                    <a:gs pos="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31"/>
                <p:cNvSpPr/>
                <p:nvPr/>
              </p:nvSpPr>
              <p:spPr bwMode="auto">
                <a:xfrm>
                  <a:off x="5676106" y="2425701"/>
                  <a:ext cx="392113" cy="44450"/>
                </a:xfrm>
                <a:custGeom>
                  <a:avLst/>
                  <a:gdLst/>
                  <a:ahLst/>
                  <a:cxnLst>
                    <a:cxn ang="0">
                      <a:pos x="20" y="22"/>
                    </a:cxn>
                    <a:cxn ang="0">
                      <a:pos x="198" y="22"/>
                    </a:cxn>
                    <a:cxn ang="0">
                      <a:pos x="215" y="1"/>
                    </a:cxn>
                    <a:cxn ang="0">
                      <a:pos x="6" y="0"/>
                    </a:cxn>
                    <a:cxn ang="0">
                      <a:pos x="20" y="22"/>
                    </a:cxn>
                  </a:cxnLst>
                  <a:rect l="0" t="0" r="r" b="b"/>
                  <a:pathLst>
                    <a:path w="217" h="25">
                      <a:moveTo>
                        <a:pt x="20" y="22"/>
                      </a:moveTo>
                      <a:cubicBezTo>
                        <a:pt x="198" y="22"/>
                        <a:pt x="198" y="22"/>
                        <a:pt x="198" y="22"/>
                      </a:cubicBezTo>
                      <a:cubicBezTo>
                        <a:pt x="198" y="22"/>
                        <a:pt x="217" y="25"/>
                        <a:pt x="215" y="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20"/>
                        <a:pt x="20" y="2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微软雅黑" panose="020B0503020204020204" pitchFamily="34" charset="-122"/>
                    <a:ea typeface="冬青黑体简体中文 W3" panose="020B0300000000000000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7968723" y="5231842"/>
            <a:ext cx="402021" cy="318448"/>
            <a:chOff x="3326004" y="1124303"/>
            <a:chExt cx="5539991" cy="4388328"/>
          </a:xfrm>
        </p:grpSpPr>
        <p:sp>
          <p:nvSpPr>
            <p:cNvPr id="21" name="任意多边形 20"/>
            <p:cNvSpPr/>
            <p:nvPr/>
          </p:nvSpPr>
          <p:spPr>
            <a:xfrm>
              <a:off x="3326004" y="1124303"/>
              <a:ext cx="5539991" cy="4388328"/>
            </a:xfrm>
            <a:custGeom>
              <a:avLst/>
              <a:gdLst>
                <a:gd name="connsiteX0" fmla="*/ 4513188 w 5539991"/>
                <a:gd name="connsiteY0" fmla="*/ 0 h 4388327"/>
                <a:gd name="connsiteX1" fmla="*/ 4583419 w 5539991"/>
                <a:gd name="connsiteY1" fmla="*/ 51719 h 4388327"/>
                <a:gd name="connsiteX2" fmla="*/ 5539991 w 5539991"/>
                <a:gd name="connsiteY2" fmla="*/ 1835093 h 4388327"/>
                <a:gd name="connsiteX3" fmla="*/ 5351660 w 5539991"/>
                <a:gd name="connsiteY3" fmla="*/ 2668807 h 4388327"/>
                <a:gd name="connsiteX4" fmla="*/ 5237774 w 5539991"/>
                <a:gd name="connsiteY4" fmla="*/ 2877062 h 4388327"/>
                <a:gd name="connsiteX5" fmla="*/ 5178709 w 5539991"/>
                <a:gd name="connsiteY5" fmla="*/ 2970976 h 4388327"/>
                <a:gd name="connsiteX6" fmla="*/ 5134634 w 5539991"/>
                <a:gd name="connsiteY6" fmla="*/ 3032210 h 4388327"/>
                <a:gd name="connsiteX7" fmla="*/ 4982916 w 5539991"/>
                <a:gd name="connsiteY7" fmla="*/ 3228189 h 4388327"/>
                <a:gd name="connsiteX8" fmla="*/ 4940258 w 5539991"/>
                <a:gd name="connsiteY8" fmla="*/ 3275183 h 4388327"/>
                <a:gd name="connsiteX9" fmla="*/ 4797765 w 5539991"/>
                <a:gd name="connsiteY9" fmla="*/ 3426623 h 4388327"/>
                <a:gd name="connsiteX10" fmla="*/ 4583421 w 5539991"/>
                <a:gd name="connsiteY10" fmla="*/ 3618466 h 4388327"/>
                <a:gd name="connsiteX11" fmla="*/ 4015570 w 5539991"/>
                <a:gd name="connsiteY11" fmla="*/ 3998514 h 4388327"/>
                <a:gd name="connsiteX12" fmla="*/ 3851647 w 5539991"/>
                <a:gd name="connsiteY12" fmla="*/ 4080554 h 4388327"/>
                <a:gd name="connsiteX13" fmla="*/ 3722772 w 5539991"/>
                <a:gd name="connsiteY13" fmla="*/ 4140520 h 4388327"/>
                <a:gd name="connsiteX14" fmla="*/ 2782448 w 5539991"/>
                <a:gd name="connsiteY14" fmla="*/ 4372885 h 4388327"/>
                <a:gd name="connsiteX15" fmla="*/ 2664136 w 5539991"/>
                <a:gd name="connsiteY15" fmla="*/ 4378656 h 4388327"/>
                <a:gd name="connsiteX16" fmla="*/ 2664136 w 5539991"/>
                <a:gd name="connsiteY16" fmla="*/ 4377415 h 4388327"/>
                <a:gd name="connsiteX17" fmla="*/ 2646206 w 5539991"/>
                <a:gd name="connsiteY17" fmla="*/ 4379530 h 4388327"/>
                <a:gd name="connsiteX18" fmla="*/ 2639291 w 5539991"/>
                <a:gd name="connsiteY18" fmla="*/ 4379868 h 4388327"/>
                <a:gd name="connsiteX19" fmla="*/ 2422412 w 5539991"/>
                <a:gd name="connsiteY19" fmla="*/ 4388327 h 4388327"/>
                <a:gd name="connsiteX20" fmla="*/ 2200979 w 5539991"/>
                <a:gd name="connsiteY20" fmla="*/ 4380403 h 4388327"/>
                <a:gd name="connsiteX21" fmla="*/ 1723567 w 5539991"/>
                <a:gd name="connsiteY21" fmla="*/ 4311719 h 4388327"/>
                <a:gd name="connsiteX22" fmla="*/ 1538492 w 5539991"/>
                <a:gd name="connsiteY22" fmla="*/ 4264482 h 4388327"/>
                <a:gd name="connsiteX23" fmla="*/ 1469035 w 5539991"/>
                <a:gd name="connsiteY23" fmla="*/ 4244843 h 4388327"/>
                <a:gd name="connsiteX24" fmla="*/ 1456100 w 5539991"/>
                <a:gd name="connsiteY24" fmla="*/ 4240548 h 4388327"/>
                <a:gd name="connsiteX25" fmla="*/ 1317099 w 5539991"/>
                <a:gd name="connsiteY25" fmla="*/ 4188816 h 4388327"/>
                <a:gd name="connsiteX26" fmla="*/ 1311776 w 5539991"/>
                <a:gd name="connsiteY26" fmla="*/ 4183779 h 4388327"/>
                <a:gd name="connsiteX27" fmla="*/ 1181438 w 5539991"/>
                <a:gd name="connsiteY27" fmla="*/ 3850581 h 4388327"/>
                <a:gd name="connsiteX28" fmla="*/ 1944609 w 5539991"/>
                <a:gd name="connsiteY28" fmla="*/ 3254635 h 4388327"/>
                <a:gd name="connsiteX29" fmla="*/ 2070363 w 5539991"/>
                <a:gd name="connsiteY29" fmla="*/ 3264535 h 4388327"/>
                <a:gd name="connsiteX30" fmla="*/ 2070363 w 5539991"/>
                <a:gd name="connsiteY30" fmla="*/ 3259783 h 4388327"/>
                <a:gd name="connsiteX31" fmla="*/ 2131800 w 5539991"/>
                <a:gd name="connsiteY31" fmla="*/ 3272951 h 4388327"/>
                <a:gd name="connsiteX32" fmla="*/ 2293477 w 5539991"/>
                <a:gd name="connsiteY32" fmla="*/ 3284205 h 4388327"/>
                <a:gd name="connsiteX33" fmla="*/ 3032666 w 5539991"/>
                <a:gd name="connsiteY33" fmla="*/ 2945894 h 4388327"/>
                <a:gd name="connsiteX34" fmla="*/ 3041490 w 5539991"/>
                <a:gd name="connsiteY34" fmla="*/ 2926270 h 4388327"/>
                <a:gd name="connsiteX35" fmla="*/ 2941607 w 5539991"/>
                <a:gd name="connsiteY35" fmla="*/ 2900999 h 4388327"/>
                <a:gd name="connsiteX36" fmla="*/ 2252231 w 5539991"/>
                <a:gd name="connsiteY36" fmla="*/ 2441809 h 4388327"/>
                <a:gd name="connsiteX37" fmla="*/ 2176269 w 5539991"/>
                <a:gd name="connsiteY37" fmla="*/ 2323477 h 4388327"/>
                <a:gd name="connsiteX38" fmla="*/ 2171550 w 5539991"/>
                <a:gd name="connsiteY38" fmla="*/ 2324196 h 4388327"/>
                <a:gd name="connsiteX39" fmla="*/ 2137690 w 5539991"/>
                <a:gd name="connsiteY39" fmla="*/ 2284976 h 4388327"/>
                <a:gd name="connsiteX40" fmla="*/ 1805042 w 5539991"/>
                <a:gd name="connsiteY40" fmla="*/ 2006723 h 4388327"/>
                <a:gd name="connsiteX41" fmla="*/ 1679102 w 5539991"/>
                <a:gd name="connsiteY41" fmla="*/ 1939297 h 4388327"/>
                <a:gd name="connsiteX42" fmla="*/ 1684353 w 5539991"/>
                <a:gd name="connsiteY42" fmla="*/ 1869878 h 4388327"/>
                <a:gd name="connsiteX43" fmla="*/ 1936366 w 5539991"/>
                <a:gd name="connsiteY43" fmla="*/ 1226136 h 4388327"/>
                <a:gd name="connsiteX44" fmla="*/ 2006693 w 5539991"/>
                <a:gd name="connsiteY44" fmla="*/ 1132090 h 4388327"/>
                <a:gd name="connsiteX45" fmla="*/ 1825591 w 5539991"/>
                <a:gd name="connsiteY45" fmla="*/ 1184707 h 4388327"/>
                <a:gd name="connsiteX46" fmla="*/ 1012126 w 5539991"/>
                <a:gd name="connsiteY46" fmla="*/ 1753818 h 4388327"/>
                <a:gd name="connsiteX47" fmla="*/ 985936 w 5539991"/>
                <a:gd name="connsiteY47" fmla="*/ 1788843 h 4388327"/>
                <a:gd name="connsiteX48" fmla="*/ 997845 w 5539991"/>
                <a:gd name="connsiteY48" fmla="*/ 1552990 h 4388327"/>
                <a:gd name="connsiteX49" fmla="*/ 1040630 w 5539991"/>
                <a:gd name="connsiteY49" fmla="*/ 1272659 h 4388327"/>
                <a:gd name="connsiteX50" fmla="*/ 1059957 w 5539991"/>
                <a:gd name="connsiteY50" fmla="*/ 1197487 h 4388327"/>
                <a:gd name="connsiteX51" fmla="*/ 995582 w 5539991"/>
                <a:gd name="connsiteY51" fmla="*/ 1245138 h 4388327"/>
                <a:gd name="connsiteX52" fmla="*/ 59866 w 5539991"/>
                <a:gd name="connsiteY52" fmla="*/ 2528643 h 4388327"/>
                <a:gd name="connsiteX53" fmla="*/ 4657 w 5539991"/>
                <a:gd name="connsiteY53" fmla="*/ 2690208 h 4388327"/>
                <a:gd name="connsiteX54" fmla="*/ 6673 w 5539991"/>
                <a:gd name="connsiteY54" fmla="*/ 2721063 h 4388327"/>
                <a:gd name="connsiteX55" fmla="*/ 6694 w 5539991"/>
                <a:gd name="connsiteY55" fmla="*/ 2721166 h 4388327"/>
                <a:gd name="connsiteX56" fmla="*/ 22407 w 5539991"/>
                <a:gd name="connsiteY56" fmla="*/ 2794554 h 4388327"/>
                <a:gd name="connsiteX57" fmla="*/ 6670 w 5539991"/>
                <a:gd name="connsiteY57" fmla="*/ 2721060 h 4388327"/>
                <a:gd name="connsiteX58" fmla="*/ 0 w 5539991"/>
                <a:gd name="connsiteY58" fmla="*/ 2619006 h 4388327"/>
                <a:gd name="connsiteX59" fmla="*/ 25679 w 5539991"/>
                <a:gd name="connsiteY59" fmla="*/ 2351211 h 4388327"/>
                <a:gd name="connsiteX60" fmla="*/ 95358 w 5539991"/>
                <a:gd name="connsiteY60" fmla="*/ 2012086 h 4388327"/>
                <a:gd name="connsiteX61" fmla="*/ 111870 w 5539991"/>
                <a:gd name="connsiteY61" fmla="*/ 1958496 h 4388327"/>
                <a:gd name="connsiteX62" fmla="*/ 123458 w 5539991"/>
                <a:gd name="connsiteY62" fmla="*/ 1934039 h 4388327"/>
                <a:gd name="connsiteX63" fmla="*/ 223967 w 5539991"/>
                <a:gd name="connsiteY63" fmla="*/ 1753052 h 4388327"/>
                <a:gd name="connsiteX64" fmla="*/ 653825 w 5539991"/>
                <a:gd name="connsiteY64" fmla="*/ 1258528 h 4388327"/>
                <a:gd name="connsiteX65" fmla="*/ 891314 w 5539991"/>
                <a:gd name="connsiteY65" fmla="*/ 1084645 h 4388327"/>
                <a:gd name="connsiteX66" fmla="*/ 1054674 w 5539991"/>
                <a:gd name="connsiteY66" fmla="*/ 990270 h 4388327"/>
                <a:gd name="connsiteX67" fmla="*/ 1252983 w 5539991"/>
                <a:gd name="connsiteY67" fmla="*/ 897195 h 4388327"/>
                <a:gd name="connsiteX68" fmla="*/ 1296003 w 5539991"/>
                <a:gd name="connsiteY68" fmla="*/ 881184 h 4388327"/>
                <a:gd name="connsiteX69" fmla="*/ 1504260 w 5539991"/>
                <a:gd name="connsiteY69" fmla="*/ 808328 h 4388327"/>
                <a:gd name="connsiteX70" fmla="*/ 1635157 w 5539991"/>
                <a:gd name="connsiteY70" fmla="*/ 771625 h 4388327"/>
                <a:gd name="connsiteX71" fmla="*/ 2309731 w 5539991"/>
                <a:gd name="connsiteY71" fmla="*/ 678402 h 4388327"/>
                <a:gd name="connsiteX72" fmla="*/ 2512048 w 5539991"/>
                <a:gd name="connsiteY72" fmla="*/ 677320 h 4388327"/>
                <a:gd name="connsiteX73" fmla="*/ 2606659 w 5539991"/>
                <a:gd name="connsiteY73" fmla="*/ 681011 h 4388327"/>
                <a:gd name="connsiteX74" fmla="*/ 2658921 w 5539991"/>
                <a:gd name="connsiteY74" fmla="*/ 684120 h 4388327"/>
                <a:gd name="connsiteX75" fmla="*/ 2664136 w 5539991"/>
                <a:gd name="connsiteY75" fmla="*/ 684734 h 4388327"/>
                <a:gd name="connsiteX76" fmla="*/ 2664136 w 5539991"/>
                <a:gd name="connsiteY76" fmla="*/ 684430 h 4388327"/>
                <a:gd name="connsiteX77" fmla="*/ 2776610 w 5539991"/>
                <a:gd name="connsiteY77" fmla="*/ 691122 h 4388327"/>
                <a:gd name="connsiteX78" fmla="*/ 3488545 w 5539991"/>
                <a:gd name="connsiteY78" fmla="*/ 825944 h 4388327"/>
                <a:gd name="connsiteX79" fmla="*/ 3478478 w 5539991"/>
                <a:gd name="connsiteY79" fmla="*/ 817351 h 4388327"/>
                <a:gd name="connsiteX80" fmla="*/ 3605904 w 5539991"/>
                <a:gd name="connsiteY80" fmla="*/ 857540 h 4388327"/>
                <a:gd name="connsiteX81" fmla="*/ 4607982 w 5539991"/>
                <a:gd name="connsiteY81" fmla="*/ 625524 h 4388327"/>
                <a:gd name="connsiteX82" fmla="*/ 4601066 w 5539991"/>
                <a:gd name="connsiteY82" fmla="*/ 164908 h 438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539991" h="4388327">
                  <a:moveTo>
                    <a:pt x="4513188" y="0"/>
                  </a:moveTo>
                  <a:lnTo>
                    <a:pt x="4583419" y="51719"/>
                  </a:lnTo>
                  <a:cubicBezTo>
                    <a:pt x="5181010" y="536353"/>
                    <a:pt x="5539992" y="1157665"/>
                    <a:pt x="5539991" y="1835093"/>
                  </a:cubicBezTo>
                  <a:cubicBezTo>
                    <a:pt x="5539992" y="2125418"/>
                    <a:pt x="5474058" y="2405438"/>
                    <a:pt x="5351660" y="2668807"/>
                  </a:cubicBezTo>
                  <a:lnTo>
                    <a:pt x="5237774" y="2877062"/>
                  </a:lnTo>
                  <a:lnTo>
                    <a:pt x="5178709" y="2970976"/>
                  </a:lnTo>
                  <a:lnTo>
                    <a:pt x="5134634" y="3032210"/>
                  </a:lnTo>
                  <a:lnTo>
                    <a:pt x="4982916" y="3228189"/>
                  </a:lnTo>
                  <a:lnTo>
                    <a:pt x="4940258" y="3275183"/>
                  </a:lnTo>
                  <a:lnTo>
                    <a:pt x="4797765" y="3426623"/>
                  </a:lnTo>
                  <a:lnTo>
                    <a:pt x="4583421" y="3618466"/>
                  </a:lnTo>
                  <a:cubicBezTo>
                    <a:pt x="4412678" y="3756933"/>
                    <a:pt x="4222459" y="3884241"/>
                    <a:pt x="4015570" y="3998514"/>
                  </a:cubicBezTo>
                  <a:lnTo>
                    <a:pt x="3851647" y="4080554"/>
                  </a:lnTo>
                  <a:lnTo>
                    <a:pt x="3722772" y="4140520"/>
                  </a:lnTo>
                  <a:cubicBezTo>
                    <a:pt x="3428787" y="4260631"/>
                    <a:pt x="3112876" y="4340472"/>
                    <a:pt x="2782448" y="4372885"/>
                  </a:cubicBezTo>
                  <a:lnTo>
                    <a:pt x="2664136" y="4378656"/>
                  </a:lnTo>
                  <a:lnTo>
                    <a:pt x="2664136" y="4377415"/>
                  </a:lnTo>
                  <a:lnTo>
                    <a:pt x="2646206" y="4379530"/>
                  </a:lnTo>
                  <a:lnTo>
                    <a:pt x="2639291" y="4379868"/>
                  </a:lnTo>
                  <a:lnTo>
                    <a:pt x="2422412" y="4388327"/>
                  </a:lnTo>
                  <a:lnTo>
                    <a:pt x="2200979" y="4380403"/>
                  </a:lnTo>
                  <a:cubicBezTo>
                    <a:pt x="2038243" y="4368712"/>
                    <a:pt x="1878817" y="4345539"/>
                    <a:pt x="1723567" y="4311719"/>
                  </a:cubicBezTo>
                  <a:lnTo>
                    <a:pt x="1538492" y="4264482"/>
                  </a:lnTo>
                  <a:lnTo>
                    <a:pt x="1469035" y="4244843"/>
                  </a:lnTo>
                  <a:lnTo>
                    <a:pt x="1456100" y="4240548"/>
                  </a:lnTo>
                  <a:lnTo>
                    <a:pt x="1317099" y="4188816"/>
                  </a:lnTo>
                  <a:lnTo>
                    <a:pt x="1311776" y="4183779"/>
                  </a:lnTo>
                  <a:cubicBezTo>
                    <a:pt x="1229488" y="4088666"/>
                    <a:pt x="1181438" y="3974005"/>
                    <a:pt x="1181438" y="3850581"/>
                  </a:cubicBezTo>
                  <a:cubicBezTo>
                    <a:pt x="1181440" y="3521448"/>
                    <a:pt x="1523121" y="3254635"/>
                    <a:pt x="1944609" y="3254635"/>
                  </a:cubicBezTo>
                  <a:lnTo>
                    <a:pt x="2070363" y="3264535"/>
                  </a:lnTo>
                  <a:lnTo>
                    <a:pt x="2070363" y="3259783"/>
                  </a:lnTo>
                  <a:lnTo>
                    <a:pt x="2131800" y="3272951"/>
                  </a:lnTo>
                  <a:cubicBezTo>
                    <a:pt x="2184024" y="3280329"/>
                    <a:pt x="2238095" y="3284205"/>
                    <a:pt x="2293477" y="3284205"/>
                  </a:cubicBezTo>
                  <a:cubicBezTo>
                    <a:pt x="2625774" y="3284205"/>
                    <a:pt x="2910882" y="3144704"/>
                    <a:pt x="3032666" y="2945894"/>
                  </a:cubicBezTo>
                  <a:lnTo>
                    <a:pt x="3041490" y="2926270"/>
                  </a:lnTo>
                  <a:lnTo>
                    <a:pt x="2941607" y="2900999"/>
                  </a:lnTo>
                  <a:cubicBezTo>
                    <a:pt x="2645415" y="2804294"/>
                    <a:pt x="2403658" y="2635896"/>
                    <a:pt x="2252231" y="2441809"/>
                  </a:cubicBezTo>
                  <a:lnTo>
                    <a:pt x="2176269" y="2323477"/>
                  </a:lnTo>
                  <a:lnTo>
                    <a:pt x="2171550" y="2324196"/>
                  </a:lnTo>
                  <a:lnTo>
                    <a:pt x="2137690" y="2284976"/>
                  </a:lnTo>
                  <a:cubicBezTo>
                    <a:pt x="2031038" y="2171013"/>
                    <a:pt x="1917415" y="2077048"/>
                    <a:pt x="1805042" y="2006723"/>
                  </a:cubicBezTo>
                  <a:lnTo>
                    <a:pt x="1679102" y="1939297"/>
                  </a:lnTo>
                  <a:lnTo>
                    <a:pt x="1684353" y="1869878"/>
                  </a:lnTo>
                  <a:cubicBezTo>
                    <a:pt x="1720371" y="1634157"/>
                    <a:pt x="1808401" y="1415548"/>
                    <a:pt x="1936366" y="1226136"/>
                  </a:cubicBezTo>
                  <a:lnTo>
                    <a:pt x="2006693" y="1132090"/>
                  </a:lnTo>
                  <a:lnTo>
                    <a:pt x="1825591" y="1184707"/>
                  </a:lnTo>
                  <a:cubicBezTo>
                    <a:pt x="1504738" y="1297719"/>
                    <a:pt x="1224381" y="1496626"/>
                    <a:pt x="1012126" y="1753818"/>
                  </a:cubicBezTo>
                  <a:lnTo>
                    <a:pt x="985936" y="1788843"/>
                  </a:lnTo>
                  <a:lnTo>
                    <a:pt x="997845" y="1552990"/>
                  </a:lnTo>
                  <a:cubicBezTo>
                    <a:pt x="1007484" y="1458078"/>
                    <a:pt x="1021824" y="1364555"/>
                    <a:pt x="1040630" y="1272659"/>
                  </a:cubicBezTo>
                  <a:lnTo>
                    <a:pt x="1059957" y="1197487"/>
                  </a:lnTo>
                  <a:lnTo>
                    <a:pt x="995582" y="1245138"/>
                  </a:lnTo>
                  <a:cubicBezTo>
                    <a:pt x="583536" y="1583642"/>
                    <a:pt x="258697" y="2024409"/>
                    <a:pt x="59866" y="2528643"/>
                  </a:cubicBezTo>
                  <a:lnTo>
                    <a:pt x="4657" y="2690208"/>
                  </a:lnTo>
                  <a:lnTo>
                    <a:pt x="6673" y="2721063"/>
                  </a:lnTo>
                  <a:lnTo>
                    <a:pt x="6694" y="2721166"/>
                  </a:lnTo>
                  <a:lnTo>
                    <a:pt x="22407" y="2794554"/>
                  </a:lnTo>
                  <a:lnTo>
                    <a:pt x="6670" y="2721060"/>
                  </a:lnTo>
                  <a:lnTo>
                    <a:pt x="0" y="2619006"/>
                  </a:lnTo>
                  <a:lnTo>
                    <a:pt x="25679" y="2351211"/>
                  </a:lnTo>
                  <a:cubicBezTo>
                    <a:pt x="41980" y="2240041"/>
                    <a:pt x="64704" y="2126496"/>
                    <a:pt x="95358" y="2012086"/>
                  </a:cubicBezTo>
                  <a:lnTo>
                    <a:pt x="111870" y="1958496"/>
                  </a:lnTo>
                  <a:lnTo>
                    <a:pt x="123458" y="1934039"/>
                  </a:lnTo>
                  <a:lnTo>
                    <a:pt x="223967" y="1753052"/>
                  </a:lnTo>
                  <a:cubicBezTo>
                    <a:pt x="342032" y="1567581"/>
                    <a:pt x="487035" y="1400911"/>
                    <a:pt x="653825" y="1258528"/>
                  </a:cubicBezTo>
                  <a:lnTo>
                    <a:pt x="891314" y="1084645"/>
                  </a:lnTo>
                  <a:lnTo>
                    <a:pt x="1054674" y="990270"/>
                  </a:lnTo>
                  <a:cubicBezTo>
                    <a:pt x="1118653" y="956877"/>
                    <a:pt x="1184823" y="925801"/>
                    <a:pt x="1252983" y="897195"/>
                  </a:cubicBezTo>
                  <a:lnTo>
                    <a:pt x="1296003" y="881184"/>
                  </a:lnTo>
                  <a:lnTo>
                    <a:pt x="1504260" y="808328"/>
                  </a:lnTo>
                  <a:lnTo>
                    <a:pt x="1635157" y="771625"/>
                  </a:lnTo>
                  <a:cubicBezTo>
                    <a:pt x="1853100" y="718521"/>
                    <a:pt x="2079018" y="687188"/>
                    <a:pt x="2309731" y="678402"/>
                  </a:cubicBezTo>
                  <a:lnTo>
                    <a:pt x="2512048" y="677320"/>
                  </a:lnTo>
                  <a:lnTo>
                    <a:pt x="2606659" y="681011"/>
                  </a:lnTo>
                  <a:lnTo>
                    <a:pt x="2658921" y="684120"/>
                  </a:lnTo>
                  <a:lnTo>
                    <a:pt x="2664136" y="684734"/>
                  </a:lnTo>
                  <a:lnTo>
                    <a:pt x="2664136" y="684430"/>
                  </a:lnTo>
                  <a:lnTo>
                    <a:pt x="2776610" y="691122"/>
                  </a:lnTo>
                  <a:cubicBezTo>
                    <a:pt x="3012305" y="712741"/>
                    <a:pt x="3250676" y="757424"/>
                    <a:pt x="3488545" y="825944"/>
                  </a:cubicBezTo>
                  <a:lnTo>
                    <a:pt x="3478478" y="817351"/>
                  </a:lnTo>
                  <a:lnTo>
                    <a:pt x="3605904" y="857540"/>
                  </a:lnTo>
                  <a:cubicBezTo>
                    <a:pt x="4064397" y="971902"/>
                    <a:pt x="4469382" y="892024"/>
                    <a:pt x="4607982" y="625524"/>
                  </a:cubicBezTo>
                  <a:cubicBezTo>
                    <a:pt x="4677280" y="492274"/>
                    <a:pt x="4670142" y="331292"/>
                    <a:pt x="4601066" y="164908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 rot="1245688">
              <a:off x="5121942" y="3545747"/>
              <a:ext cx="307481" cy="68929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310031" y="2249139"/>
              <a:ext cx="4416010" cy="3263492"/>
            </a:xfrm>
            <a:custGeom>
              <a:avLst/>
              <a:gdLst>
                <a:gd name="connsiteX0" fmla="*/ 88286 w 4416005"/>
                <a:gd name="connsiteY0" fmla="*/ 68639 h 3263485"/>
                <a:gd name="connsiteX1" fmla="*/ 487147 w 4416005"/>
                <a:gd name="connsiteY1" fmla="*/ 232876 h 3263485"/>
                <a:gd name="connsiteX2" fmla="*/ 392199 w 4416005"/>
                <a:gd name="connsiteY2" fmla="*/ 290353 h 3263485"/>
                <a:gd name="connsiteX3" fmla="*/ 26190 w 4416005"/>
                <a:gd name="connsiteY3" fmla="*/ 628976 h 3263485"/>
                <a:gd name="connsiteX4" fmla="*/ 0 w 4416005"/>
                <a:gd name="connsiteY4" fmla="*/ 664001 h 3263485"/>
                <a:gd name="connsiteX5" fmla="*/ 11909 w 4416005"/>
                <a:gd name="connsiteY5" fmla="*/ 428148 h 3263485"/>
                <a:gd name="connsiteX6" fmla="*/ 54694 w 4416005"/>
                <a:gd name="connsiteY6" fmla="*/ 147817 h 3263485"/>
                <a:gd name="connsiteX7" fmla="*/ 67868 w 4416005"/>
                <a:gd name="connsiteY7" fmla="*/ 96579 h 3263485"/>
                <a:gd name="connsiteX8" fmla="*/ 1019819 w 4416005"/>
                <a:gd name="connsiteY8" fmla="*/ 0 h 3263485"/>
                <a:gd name="connsiteX9" fmla="*/ 4416005 w 4416005"/>
                <a:gd name="connsiteY9" fmla="*/ 1419570 h 3263485"/>
                <a:gd name="connsiteX10" fmla="*/ 4365724 w 4416005"/>
                <a:gd name="connsiteY10" fmla="*/ 1543965 h 3263485"/>
                <a:gd name="connsiteX11" fmla="*/ 4251838 w 4416005"/>
                <a:gd name="connsiteY11" fmla="*/ 1752220 h 3263485"/>
                <a:gd name="connsiteX12" fmla="*/ 4192773 w 4416005"/>
                <a:gd name="connsiteY12" fmla="*/ 1846134 h 3263485"/>
                <a:gd name="connsiteX13" fmla="*/ 4148698 w 4416005"/>
                <a:gd name="connsiteY13" fmla="*/ 1907368 h 3263485"/>
                <a:gd name="connsiteX14" fmla="*/ 3996980 w 4416005"/>
                <a:gd name="connsiteY14" fmla="*/ 2103347 h 3263485"/>
                <a:gd name="connsiteX15" fmla="*/ 3954322 w 4416005"/>
                <a:gd name="connsiteY15" fmla="*/ 2150341 h 3263485"/>
                <a:gd name="connsiteX16" fmla="*/ 3811829 w 4416005"/>
                <a:gd name="connsiteY16" fmla="*/ 2301781 h 3263485"/>
                <a:gd name="connsiteX17" fmla="*/ 3597485 w 4416005"/>
                <a:gd name="connsiteY17" fmla="*/ 2493624 h 3263485"/>
                <a:gd name="connsiteX18" fmla="*/ 3029634 w 4416005"/>
                <a:gd name="connsiteY18" fmla="*/ 2873672 h 3263485"/>
                <a:gd name="connsiteX19" fmla="*/ 2865711 w 4416005"/>
                <a:gd name="connsiteY19" fmla="*/ 2955712 h 3263485"/>
                <a:gd name="connsiteX20" fmla="*/ 2736836 w 4416005"/>
                <a:gd name="connsiteY20" fmla="*/ 3015678 h 3263485"/>
                <a:gd name="connsiteX21" fmla="*/ 1796512 w 4416005"/>
                <a:gd name="connsiteY21" fmla="*/ 3248043 h 3263485"/>
                <a:gd name="connsiteX22" fmla="*/ 1678200 w 4416005"/>
                <a:gd name="connsiteY22" fmla="*/ 3253814 h 3263485"/>
                <a:gd name="connsiteX23" fmla="*/ 1678200 w 4416005"/>
                <a:gd name="connsiteY23" fmla="*/ 3252573 h 3263485"/>
                <a:gd name="connsiteX24" fmla="*/ 1660270 w 4416005"/>
                <a:gd name="connsiteY24" fmla="*/ 3254688 h 3263485"/>
                <a:gd name="connsiteX25" fmla="*/ 1653355 w 4416005"/>
                <a:gd name="connsiteY25" fmla="*/ 3255026 h 3263485"/>
                <a:gd name="connsiteX26" fmla="*/ 1436476 w 4416005"/>
                <a:gd name="connsiteY26" fmla="*/ 3263485 h 3263485"/>
                <a:gd name="connsiteX27" fmla="*/ 1215043 w 4416005"/>
                <a:gd name="connsiteY27" fmla="*/ 3255561 h 3263485"/>
                <a:gd name="connsiteX28" fmla="*/ 737631 w 4416005"/>
                <a:gd name="connsiteY28" fmla="*/ 3186877 h 3263485"/>
                <a:gd name="connsiteX29" fmla="*/ 552556 w 4416005"/>
                <a:gd name="connsiteY29" fmla="*/ 3139640 h 3263485"/>
                <a:gd name="connsiteX30" fmla="*/ 483099 w 4416005"/>
                <a:gd name="connsiteY30" fmla="*/ 3120001 h 3263485"/>
                <a:gd name="connsiteX31" fmla="*/ 470164 w 4416005"/>
                <a:gd name="connsiteY31" fmla="*/ 3115706 h 3263485"/>
                <a:gd name="connsiteX32" fmla="*/ 331163 w 4416005"/>
                <a:gd name="connsiteY32" fmla="*/ 3063974 h 3263485"/>
                <a:gd name="connsiteX33" fmla="*/ 325840 w 4416005"/>
                <a:gd name="connsiteY33" fmla="*/ 3058937 h 3263485"/>
                <a:gd name="connsiteX34" fmla="*/ 195502 w 4416005"/>
                <a:gd name="connsiteY34" fmla="*/ 2725739 h 3263485"/>
                <a:gd name="connsiteX35" fmla="*/ 958673 w 4416005"/>
                <a:gd name="connsiteY35" fmla="*/ 2129793 h 3263485"/>
                <a:gd name="connsiteX36" fmla="*/ 1084427 w 4416005"/>
                <a:gd name="connsiteY36" fmla="*/ 2139693 h 3263485"/>
                <a:gd name="connsiteX37" fmla="*/ 1084427 w 4416005"/>
                <a:gd name="connsiteY37" fmla="*/ 2134941 h 3263485"/>
                <a:gd name="connsiteX38" fmla="*/ 1145864 w 4416005"/>
                <a:gd name="connsiteY38" fmla="*/ 2148109 h 3263485"/>
                <a:gd name="connsiteX39" fmla="*/ 1307541 w 4416005"/>
                <a:gd name="connsiteY39" fmla="*/ 2159363 h 3263485"/>
                <a:gd name="connsiteX40" fmla="*/ 2046730 w 4416005"/>
                <a:gd name="connsiteY40" fmla="*/ 1821052 h 3263485"/>
                <a:gd name="connsiteX41" fmla="*/ 2055554 w 4416005"/>
                <a:gd name="connsiteY41" fmla="*/ 1801428 h 3263485"/>
                <a:gd name="connsiteX42" fmla="*/ 1955671 w 4416005"/>
                <a:gd name="connsiteY42" fmla="*/ 1776157 h 3263485"/>
                <a:gd name="connsiteX43" fmla="*/ 1266295 w 4416005"/>
                <a:gd name="connsiteY43" fmla="*/ 1316967 h 3263485"/>
                <a:gd name="connsiteX44" fmla="*/ 1190333 w 4416005"/>
                <a:gd name="connsiteY44" fmla="*/ 1198635 h 3263485"/>
                <a:gd name="connsiteX45" fmla="*/ 1185614 w 4416005"/>
                <a:gd name="connsiteY45" fmla="*/ 1199354 h 3263485"/>
                <a:gd name="connsiteX46" fmla="*/ 1151754 w 4416005"/>
                <a:gd name="connsiteY46" fmla="*/ 1160134 h 3263485"/>
                <a:gd name="connsiteX47" fmla="*/ 819106 w 4416005"/>
                <a:gd name="connsiteY47" fmla="*/ 881881 h 3263485"/>
                <a:gd name="connsiteX48" fmla="*/ 693166 w 4416005"/>
                <a:gd name="connsiteY48" fmla="*/ 814455 h 3263485"/>
                <a:gd name="connsiteX49" fmla="*/ 698417 w 4416005"/>
                <a:gd name="connsiteY49" fmla="*/ 745036 h 3263485"/>
                <a:gd name="connsiteX50" fmla="*/ 950430 w 4416005"/>
                <a:gd name="connsiteY50" fmla="*/ 101294 h 3263485"/>
                <a:gd name="connsiteX51" fmla="*/ 1020757 w 4416005"/>
                <a:gd name="connsiteY51" fmla="*/ 7248 h 3263485"/>
                <a:gd name="connsiteX52" fmla="*/ 1007661 w 4416005"/>
                <a:gd name="connsiteY52" fmla="*/ 11053 h 326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416005" h="3263485">
                  <a:moveTo>
                    <a:pt x="88286" y="68639"/>
                  </a:moveTo>
                  <a:lnTo>
                    <a:pt x="487147" y="232876"/>
                  </a:lnTo>
                  <a:lnTo>
                    <a:pt x="392199" y="290353"/>
                  </a:lnTo>
                  <a:cubicBezTo>
                    <a:pt x="255471" y="386355"/>
                    <a:pt x="132318" y="500380"/>
                    <a:pt x="26190" y="628976"/>
                  </a:cubicBezTo>
                  <a:lnTo>
                    <a:pt x="0" y="664001"/>
                  </a:lnTo>
                  <a:lnTo>
                    <a:pt x="11909" y="428148"/>
                  </a:lnTo>
                  <a:cubicBezTo>
                    <a:pt x="21548" y="333236"/>
                    <a:pt x="35888" y="239713"/>
                    <a:pt x="54694" y="147817"/>
                  </a:cubicBezTo>
                  <a:lnTo>
                    <a:pt x="67868" y="96579"/>
                  </a:lnTo>
                  <a:close/>
                  <a:moveTo>
                    <a:pt x="1019819" y="0"/>
                  </a:moveTo>
                  <a:lnTo>
                    <a:pt x="4416005" y="1419570"/>
                  </a:lnTo>
                  <a:lnTo>
                    <a:pt x="4365724" y="1543965"/>
                  </a:lnTo>
                  <a:lnTo>
                    <a:pt x="4251838" y="1752220"/>
                  </a:lnTo>
                  <a:lnTo>
                    <a:pt x="4192773" y="1846134"/>
                  </a:lnTo>
                  <a:lnTo>
                    <a:pt x="4148698" y="1907368"/>
                  </a:lnTo>
                  <a:lnTo>
                    <a:pt x="3996980" y="2103347"/>
                  </a:lnTo>
                  <a:lnTo>
                    <a:pt x="3954322" y="2150341"/>
                  </a:lnTo>
                  <a:lnTo>
                    <a:pt x="3811829" y="2301781"/>
                  </a:lnTo>
                  <a:lnTo>
                    <a:pt x="3597485" y="2493624"/>
                  </a:lnTo>
                  <a:cubicBezTo>
                    <a:pt x="3426742" y="2632091"/>
                    <a:pt x="3236523" y="2759399"/>
                    <a:pt x="3029634" y="2873672"/>
                  </a:cubicBezTo>
                  <a:lnTo>
                    <a:pt x="2865711" y="2955712"/>
                  </a:lnTo>
                  <a:lnTo>
                    <a:pt x="2736836" y="3015678"/>
                  </a:lnTo>
                  <a:cubicBezTo>
                    <a:pt x="2442851" y="3135789"/>
                    <a:pt x="2126940" y="3215630"/>
                    <a:pt x="1796512" y="3248043"/>
                  </a:cubicBezTo>
                  <a:lnTo>
                    <a:pt x="1678200" y="3253814"/>
                  </a:lnTo>
                  <a:lnTo>
                    <a:pt x="1678200" y="3252573"/>
                  </a:lnTo>
                  <a:lnTo>
                    <a:pt x="1660270" y="3254688"/>
                  </a:lnTo>
                  <a:lnTo>
                    <a:pt x="1653355" y="3255026"/>
                  </a:lnTo>
                  <a:lnTo>
                    <a:pt x="1436476" y="3263485"/>
                  </a:lnTo>
                  <a:lnTo>
                    <a:pt x="1215043" y="3255561"/>
                  </a:lnTo>
                  <a:cubicBezTo>
                    <a:pt x="1052307" y="3243870"/>
                    <a:pt x="892881" y="3220697"/>
                    <a:pt x="737631" y="3186877"/>
                  </a:cubicBezTo>
                  <a:lnTo>
                    <a:pt x="552556" y="3139640"/>
                  </a:lnTo>
                  <a:lnTo>
                    <a:pt x="483099" y="3120001"/>
                  </a:lnTo>
                  <a:lnTo>
                    <a:pt x="470164" y="3115706"/>
                  </a:lnTo>
                  <a:lnTo>
                    <a:pt x="331163" y="3063974"/>
                  </a:lnTo>
                  <a:lnTo>
                    <a:pt x="325840" y="3058937"/>
                  </a:lnTo>
                  <a:cubicBezTo>
                    <a:pt x="243552" y="2963824"/>
                    <a:pt x="195502" y="2849163"/>
                    <a:pt x="195502" y="2725739"/>
                  </a:cubicBezTo>
                  <a:cubicBezTo>
                    <a:pt x="195504" y="2396606"/>
                    <a:pt x="537185" y="2129793"/>
                    <a:pt x="958673" y="2129793"/>
                  </a:cubicBezTo>
                  <a:lnTo>
                    <a:pt x="1084427" y="2139693"/>
                  </a:lnTo>
                  <a:lnTo>
                    <a:pt x="1084427" y="2134941"/>
                  </a:lnTo>
                  <a:lnTo>
                    <a:pt x="1145864" y="2148109"/>
                  </a:lnTo>
                  <a:cubicBezTo>
                    <a:pt x="1198088" y="2155487"/>
                    <a:pt x="1252159" y="2159363"/>
                    <a:pt x="1307541" y="2159363"/>
                  </a:cubicBezTo>
                  <a:cubicBezTo>
                    <a:pt x="1639838" y="2159363"/>
                    <a:pt x="1924946" y="2019862"/>
                    <a:pt x="2046730" y="1821052"/>
                  </a:cubicBezTo>
                  <a:lnTo>
                    <a:pt x="2055554" y="1801428"/>
                  </a:lnTo>
                  <a:lnTo>
                    <a:pt x="1955671" y="1776157"/>
                  </a:lnTo>
                  <a:cubicBezTo>
                    <a:pt x="1659479" y="1679452"/>
                    <a:pt x="1417722" y="1511054"/>
                    <a:pt x="1266295" y="1316967"/>
                  </a:cubicBezTo>
                  <a:lnTo>
                    <a:pt x="1190333" y="1198635"/>
                  </a:lnTo>
                  <a:lnTo>
                    <a:pt x="1185614" y="1199354"/>
                  </a:lnTo>
                  <a:lnTo>
                    <a:pt x="1151754" y="1160134"/>
                  </a:lnTo>
                  <a:cubicBezTo>
                    <a:pt x="1045102" y="1046171"/>
                    <a:pt x="931479" y="952206"/>
                    <a:pt x="819106" y="881881"/>
                  </a:cubicBezTo>
                  <a:lnTo>
                    <a:pt x="693166" y="814455"/>
                  </a:lnTo>
                  <a:lnTo>
                    <a:pt x="698417" y="745036"/>
                  </a:lnTo>
                  <a:cubicBezTo>
                    <a:pt x="734435" y="509315"/>
                    <a:pt x="822465" y="290706"/>
                    <a:pt x="950430" y="101294"/>
                  </a:cubicBezTo>
                  <a:lnTo>
                    <a:pt x="1020757" y="7248"/>
                  </a:lnTo>
                  <a:lnTo>
                    <a:pt x="1007661" y="1105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冬青黑体简体中文 W3" panose="020B0300000000000000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2312670"/>
            <a:ext cx="4737100" cy="2715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3908425"/>
            <a:ext cx="3577590" cy="227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84221" y="2661360"/>
            <a:ext cx="7223558" cy="1421756"/>
            <a:chOff x="2372526" y="2661360"/>
            <a:chExt cx="7223558" cy="1421756"/>
          </a:xfrm>
        </p:grpSpPr>
        <p:grpSp>
          <p:nvGrpSpPr>
            <p:cNvPr id="8" name="组合 7"/>
            <p:cNvGrpSpPr/>
            <p:nvPr/>
          </p:nvGrpSpPr>
          <p:grpSpPr>
            <a:xfrm>
              <a:off x="4306460" y="2661360"/>
              <a:ext cx="1421756" cy="1421756"/>
              <a:chOff x="5761224" y="2492470"/>
              <a:chExt cx="669551" cy="6695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76122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906300" y="2615382"/>
                <a:ext cx="379400" cy="423728"/>
                <a:chOff x="6652957" y="2328821"/>
                <a:chExt cx="1385887" cy="15478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38"/>
                <p:cNvSpPr>
                  <a:spLocks noEditPoints="1"/>
                </p:cNvSpPr>
                <p:nvPr/>
              </p:nvSpPr>
              <p:spPr bwMode="auto">
                <a:xfrm>
                  <a:off x="6654544" y="2328821"/>
                  <a:ext cx="1384300" cy="1139825"/>
                </a:xfrm>
                <a:custGeom>
                  <a:avLst/>
                  <a:gdLst>
                    <a:gd name="T0" fmla="*/ 594 w 1187"/>
                    <a:gd name="T1" fmla="*/ 1 h 978"/>
                    <a:gd name="T2" fmla="*/ 1038 w 1187"/>
                    <a:gd name="T3" fmla="*/ 1 h 978"/>
                    <a:gd name="T4" fmla="*/ 1086 w 1187"/>
                    <a:gd name="T5" fmla="*/ 7 h 978"/>
                    <a:gd name="T6" fmla="*/ 1186 w 1187"/>
                    <a:gd name="T7" fmla="*/ 133 h 978"/>
                    <a:gd name="T8" fmla="*/ 1186 w 1187"/>
                    <a:gd name="T9" fmla="*/ 252 h 978"/>
                    <a:gd name="T10" fmla="*/ 1186 w 1187"/>
                    <a:gd name="T11" fmla="*/ 832 h 978"/>
                    <a:gd name="T12" fmla="*/ 1178 w 1187"/>
                    <a:gd name="T13" fmla="*/ 888 h 978"/>
                    <a:gd name="T14" fmla="*/ 1067 w 1187"/>
                    <a:gd name="T15" fmla="*/ 976 h 978"/>
                    <a:gd name="T16" fmla="*/ 1037 w 1187"/>
                    <a:gd name="T17" fmla="*/ 978 h 978"/>
                    <a:gd name="T18" fmla="*/ 151 w 1187"/>
                    <a:gd name="T19" fmla="*/ 978 h 978"/>
                    <a:gd name="T20" fmla="*/ 96 w 1187"/>
                    <a:gd name="T21" fmla="*/ 970 h 978"/>
                    <a:gd name="T22" fmla="*/ 1 w 1187"/>
                    <a:gd name="T23" fmla="*/ 845 h 978"/>
                    <a:gd name="T24" fmla="*/ 1 w 1187"/>
                    <a:gd name="T25" fmla="*/ 689 h 978"/>
                    <a:gd name="T26" fmla="*/ 1 w 1187"/>
                    <a:gd name="T27" fmla="*/ 148 h 978"/>
                    <a:gd name="T28" fmla="*/ 26 w 1187"/>
                    <a:gd name="T29" fmla="*/ 56 h 978"/>
                    <a:gd name="T30" fmla="*/ 144 w 1187"/>
                    <a:gd name="T31" fmla="*/ 1 h 978"/>
                    <a:gd name="T32" fmla="*/ 462 w 1187"/>
                    <a:gd name="T33" fmla="*/ 1 h 978"/>
                    <a:gd name="T34" fmla="*/ 594 w 1187"/>
                    <a:gd name="T35" fmla="*/ 1 h 978"/>
                    <a:gd name="T36" fmla="*/ 593 w 1187"/>
                    <a:gd name="T37" fmla="*/ 908 h 978"/>
                    <a:gd name="T38" fmla="*/ 1036 w 1187"/>
                    <a:gd name="T39" fmla="*/ 908 h 978"/>
                    <a:gd name="T40" fmla="*/ 1117 w 1187"/>
                    <a:gd name="T41" fmla="*/ 826 h 978"/>
                    <a:gd name="T42" fmla="*/ 1117 w 1187"/>
                    <a:gd name="T43" fmla="*/ 168 h 978"/>
                    <a:gd name="T44" fmla="*/ 1116 w 1187"/>
                    <a:gd name="T45" fmla="*/ 138 h 978"/>
                    <a:gd name="T46" fmla="*/ 1061 w 1187"/>
                    <a:gd name="T47" fmla="*/ 72 h 978"/>
                    <a:gd name="T48" fmla="*/ 1035 w 1187"/>
                    <a:gd name="T49" fmla="*/ 70 h 978"/>
                    <a:gd name="T50" fmla="*/ 154 w 1187"/>
                    <a:gd name="T51" fmla="*/ 70 h 978"/>
                    <a:gd name="T52" fmla="*/ 70 w 1187"/>
                    <a:gd name="T53" fmla="*/ 153 h 978"/>
                    <a:gd name="T54" fmla="*/ 70 w 1187"/>
                    <a:gd name="T55" fmla="*/ 790 h 978"/>
                    <a:gd name="T56" fmla="*/ 71 w 1187"/>
                    <a:gd name="T57" fmla="*/ 841 h 978"/>
                    <a:gd name="T58" fmla="*/ 125 w 1187"/>
                    <a:gd name="T59" fmla="*/ 906 h 978"/>
                    <a:gd name="T60" fmla="*/ 152 w 1187"/>
                    <a:gd name="T61" fmla="*/ 908 h 978"/>
                    <a:gd name="T62" fmla="*/ 593 w 1187"/>
                    <a:gd name="T63" fmla="*/ 908 h 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87" h="978">
                      <a:moveTo>
                        <a:pt x="594" y="1"/>
                      </a:moveTo>
                      <a:cubicBezTo>
                        <a:pt x="742" y="1"/>
                        <a:pt x="890" y="1"/>
                        <a:pt x="1038" y="1"/>
                      </a:cubicBezTo>
                      <a:cubicBezTo>
                        <a:pt x="1054" y="1"/>
                        <a:pt x="1071" y="3"/>
                        <a:pt x="1086" y="7"/>
                      </a:cubicBezTo>
                      <a:cubicBezTo>
                        <a:pt x="1149" y="23"/>
                        <a:pt x="1185" y="69"/>
                        <a:pt x="1186" y="133"/>
                      </a:cubicBezTo>
                      <a:cubicBezTo>
                        <a:pt x="1187" y="173"/>
                        <a:pt x="1186" y="212"/>
                        <a:pt x="1186" y="252"/>
                      </a:cubicBezTo>
                      <a:cubicBezTo>
                        <a:pt x="1186" y="445"/>
                        <a:pt x="1186" y="639"/>
                        <a:pt x="1186" y="832"/>
                      </a:cubicBezTo>
                      <a:cubicBezTo>
                        <a:pt x="1186" y="851"/>
                        <a:pt x="1184" y="870"/>
                        <a:pt x="1178" y="888"/>
                      </a:cubicBezTo>
                      <a:cubicBezTo>
                        <a:pt x="1161" y="942"/>
                        <a:pt x="1120" y="966"/>
                        <a:pt x="1067" y="976"/>
                      </a:cubicBezTo>
                      <a:cubicBezTo>
                        <a:pt x="1057" y="977"/>
                        <a:pt x="1047" y="978"/>
                        <a:pt x="1037" y="978"/>
                      </a:cubicBezTo>
                      <a:cubicBezTo>
                        <a:pt x="742" y="978"/>
                        <a:pt x="446" y="978"/>
                        <a:pt x="151" y="978"/>
                      </a:cubicBezTo>
                      <a:cubicBezTo>
                        <a:pt x="133" y="978"/>
                        <a:pt x="114" y="975"/>
                        <a:pt x="96" y="970"/>
                      </a:cubicBezTo>
                      <a:cubicBezTo>
                        <a:pt x="36" y="953"/>
                        <a:pt x="2" y="908"/>
                        <a:pt x="1" y="845"/>
                      </a:cubicBezTo>
                      <a:cubicBezTo>
                        <a:pt x="0" y="793"/>
                        <a:pt x="1" y="741"/>
                        <a:pt x="1" y="689"/>
                      </a:cubicBezTo>
                      <a:cubicBezTo>
                        <a:pt x="1" y="509"/>
                        <a:pt x="1" y="328"/>
                        <a:pt x="1" y="148"/>
                      </a:cubicBezTo>
                      <a:cubicBezTo>
                        <a:pt x="1" y="115"/>
                        <a:pt x="5" y="83"/>
                        <a:pt x="26" y="56"/>
                      </a:cubicBezTo>
                      <a:cubicBezTo>
                        <a:pt x="55" y="17"/>
                        <a:pt x="97" y="1"/>
                        <a:pt x="144" y="1"/>
                      </a:cubicBezTo>
                      <a:cubicBezTo>
                        <a:pt x="250" y="0"/>
                        <a:pt x="356" y="1"/>
                        <a:pt x="462" y="1"/>
                      </a:cubicBezTo>
                      <a:cubicBezTo>
                        <a:pt x="506" y="1"/>
                        <a:pt x="550" y="1"/>
                        <a:pt x="594" y="1"/>
                      </a:cubicBezTo>
                      <a:close/>
                      <a:moveTo>
                        <a:pt x="593" y="908"/>
                      </a:moveTo>
                      <a:cubicBezTo>
                        <a:pt x="741" y="908"/>
                        <a:pt x="888" y="908"/>
                        <a:pt x="1036" y="908"/>
                      </a:cubicBezTo>
                      <a:cubicBezTo>
                        <a:pt x="1092" y="908"/>
                        <a:pt x="1117" y="884"/>
                        <a:pt x="1117" y="826"/>
                      </a:cubicBezTo>
                      <a:cubicBezTo>
                        <a:pt x="1117" y="607"/>
                        <a:pt x="1117" y="388"/>
                        <a:pt x="1117" y="168"/>
                      </a:cubicBezTo>
                      <a:cubicBezTo>
                        <a:pt x="1117" y="158"/>
                        <a:pt x="1117" y="148"/>
                        <a:pt x="1116" y="138"/>
                      </a:cubicBezTo>
                      <a:cubicBezTo>
                        <a:pt x="1115" y="102"/>
                        <a:pt x="1096" y="80"/>
                        <a:pt x="1061" y="72"/>
                      </a:cubicBezTo>
                      <a:cubicBezTo>
                        <a:pt x="1052" y="71"/>
                        <a:pt x="1044" y="70"/>
                        <a:pt x="1035" y="70"/>
                      </a:cubicBezTo>
                      <a:cubicBezTo>
                        <a:pt x="741" y="70"/>
                        <a:pt x="448" y="70"/>
                        <a:pt x="154" y="70"/>
                      </a:cubicBezTo>
                      <a:cubicBezTo>
                        <a:pt x="95" y="70"/>
                        <a:pt x="70" y="94"/>
                        <a:pt x="70" y="153"/>
                      </a:cubicBezTo>
                      <a:cubicBezTo>
                        <a:pt x="70" y="365"/>
                        <a:pt x="70" y="577"/>
                        <a:pt x="70" y="790"/>
                      </a:cubicBezTo>
                      <a:cubicBezTo>
                        <a:pt x="70" y="807"/>
                        <a:pt x="70" y="824"/>
                        <a:pt x="71" y="841"/>
                      </a:cubicBezTo>
                      <a:cubicBezTo>
                        <a:pt x="72" y="876"/>
                        <a:pt x="92" y="900"/>
                        <a:pt x="125" y="906"/>
                      </a:cubicBezTo>
                      <a:cubicBezTo>
                        <a:pt x="134" y="908"/>
                        <a:pt x="143" y="908"/>
                        <a:pt x="152" y="908"/>
                      </a:cubicBezTo>
                      <a:cubicBezTo>
                        <a:pt x="299" y="908"/>
                        <a:pt x="446" y="908"/>
                        <a:pt x="593" y="9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39"/>
                <p:cNvSpPr/>
                <p:nvPr/>
              </p:nvSpPr>
              <p:spPr bwMode="auto">
                <a:xfrm>
                  <a:off x="6652957" y="3551196"/>
                  <a:ext cx="1384300" cy="325437"/>
                </a:xfrm>
                <a:custGeom>
                  <a:avLst/>
                  <a:gdLst>
                    <a:gd name="T0" fmla="*/ 533 w 1187"/>
                    <a:gd name="T1" fmla="*/ 69 h 279"/>
                    <a:gd name="T2" fmla="*/ 442 w 1187"/>
                    <a:gd name="T3" fmla="*/ 69 h 279"/>
                    <a:gd name="T4" fmla="*/ 36 w 1187"/>
                    <a:gd name="T5" fmla="*/ 69 h 279"/>
                    <a:gd name="T6" fmla="*/ 2 w 1187"/>
                    <a:gd name="T7" fmla="*/ 42 h 279"/>
                    <a:gd name="T8" fmla="*/ 32 w 1187"/>
                    <a:gd name="T9" fmla="*/ 0 h 279"/>
                    <a:gd name="T10" fmla="*/ 44 w 1187"/>
                    <a:gd name="T11" fmla="*/ 0 h 279"/>
                    <a:gd name="T12" fmla="*/ 1146 w 1187"/>
                    <a:gd name="T13" fmla="*/ 0 h 279"/>
                    <a:gd name="T14" fmla="*/ 1187 w 1187"/>
                    <a:gd name="T15" fmla="*/ 38 h 279"/>
                    <a:gd name="T16" fmla="*/ 1155 w 1187"/>
                    <a:gd name="T17" fmla="*/ 69 h 279"/>
                    <a:gd name="T18" fmla="*/ 722 w 1187"/>
                    <a:gd name="T19" fmla="*/ 69 h 279"/>
                    <a:gd name="T20" fmla="*/ 702 w 1187"/>
                    <a:gd name="T21" fmla="*/ 69 h 279"/>
                    <a:gd name="T22" fmla="*/ 848 w 1187"/>
                    <a:gd name="T23" fmla="*/ 279 h 279"/>
                    <a:gd name="T24" fmla="*/ 781 w 1187"/>
                    <a:gd name="T25" fmla="*/ 278 h 279"/>
                    <a:gd name="T26" fmla="*/ 770 w 1187"/>
                    <a:gd name="T27" fmla="*/ 267 h 279"/>
                    <a:gd name="T28" fmla="*/ 639 w 1187"/>
                    <a:gd name="T29" fmla="*/ 80 h 279"/>
                    <a:gd name="T30" fmla="*/ 596 w 1187"/>
                    <a:gd name="T31" fmla="*/ 81 h 279"/>
                    <a:gd name="T32" fmla="*/ 464 w 1187"/>
                    <a:gd name="T33" fmla="*/ 269 h 279"/>
                    <a:gd name="T34" fmla="*/ 445 w 1187"/>
                    <a:gd name="T35" fmla="*/ 279 h 279"/>
                    <a:gd name="T36" fmla="*/ 387 w 1187"/>
                    <a:gd name="T37" fmla="*/ 279 h 279"/>
                    <a:gd name="T38" fmla="*/ 533 w 1187"/>
                    <a:gd name="T39" fmla="*/ 6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87" h="279">
                      <a:moveTo>
                        <a:pt x="533" y="69"/>
                      </a:moveTo>
                      <a:cubicBezTo>
                        <a:pt x="500" y="69"/>
                        <a:pt x="471" y="69"/>
                        <a:pt x="442" y="69"/>
                      </a:cubicBezTo>
                      <a:cubicBezTo>
                        <a:pt x="307" y="69"/>
                        <a:pt x="172" y="69"/>
                        <a:pt x="36" y="69"/>
                      </a:cubicBezTo>
                      <a:cubicBezTo>
                        <a:pt x="14" y="69"/>
                        <a:pt x="4" y="61"/>
                        <a:pt x="2" y="42"/>
                      </a:cubicBezTo>
                      <a:cubicBezTo>
                        <a:pt x="0" y="20"/>
                        <a:pt x="12" y="3"/>
                        <a:pt x="32" y="0"/>
                      </a:cubicBezTo>
                      <a:cubicBezTo>
                        <a:pt x="35" y="0"/>
                        <a:pt x="40" y="0"/>
                        <a:pt x="44" y="0"/>
                      </a:cubicBezTo>
                      <a:cubicBezTo>
                        <a:pt x="411" y="0"/>
                        <a:pt x="779" y="0"/>
                        <a:pt x="1146" y="0"/>
                      </a:cubicBezTo>
                      <a:cubicBezTo>
                        <a:pt x="1173" y="0"/>
                        <a:pt x="1187" y="13"/>
                        <a:pt x="1187" y="38"/>
                      </a:cubicBezTo>
                      <a:cubicBezTo>
                        <a:pt x="1187" y="59"/>
                        <a:pt x="1176" y="69"/>
                        <a:pt x="1155" y="69"/>
                      </a:cubicBezTo>
                      <a:cubicBezTo>
                        <a:pt x="1011" y="69"/>
                        <a:pt x="866" y="69"/>
                        <a:pt x="722" y="69"/>
                      </a:cubicBezTo>
                      <a:cubicBezTo>
                        <a:pt x="716" y="69"/>
                        <a:pt x="711" y="69"/>
                        <a:pt x="702" y="69"/>
                      </a:cubicBezTo>
                      <a:cubicBezTo>
                        <a:pt x="751" y="140"/>
                        <a:pt x="799" y="208"/>
                        <a:pt x="848" y="279"/>
                      </a:cubicBezTo>
                      <a:cubicBezTo>
                        <a:pt x="824" y="279"/>
                        <a:pt x="803" y="279"/>
                        <a:pt x="781" y="278"/>
                      </a:cubicBezTo>
                      <a:cubicBezTo>
                        <a:pt x="777" y="278"/>
                        <a:pt x="773" y="271"/>
                        <a:pt x="770" y="267"/>
                      </a:cubicBezTo>
                      <a:cubicBezTo>
                        <a:pt x="726" y="205"/>
                        <a:pt x="683" y="143"/>
                        <a:pt x="639" y="80"/>
                      </a:cubicBezTo>
                      <a:cubicBezTo>
                        <a:pt x="628" y="64"/>
                        <a:pt x="608" y="64"/>
                        <a:pt x="596" y="81"/>
                      </a:cubicBezTo>
                      <a:cubicBezTo>
                        <a:pt x="552" y="143"/>
                        <a:pt x="508" y="206"/>
                        <a:pt x="464" y="269"/>
                      </a:cubicBezTo>
                      <a:cubicBezTo>
                        <a:pt x="459" y="276"/>
                        <a:pt x="454" y="279"/>
                        <a:pt x="445" y="279"/>
                      </a:cubicBezTo>
                      <a:cubicBezTo>
                        <a:pt x="427" y="278"/>
                        <a:pt x="408" y="279"/>
                        <a:pt x="387" y="279"/>
                      </a:cubicBezTo>
                      <a:cubicBezTo>
                        <a:pt x="436" y="208"/>
                        <a:pt x="484" y="140"/>
                        <a:pt x="533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 42"/>
                <p:cNvSpPr/>
                <p:nvPr/>
              </p:nvSpPr>
              <p:spPr bwMode="auto">
                <a:xfrm>
                  <a:off x="6819644" y="2493921"/>
                  <a:ext cx="1054100" cy="160337"/>
                </a:xfrm>
                <a:custGeom>
                  <a:avLst/>
                  <a:gdLst>
                    <a:gd name="T0" fmla="*/ 904 w 904"/>
                    <a:gd name="T1" fmla="*/ 0 h 138"/>
                    <a:gd name="T2" fmla="*/ 904 w 904"/>
                    <a:gd name="T3" fmla="*/ 138 h 138"/>
                    <a:gd name="T4" fmla="*/ 0 w 904"/>
                    <a:gd name="T5" fmla="*/ 138 h 138"/>
                    <a:gd name="T6" fmla="*/ 0 w 904"/>
                    <a:gd name="T7" fmla="*/ 0 h 138"/>
                    <a:gd name="T8" fmla="*/ 904 w 904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4" h="138">
                      <a:moveTo>
                        <a:pt x="904" y="0"/>
                      </a:moveTo>
                      <a:cubicBezTo>
                        <a:pt x="904" y="47"/>
                        <a:pt x="904" y="92"/>
                        <a:pt x="904" y="138"/>
                      </a:cubicBezTo>
                      <a:cubicBezTo>
                        <a:pt x="602" y="138"/>
                        <a:pt x="302" y="138"/>
                        <a:pt x="0" y="138"/>
                      </a:cubicBezTo>
                      <a:cubicBezTo>
                        <a:pt x="0" y="93"/>
                        <a:pt x="0" y="47"/>
                        <a:pt x="0" y="0"/>
                      </a:cubicBezTo>
                      <a:cubicBezTo>
                        <a:pt x="301" y="0"/>
                        <a:pt x="601" y="0"/>
                        <a:pt x="9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 43"/>
                <p:cNvSpPr/>
                <p:nvPr/>
              </p:nvSpPr>
              <p:spPr bwMode="auto">
                <a:xfrm>
                  <a:off x="6797419" y="2816184"/>
                  <a:ext cx="520700" cy="508000"/>
                </a:xfrm>
                <a:custGeom>
                  <a:avLst/>
                  <a:gdLst>
                    <a:gd name="T0" fmla="*/ 227 w 447"/>
                    <a:gd name="T1" fmla="*/ 210 h 435"/>
                    <a:gd name="T2" fmla="*/ 434 w 447"/>
                    <a:gd name="T3" fmla="*/ 210 h 435"/>
                    <a:gd name="T4" fmla="*/ 342 w 447"/>
                    <a:gd name="T5" fmla="*/ 386 h 435"/>
                    <a:gd name="T6" fmla="*/ 98 w 447"/>
                    <a:gd name="T7" fmla="*/ 375 h 435"/>
                    <a:gd name="T8" fmla="*/ 31 w 447"/>
                    <a:gd name="T9" fmla="*/ 140 h 435"/>
                    <a:gd name="T10" fmla="*/ 227 w 447"/>
                    <a:gd name="T11" fmla="*/ 2 h 435"/>
                    <a:gd name="T12" fmla="*/ 227 w 447"/>
                    <a:gd name="T13" fmla="*/ 21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7" h="435">
                      <a:moveTo>
                        <a:pt x="227" y="210"/>
                      </a:moveTo>
                      <a:cubicBezTo>
                        <a:pt x="298" y="210"/>
                        <a:pt x="366" y="210"/>
                        <a:pt x="434" y="210"/>
                      </a:cubicBezTo>
                      <a:cubicBezTo>
                        <a:pt x="447" y="260"/>
                        <a:pt x="401" y="347"/>
                        <a:pt x="342" y="386"/>
                      </a:cubicBezTo>
                      <a:cubicBezTo>
                        <a:pt x="267" y="435"/>
                        <a:pt x="169" y="431"/>
                        <a:pt x="98" y="375"/>
                      </a:cubicBezTo>
                      <a:cubicBezTo>
                        <a:pt x="28" y="320"/>
                        <a:pt x="0" y="224"/>
                        <a:pt x="31" y="140"/>
                      </a:cubicBezTo>
                      <a:cubicBezTo>
                        <a:pt x="60" y="57"/>
                        <a:pt x="141" y="0"/>
                        <a:pt x="227" y="2"/>
                      </a:cubicBezTo>
                      <a:cubicBezTo>
                        <a:pt x="227" y="71"/>
                        <a:pt x="227" y="140"/>
                        <a:pt x="227" y="2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 44"/>
                <p:cNvSpPr/>
                <p:nvPr/>
              </p:nvSpPr>
              <p:spPr bwMode="auto">
                <a:xfrm>
                  <a:off x="7468932" y="2901909"/>
                  <a:ext cx="404813" cy="77787"/>
                </a:xfrm>
                <a:custGeom>
                  <a:avLst/>
                  <a:gdLst>
                    <a:gd name="T0" fmla="*/ 0 w 346"/>
                    <a:gd name="T1" fmla="*/ 67 h 67"/>
                    <a:gd name="T2" fmla="*/ 0 w 346"/>
                    <a:gd name="T3" fmla="*/ 0 h 67"/>
                    <a:gd name="T4" fmla="*/ 346 w 346"/>
                    <a:gd name="T5" fmla="*/ 0 h 67"/>
                    <a:gd name="T6" fmla="*/ 346 w 346"/>
                    <a:gd name="T7" fmla="*/ 67 h 67"/>
                    <a:gd name="T8" fmla="*/ 0 w 34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7">
                      <a:moveTo>
                        <a:pt x="0" y="67"/>
                      </a:move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4"/>
                        <a:pt x="346" y="67"/>
                      </a:cubicBezTo>
                      <a:cubicBezTo>
                        <a:pt x="231" y="67"/>
                        <a:pt x="115" y="67"/>
                        <a:pt x="0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45"/>
                <p:cNvSpPr/>
                <p:nvPr/>
              </p:nvSpPr>
              <p:spPr bwMode="auto">
                <a:xfrm>
                  <a:off x="7468932" y="3144796"/>
                  <a:ext cx="404813" cy="79375"/>
                </a:xfrm>
                <a:custGeom>
                  <a:avLst/>
                  <a:gdLst>
                    <a:gd name="T0" fmla="*/ 346 w 346"/>
                    <a:gd name="T1" fmla="*/ 68 h 68"/>
                    <a:gd name="T2" fmla="*/ 0 w 346"/>
                    <a:gd name="T3" fmla="*/ 68 h 68"/>
                    <a:gd name="T4" fmla="*/ 0 w 346"/>
                    <a:gd name="T5" fmla="*/ 0 h 68"/>
                    <a:gd name="T6" fmla="*/ 346 w 346"/>
                    <a:gd name="T7" fmla="*/ 0 h 68"/>
                    <a:gd name="T8" fmla="*/ 346 w 346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8">
                      <a:moveTo>
                        <a:pt x="346" y="68"/>
                      </a:moveTo>
                      <a:cubicBezTo>
                        <a:pt x="230" y="68"/>
                        <a:pt x="116" y="68"/>
                        <a:pt x="0" y="68"/>
                      </a:cubicBez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5"/>
                        <a:pt x="346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372526" y="2661360"/>
              <a:ext cx="1421756" cy="1421756"/>
              <a:chOff x="3532374" y="2492470"/>
              <a:chExt cx="669551" cy="669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53237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3677404" y="2638197"/>
                <a:ext cx="379490" cy="378096"/>
                <a:chOff x="1709739" y="2636838"/>
                <a:chExt cx="1590160" cy="1584325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Freeform 6"/>
                <p:cNvSpPr/>
                <p:nvPr/>
              </p:nvSpPr>
              <p:spPr bwMode="auto">
                <a:xfrm>
                  <a:off x="1709739" y="2636838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7"/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8"/>
                <p:cNvSpPr/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9"/>
                <p:cNvSpPr/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Freeform 10"/>
                <p:cNvSpPr/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Freeform 11"/>
                <p:cNvSpPr/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Freeform 12"/>
                <p:cNvSpPr/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4"/>
                <p:cNvSpPr/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6240394" y="2661360"/>
              <a:ext cx="1421756" cy="1421756"/>
              <a:chOff x="7814887" y="2492470"/>
              <a:chExt cx="669551" cy="6695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814887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337"/>
              <p:cNvSpPr/>
              <p:nvPr/>
            </p:nvSpPr>
            <p:spPr bwMode="auto">
              <a:xfrm>
                <a:off x="7857027" y="2587781"/>
                <a:ext cx="509070" cy="478928"/>
              </a:xfrm>
              <a:custGeom>
                <a:avLst/>
                <a:gdLst>
                  <a:gd name="T0" fmla="*/ 712 w 1035"/>
                  <a:gd name="T1" fmla="*/ 309 h 973"/>
                  <a:gd name="T2" fmla="*/ 376 w 1035"/>
                  <a:gd name="T3" fmla="*/ 471 h 973"/>
                  <a:gd name="T4" fmla="*/ 376 w 1035"/>
                  <a:gd name="T5" fmla="*/ 519 h 973"/>
                  <a:gd name="T6" fmla="*/ 712 w 1035"/>
                  <a:gd name="T7" fmla="*/ 687 h 973"/>
                  <a:gd name="T8" fmla="*/ 943 w 1035"/>
                  <a:gd name="T9" fmla="*/ 681 h 973"/>
                  <a:gd name="T10" fmla="*/ 856 w 1035"/>
                  <a:gd name="T11" fmla="*/ 957 h 973"/>
                  <a:gd name="T12" fmla="*/ 673 w 1035"/>
                  <a:gd name="T13" fmla="*/ 777 h 973"/>
                  <a:gd name="T14" fmla="*/ 337 w 1035"/>
                  <a:gd name="T15" fmla="*/ 609 h 973"/>
                  <a:gd name="T16" fmla="*/ 232 w 1035"/>
                  <a:gd name="T17" fmla="*/ 657 h 973"/>
                  <a:gd name="T18" fmla="*/ 229 w 1035"/>
                  <a:gd name="T19" fmla="*/ 336 h 973"/>
                  <a:gd name="T20" fmla="*/ 334 w 1035"/>
                  <a:gd name="T21" fmla="*/ 387 h 973"/>
                  <a:gd name="T22" fmla="*/ 673 w 1035"/>
                  <a:gd name="T23" fmla="*/ 222 h 973"/>
                  <a:gd name="T24" fmla="*/ 892 w 1035"/>
                  <a:gd name="T25" fmla="*/ 48 h 973"/>
                  <a:gd name="T26" fmla="*/ 862 w 1035"/>
                  <a:gd name="T27" fmla="*/ 357 h 973"/>
                  <a:gd name="T28" fmla="*/ 712 w 1035"/>
                  <a:gd name="T29" fmla="*/ 309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5" h="973">
                    <a:moveTo>
                      <a:pt x="712" y="309"/>
                    </a:moveTo>
                    <a:cubicBezTo>
                      <a:pt x="600" y="363"/>
                      <a:pt x="491" y="420"/>
                      <a:pt x="376" y="471"/>
                    </a:cubicBezTo>
                    <a:cubicBezTo>
                      <a:pt x="377" y="493"/>
                      <a:pt x="377" y="498"/>
                      <a:pt x="376" y="519"/>
                    </a:cubicBezTo>
                    <a:cubicBezTo>
                      <a:pt x="485" y="578"/>
                      <a:pt x="602" y="629"/>
                      <a:pt x="712" y="687"/>
                    </a:cubicBezTo>
                    <a:cubicBezTo>
                      <a:pt x="765" y="625"/>
                      <a:pt x="885" y="625"/>
                      <a:pt x="943" y="681"/>
                    </a:cubicBezTo>
                    <a:cubicBezTo>
                      <a:pt x="1033" y="767"/>
                      <a:pt x="989" y="939"/>
                      <a:pt x="856" y="957"/>
                    </a:cubicBezTo>
                    <a:cubicBezTo>
                      <a:pt x="735" y="973"/>
                      <a:pt x="669" y="885"/>
                      <a:pt x="673" y="777"/>
                    </a:cubicBezTo>
                    <a:cubicBezTo>
                      <a:pt x="565" y="717"/>
                      <a:pt x="449" y="665"/>
                      <a:pt x="337" y="609"/>
                    </a:cubicBezTo>
                    <a:cubicBezTo>
                      <a:pt x="302" y="629"/>
                      <a:pt x="278" y="653"/>
                      <a:pt x="232" y="657"/>
                    </a:cubicBezTo>
                    <a:cubicBezTo>
                      <a:pt x="0" y="675"/>
                      <a:pt x="11" y="322"/>
                      <a:pt x="229" y="336"/>
                    </a:cubicBezTo>
                    <a:cubicBezTo>
                      <a:pt x="276" y="339"/>
                      <a:pt x="302" y="358"/>
                      <a:pt x="334" y="387"/>
                    </a:cubicBezTo>
                    <a:cubicBezTo>
                      <a:pt x="447" y="332"/>
                      <a:pt x="560" y="277"/>
                      <a:pt x="673" y="222"/>
                    </a:cubicBezTo>
                    <a:cubicBezTo>
                      <a:pt x="657" y="103"/>
                      <a:pt x="770" y="0"/>
                      <a:pt x="892" y="48"/>
                    </a:cubicBezTo>
                    <a:cubicBezTo>
                      <a:pt x="1035" y="104"/>
                      <a:pt x="1012" y="332"/>
                      <a:pt x="862" y="357"/>
                    </a:cubicBezTo>
                    <a:cubicBezTo>
                      <a:pt x="804" y="367"/>
                      <a:pt x="756" y="346"/>
                      <a:pt x="712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174328" y="2661360"/>
              <a:ext cx="1421756" cy="1421756"/>
              <a:chOff x="8893394" y="2492470"/>
              <a:chExt cx="669551" cy="66955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89339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Group 340"/>
              <p:cNvGrpSpPr>
                <a:grpSpLocks noChangeAspect="1"/>
              </p:cNvGrpSpPr>
              <p:nvPr/>
            </p:nvGrpSpPr>
            <p:grpSpPr bwMode="auto">
              <a:xfrm>
                <a:off x="8998972" y="2595978"/>
                <a:ext cx="458394" cy="462534"/>
                <a:chOff x="2657" y="1089"/>
                <a:chExt cx="2214" cy="2234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342"/>
                <p:cNvSpPr>
                  <a:spLocks noEditPoints="1"/>
                </p:cNvSpPr>
                <p:nvPr/>
              </p:nvSpPr>
              <p:spPr bwMode="auto">
                <a:xfrm>
                  <a:off x="2657" y="1089"/>
                  <a:ext cx="2214" cy="2234"/>
                </a:xfrm>
                <a:custGeom>
                  <a:avLst/>
                  <a:gdLst>
                    <a:gd name="T0" fmla="*/ 535 w 935"/>
                    <a:gd name="T1" fmla="*/ 14 h 943"/>
                    <a:gd name="T2" fmla="*/ 565 w 935"/>
                    <a:gd name="T3" fmla="*/ 140 h 943"/>
                    <a:gd name="T4" fmla="*/ 631 w 935"/>
                    <a:gd name="T5" fmla="*/ 167 h 943"/>
                    <a:gd name="T6" fmla="*/ 739 w 935"/>
                    <a:gd name="T7" fmla="*/ 101 h 943"/>
                    <a:gd name="T8" fmla="*/ 796 w 935"/>
                    <a:gd name="T9" fmla="*/ 146 h 943"/>
                    <a:gd name="T10" fmla="*/ 841 w 935"/>
                    <a:gd name="T11" fmla="*/ 200 h 943"/>
                    <a:gd name="T12" fmla="*/ 775 w 935"/>
                    <a:gd name="T13" fmla="*/ 311 h 943"/>
                    <a:gd name="T14" fmla="*/ 802 w 935"/>
                    <a:gd name="T15" fmla="*/ 377 h 943"/>
                    <a:gd name="T16" fmla="*/ 931 w 935"/>
                    <a:gd name="T17" fmla="*/ 410 h 943"/>
                    <a:gd name="T18" fmla="*/ 928 w 935"/>
                    <a:gd name="T19" fmla="*/ 545 h 943"/>
                    <a:gd name="T20" fmla="*/ 805 w 935"/>
                    <a:gd name="T21" fmla="*/ 575 h 943"/>
                    <a:gd name="T22" fmla="*/ 775 w 935"/>
                    <a:gd name="T23" fmla="*/ 641 h 943"/>
                    <a:gd name="T24" fmla="*/ 841 w 935"/>
                    <a:gd name="T25" fmla="*/ 749 h 943"/>
                    <a:gd name="T26" fmla="*/ 796 w 935"/>
                    <a:gd name="T27" fmla="*/ 806 h 943"/>
                    <a:gd name="T28" fmla="*/ 742 w 935"/>
                    <a:gd name="T29" fmla="*/ 851 h 943"/>
                    <a:gd name="T30" fmla="*/ 634 w 935"/>
                    <a:gd name="T31" fmla="*/ 785 h 943"/>
                    <a:gd name="T32" fmla="*/ 565 w 935"/>
                    <a:gd name="T33" fmla="*/ 809 h 943"/>
                    <a:gd name="T34" fmla="*/ 535 w 935"/>
                    <a:gd name="T35" fmla="*/ 938 h 943"/>
                    <a:gd name="T36" fmla="*/ 397 w 935"/>
                    <a:gd name="T37" fmla="*/ 938 h 943"/>
                    <a:gd name="T38" fmla="*/ 367 w 935"/>
                    <a:gd name="T39" fmla="*/ 812 h 943"/>
                    <a:gd name="T40" fmla="*/ 304 w 935"/>
                    <a:gd name="T41" fmla="*/ 782 h 943"/>
                    <a:gd name="T42" fmla="*/ 250 w 935"/>
                    <a:gd name="T43" fmla="*/ 818 h 943"/>
                    <a:gd name="T44" fmla="*/ 196 w 935"/>
                    <a:gd name="T45" fmla="*/ 851 h 943"/>
                    <a:gd name="T46" fmla="*/ 142 w 935"/>
                    <a:gd name="T47" fmla="*/ 803 h 943"/>
                    <a:gd name="T48" fmla="*/ 94 w 935"/>
                    <a:gd name="T49" fmla="*/ 749 h 943"/>
                    <a:gd name="T50" fmla="*/ 160 w 935"/>
                    <a:gd name="T51" fmla="*/ 641 h 943"/>
                    <a:gd name="T52" fmla="*/ 133 w 935"/>
                    <a:gd name="T53" fmla="*/ 575 h 943"/>
                    <a:gd name="T54" fmla="*/ 7 w 935"/>
                    <a:gd name="T55" fmla="*/ 545 h 943"/>
                    <a:gd name="T56" fmla="*/ 4 w 935"/>
                    <a:gd name="T57" fmla="*/ 410 h 943"/>
                    <a:gd name="T58" fmla="*/ 130 w 935"/>
                    <a:gd name="T59" fmla="*/ 377 h 943"/>
                    <a:gd name="T60" fmla="*/ 160 w 935"/>
                    <a:gd name="T61" fmla="*/ 314 h 943"/>
                    <a:gd name="T62" fmla="*/ 94 w 935"/>
                    <a:gd name="T63" fmla="*/ 203 h 943"/>
                    <a:gd name="T64" fmla="*/ 139 w 935"/>
                    <a:gd name="T65" fmla="*/ 146 h 943"/>
                    <a:gd name="T66" fmla="*/ 193 w 935"/>
                    <a:gd name="T67" fmla="*/ 101 h 943"/>
                    <a:gd name="T68" fmla="*/ 301 w 935"/>
                    <a:gd name="T69" fmla="*/ 170 h 943"/>
                    <a:gd name="T70" fmla="*/ 367 w 935"/>
                    <a:gd name="T71" fmla="*/ 143 h 943"/>
                    <a:gd name="T72" fmla="*/ 406 w 935"/>
                    <a:gd name="T73" fmla="*/ 11 h 943"/>
                    <a:gd name="T74" fmla="*/ 535 w 935"/>
                    <a:gd name="T75" fmla="*/ 14 h 943"/>
                    <a:gd name="T76" fmla="*/ 301 w 935"/>
                    <a:gd name="T77" fmla="*/ 578 h 943"/>
                    <a:gd name="T78" fmla="*/ 655 w 935"/>
                    <a:gd name="T79" fmla="*/ 530 h 943"/>
                    <a:gd name="T80" fmla="*/ 457 w 935"/>
                    <a:gd name="T81" fmla="*/ 284 h 943"/>
                    <a:gd name="T82" fmla="*/ 301 w 935"/>
                    <a:gd name="T83" fmla="*/ 578 h 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35" h="943">
                      <a:moveTo>
                        <a:pt x="535" y="14"/>
                      </a:moveTo>
                      <a:cubicBezTo>
                        <a:pt x="555" y="46"/>
                        <a:pt x="555" y="98"/>
                        <a:pt x="565" y="140"/>
                      </a:cubicBezTo>
                      <a:cubicBezTo>
                        <a:pt x="587" y="149"/>
                        <a:pt x="609" y="158"/>
                        <a:pt x="631" y="167"/>
                      </a:cubicBezTo>
                      <a:cubicBezTo>
                        <a:pt x="665" y="163"/>
                        <a:pt x="701" y="100"/>
                        <a:pt x="739" y="101"/>
                      </a:cubicBezTo>
                      <a:cubicBezTo>
                        <a:pt x="759" y="101"/>
                        <a:pt x="780" y="130"/>
                        <a:pt x="796" y="146"/>
                      </a:cubicBezTo>
                      <a:cubicBezTo>
                        <a:pt x="808" y="158"/>
                        <a:pt x="839" y="182"/>
                        <a:pt x="841" y="200"/>
                      </a:cubicBezTo>
                      <a:cubicBezTo>
                        <a:pt x="845" y="242"/>
                        <a:pt x="781" y="275"/>
                        <a:pt x="775" y="311"/>
                      </a:cubicBezTo>
                      <a:cubicBezTo>
                        <a:pt x="784" y="333"/>
                        <a:pt x="794" y="354"/>
                        <a:pt x="802" y="377"/>
                      </a:cubicBezTo>
                      <a:cubicBezTo>
                        <a:pt x="846" y="387"/>
                        <a:pt x="901" y="386"/>
                        <a:pt x="931" y="410"/>
                      </a:cubicBezTo>
                      <a:cubicBezTo>
                        <a:pt x="929" y="454"/>
                        <a:pt x="935" y="506"/>
                        <a:pt x="928" y="545"/>
                      </a:cubicBezTo>
                      <a:cubicBezTo>
                        <a:pt x="897" y="565"/>
                        <a:pt x="845" y="564"/>
                        <a:pt x="805" y="575"/>
                      </a:cubicBezTo>
                      <a:cubicBezTo>
                        <a:pt x="791" y="593"/>
                        <a:pt x="786" y="620"/>
                        <a:pt x="775" y="641"/>
                      </a:cubicBezTo>
                      <a:cubicBezTo>
                        <a:pt x="778" y="676"/>
                        <a:pt x="842" y="709"/>
                        <a:pt x="841" y="749"/>
                      </a:cubicBezTo>
                      <a:cubicBezTo>
                        <a:pt x="840" y="769"/>
                        <a:pt x="809" y="793"/>
                        <a:pt x="796" y="806"/>
                      </a:cubicBezTo>
                      <a:cubicBezTo>
                        <a:pt x="782" y="820"/>
                        <a:pt x="761" y="849"/>
                        <a:pt x="742" y="851"/>
                      </a:cubicBezTo>
                      <a:cubicBezTo>
                        <a:pt x="704" y="855"/>
                        <a:pt x="666" y="794"/>
                        <a:pt x="634" y="785"/>
                      </a:cubicBezTo>
                      <a:cubicBezTo>
                        <a:pt x="609" y="790"/>
                        <a:pt x="593" y="806"/>
                        <a:pt x="565" y="809"/>
                      </a:cubicBezTo>
                      <a:cubicBezTo>
                        <a:pt x="556" y="853"/>
                        <a:pt x="555" y="905"/>
                        <a:pt x="535" y="938"/>
                      </a:cubicBezTo>
                      <a:cubicBezTo>
                        <a:pt x="495" y="943"/>
                        <a:pt x="437" y="943"/>
                        <a:pt x="397" y="938"/>
                      </a:cubicBezTo>
                      <a:cubicBezTo>
                        <a:pt x="376" y="907"/>
                        <a:pt x="377" y="854"/>
                        <a:pt x="367" y="812"/>
                      </a:cubicBezTo>
                      <a:cubicBezTo>
                        <a:pt x="348" y="800"/>
                        <a:pt x="321" y="796"/>
                        <a:pt x="304" y="782"/>
                      </a:cubicBezTo>
                      <a:cubicBezTo>
                        <a:pt x="286" y="795"/>
                        <a:pt x="271" y="803"/>
                        <a:pt x="250" y="818"/>
                      </a:cubicBezTo>
                      <a:cubicBezTo>
                        <a:pt x="239" y="826"/>
                        <a:pt x="214" y="852"/>
                        <a:pt x="196" y="851"/>
                      </a:cubicBezTo>
                      <a:cubicBezTo>
                        <a:pt x="176" y="850"/>
                        <a:pt x="155" y="816"/>
                        <a:pt x="142" y="803"/>
                      </a:cubicBezTo>
                      <a:cubicBezTo>
                        <a:pt x="126" y="787"/>
                        <a:pt x="95" y="769"/>
                        <a:pt x="94" y="749"/>
                      </a:cubicBezTo>
                      <a:cubicBezTo>
                        <a:pt x="91" y="713"/>
                        <a:pt x="153" y="675"/>
                        <a:pt x="160" y="641"/>
                      </a:cubicBezTo>
                      <a:cubicBezTo>
                        <a:pt x="151" y="619"/>
                        <a:pt x="141" y="598"/>
                        <a:pt x="133" y="575"/>
                      </a:cubicBezTo>
                      <a:cubicBezTo>
                        <a:pt x="91" y="565"/>
                        <a:pt x="39" y="565"/>
                        <a:pt x="7" y="545"/>
                      </a:cubicBezTo>
                      <a:cubicBezTo>
                        <a:pt x="0" y="506"/>
                        <a:pt x="6" y="454"/>
                        <a:pt x="4" y="410"/>
                      </a:cubicBezTo>
                      <a:cubicBezTo>
                        <a:pt x="33" y="386"/>
                        <a:pt x="88" y="388"/>
                        <a:pt x="130" y="377"/>
                      </a:cubicBezTo>
                      <a:cubicBezTo>
                        <a:pt x="144" y="360"/>
                        <a:pt x="147" y="332"/>
                        <a:pt x="160" y="314"/>
                      </a:cubicBezTo>
                      <a:cubicBezTo>
                        <a:pt x="156" y="278"/>
                        <a:pt x="92" y="246"/>
                        <a:pt x="94" y="203"/>
                      </a:cubicBezTo>
                      <a:cubicBezTo>
                        <a:pt x="95" y="183"/>
                        <a:pt x="125" y="160"/>
                        <a:pt x="139" y="146"/>
                      </a:cubicBezTo>
                      <a:cubicBezTo>
                        <a:pt x="152" y="133"/>
                        <a:pt x="176" y="102"/>
                        <a:pt x="193" y="101"/>
                      </a:cubicBezTo>
                      <a:cubicBezTo>
                        <a:pt x="227" y="99"/>
                        <a:pt x="271" y="161"/>
                        <a:pt x="301" y="170"/>
                      </a:cubicBezTo>
                      <a:cubicBezTo>
                        <a:pt x="321" y="159"/>
                        <a:pt x="342" y="149"/>
                        <a:pt x="367" y="143"/>
                      </a:cubicBezTo>
                      <a:cubicBezTo>
                        <a:pt x="384" y="102"/>
                        <a:pt x="364" y="24"/>
                        <a:pt x="406" y="11"/>
                      </a:cubicBezTo>
                      <a:cubicBezTo>
                        <a:pt x="442" y="0"/>
                        <a:pt x="492" y="17"/>
                        <a:pt x="535" y="14"/>
                      </a:cubicBezTo>
                      <a:close/>
                      <a:moveTo>
                        <a:pt x="301" y="578"/>
                      </a:moveTo>
                      <a:cubicBezTo>
                        <a:pt x="382" y="713"/>
                        <a:pt x="610" y="689"/>
                        <a:pt x="655" y="530"/>
                      </a:cubicBezTo>
                      <a:cubicBezTo>
                        <a:pt x="695" y="388"/>
                        <a:pt x="578" y="276"/>
                        <a:pt x="457" y="284"/>
                      </a:cubicBezTo>
                      <a:cubicBezTo>
                        <a:pt x="318" y="293"/>
                        <a:pt x="220" y="443"/>
                        <a:pt x="301" y="5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344"/>
                <p:cNvSpPr/>
                <p:nvPr/>
              </p:nvSpPr>
              <p:spPr bwMode="auto">
                <a:xfrm>
                  <a:off x="3403" y="2013"/>
                  <a:ext cx="623" cy="571"/>
                </a:xfrm>
                <a:custGeom>
                  <a:avLst/>
                  <a:gdLst>
                    <a:gd name="T0" fmla="*/ 145 w 263"/>
                    <a:gd name="T1" fmla="*/ 8 h 241"/>
                    <a:gd name="T2" fmla="*/ 208 w 263"/>
                    <a:gd name="T3" fmla="*/ 146 h 241"/>
                    <a:gd name="T4" fmla="*/ 145 w 263"/>
                    <a:gd name="T5" fmla="*/ 8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3" h="241">
                      <a:moveTo>
                        <a:pt x="145" y="8"/>
                      </a:moveTo>
                      <a:cubicBezTo>
                        <a:pt x="218" y="0"/>
                        <a:pt x="263" y="95"/>
                        <a:pt x="208" y="146"/>
                      </a:cubicBezTo>
                      <a:cubicBezTo>
                        <a:pt x="106" y="241"/>
                        <a:pt x="0" y="23"/>
                        <a:pt x="14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4571398" y="1309202"/>
            <a:ext cx="3280229" cy="865902"/>
            <a:chOff x="4963885" y="4447051"/>
            <a:chExt cx="3280229" cy="865902"/>
          </a:xfrm>
        </p:grpSpPr>
        <p:sp>
          <p:nvSpPr>
            <p:cNvPr id="45" name="矩形 44"/>
            <p:cNvSpPr/>
            <p:nvPr/>
          </p:nvSpPr>
          <p:spPr>
            <a:xfrm>
              <a:off x="4963885" y="4447051"/>
              <a:ext cx="3280229" cy="86590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399313" y="4554313"/>
              <a:ext cx="2409372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我们想说的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76080" y="4279854"/>
            <a:ext cx="7439841" cy="483235"/>
            <a:chOff x="2337563" y="4279854"/>
            <a:chExt cx="7439841" cy="483235"/>
          </a:xfrm>
        </p:grpSpPr>
        <p:sp>
          <p:nvSpPr>
            <p:cNvPr id="47" name="文本框 46"/>
            <p:cNvSpPr txBox="1"/>
            <p:nvPr/>
          </p:nvSpPr>
          <p:spPr>
            <a:xfrm>
              <a:off x="2337563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项目介绍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299501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组员介绍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261439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功能演示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223377" y="4279854"/>
              <a:ext cx="1554027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项目总结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项目介绍</a:t>
            </a:r>
            <a:endParaRPr lang="zh-CN" altLang="en-US" sz="9600" b="1" dirty="0" smtClean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smtClean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one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77901" y="402088"/>
            <a:ext cx="155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308349" y="322102"/>
            <a:ext cx="669551" cy="669551"/>
            <a:chOff x="5761224" y="2492470"/>
            <a:chExt cx="669551" cy="669551"/>
          </a:xfrm>
        </p:grpSpPr>
        <p:sp>
          <p:nvSpPr>
            <p:cNvPr id="25" name="椭圆 24"/>
            <p:cNvSpPr/>
            <p:nvPr/>
          </p:nvSpPr>
          <p:spPr>
            <a:xfrm>
              <a:off x="576122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5906300" y="2615382"/>
              <a:ext cx="379400" cy="423728"/>
              <a:chOff x="6652957" y="2328821"/>
              <a:chExt cx="1385887" cy="15478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9"/>
              <p:cNvSpPr/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42"/>
              <p:cNvSpPr/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43"/>
              <p:cNvSpPr/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4"/>
              <p:cNvSpPr/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45"/>
              <p:cNvSpPr/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865056" y="2138012"/>
            <a:ext cx="1855268" cy="338979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>
            <a:off x="3785235" y="1623695"/>
            <a:ext cx="7301230" cy="1410335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08140" y="16513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 40"/>
          <p:cNvSpPr/>
          <p:nvPr/>
        </p:nvSpPr>
        <p:spPr>
          <a:xfrm>
            <a:off x="4179411" y="3412415"/>
            <a:ext cx="6907174" cy="108373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02077" y="32769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 42"/>
          <p:cNvSpPr/>
          <p:nvPr/>
        </p:nvSpPr>
        <p:spPr>
          <a:xfrm>
            <a:off x="3785235" y="4945380"/>
            <a:ext cx="7301230" cy="1311910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108140" y="49025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文本框 45"/>
          <p:cNvSpPr txBox="1"/>
          <p:nvPr/>
        </p:nvSpPr>
        <p:spPr>
          <a:xfrm>
            <a:off x="4502785" y="1816735"/>
            <a:ext cx="6435725" cy="101536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开发背景：此项目 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学生管理系统单页应用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（SPA）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整体采用前后端分离的开发模式。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实现用户登录注册、学生信息增删改查和课程播放的功能。采用模块化、组件化、工程化的模式开发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87490" y="1816700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68927" y="348499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81887" y="510608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3480" y="3601085"/>
            <a:ext cx="625919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技术栈：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全家桶、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ElementUI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ES6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Node.js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Express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21204" y="5027857"/>
            <a:ext cx="6317854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开发工具：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WebStorm	MySQL   Navicat  </a:t>
            </a:r>
            <a:endParaRPr lang="en-US" altLang="zh-CN" sz="20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PostMan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1204" y="5722547"/>
            <a:ext cx="631785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开发周期：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20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5782739" y="35714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2" name="椭圆 31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15569" y="826394"/>
            <a:ext cx="5640157" cy="5372723"/>
            <a:chOff x="4672013" y="319087"/>
            <a:chExt cx="5959476" cy="5676901"/>
          </a:xfrm>
        </p:grpSpPr>
        <p:sp>
          <p:nvSpPr>
            <p:cNvPr id="45" name="Freeform 44"/>
            <p:cNvSpPr/>
            <p:nvPr/>
          </p:nvSpPr>
          <p:spPr bwMode="auto">
            <a:xfrm>
              <a:off x="5295901" y="3843337"/>
              <a:ext cx="2336800" cy="2133600"/>
            </a:xfrm>
            <a:custGeom>
              <a:avLst/>
              <a:gdLst>
                <a:gd name="T0" fmla="*/ 583 w 622"/>
                <a:gd name="T1" fmla="*/ 130 h 568"/>
                <a:gd name="T2" fmla="*/ 404 w 622"/>
                <a:gd name="T3" fmla="*/ 0 h 568"/>
                <a:gd name="T4" fmla="*/ 314 w 622"/>
                <a:gd name="T5" fmla="*/ 43 h 568"/>
                <a:gd name="T6" fmla="*/ 131 w 622"/>
                <a:gd name="T7" fmla="*/ 43 h 568"/>
                <a:gd name="T8" fmla="*/ 59 w 622"/>
                <a:gd name="T9" fmla="*/ 95 h 568"/>
                <a:gd name="T10" fmla="*/ 15 w 622"/>
                <a:gd name="T11" fmla="*/ 230 h 568"/>
                <a:gd name="T12" fmla="*/ 98 w 622"/>
                <a:gd name="T13" fmla="*/ 485 h 568"/>
                <a:gd name="T14" fmla="*/ 213 w 622"/>
                <a:gd name="T15" fmla="*/ 568 h 568"/>
                <a:gd name="T16" fmla="*/ 481 w 622"/>
                <a:gd name="T17" fmla="*/ 568 h 568"/>
                <a:gd name="T18" fmla="*/ 596 w 622"/>
                <a:gd name="T19" fmla="*/ 485 h 568"/>
                <a:gd name="T20" fmla="*/ 622 w 622"/>
                <a:gd name="T21" fmla="*/ 404 h 568"/>
                <a:gd name="T22" fmla="*/ 567 w 622"/>
                <a:gd name="T23" fmla="*/ 234 h 568"/>
                <a:gd name="T24" fmla="*/ 583 w 622"/>
                <a:gd name="T2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568">
                  <a:moveTo>
                    <a:pt x="583" y="130"/>
                  </a:moveTo>
                  <a:cubicBezTo>
                    <a:pt x="506" y="116"/>
                    <a:pt x="441" y="67"/>
                    <a:pt x="404" y="0"/>
                  </a:cubicBezTo>
                  <a:cubicBezTo>
                    <a:pt x="381" y="25"/>
                    <a:pt x="347" y="43"/>
                    <a:pt x="314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20" y="123"/>
                    <a:pt x="0" y="184"/>
                    <a:pt x="15" y="230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113" y="531"/>
                    <a:pt x="165" y="568"/>
                    <a:pt x="213" y="568"/>
                  </a:cubicBezTo>
                  <a:cubicBezTo>
                    <a:pt x="481" y="568"/>
                    <a:pt x="481" y="568"/>
                    <a:pt x="481" y="568"/>
                  </a:cubicBezTo>
                  <a:cubicBezTo>
                    <a:pt x="529" y="568"/>
                    <a:pt x="581" y="531"/>
                    <a:pt x="596" y="485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567" y="234"/>
                    <a:pt x="567" y="234"/>
                    <a:pt x="567" y="234"/>
                  </a:cubicBezTo>
                  <a:cubicBezTo>
                    <a:pt x="556" y="201"/>
                    <a:pt x="563" y="161"/>
                    <a:pt x="583" y="130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672013" y="1525587"/>
              <a:ext cx="2279650" cy="2479675"/>
            </a:xfrm>
            <a:custGeom>
              <a:avLst/>
              <a:gdLst>
                <a:gd name="T0" fmla="*/ 540 w 607"/>
                <a:gd name="T1" fmla="*/ 496 h 660"/>
                <a:gd name="T2" fmla="*/ 607 w 607"/>
                <a:gd name="T3" fmla="*/ 324 h 660"/>
                <a:gd name="T4" fmla="*/ 546 w 607"/>
                <a:gd name="T5" fmla="*/ 255 h 660"/>
                <a:gd name="T6" fmla="*/ 490 w 607"/>
                <a:gd name="T7" fmla="*/ 81 h 660"/>
                <a:gd name="T8" fmla="*/ 418 w 607"/>
                <a:gd name="T9" fmla="*/ 29 h 660"/>
                <a:gd name="T10" fmla="*/ 275 w 607"/>
                <a:gd name="T11" fmla="*/ 29 h 660"/>
                <a:gd name="T12" fmla="*/ 59 w 607"/>
                <a:gd name="T13" fmla="*/ 186 h 660"/>
                <a:gd name="T14" fmla="*/ 15 w 607"/>
                <a:gd name="T15" fmla="*/ 321 h 660"/>
                <a:gd name="T16" fmla="*/ 98 w 607"/>
                <a:gd name="T17" fmla="*/ 576 h 660"/>
                <a:gd name="T18" fmla="*/ 213 w 607"/>
                <a:gd name="T19" fmla="*/ 660 h 660"/>
                <a:gd name="T20" fmla="*/ 297 w 607"/>
                <a:gd name="T21" fmla="*/ 660 h 660"/>
                <a:gd name="T22" fmla="*/ 480 w 607"/>
                <a:gd name="T23" fmla="*/ 660 h 660"/>
                <a:gd name="T24" fmla="*/ 570 w 607"/>
                <a:gd name="T25" fmla="*/ 617 h 660"/>
                <a:gd name="T26" fmla="*/ 543 w 607"/>
                <a:gd name="T27" fmla="*/ 537 h 660"/>
                <a:gd name="T28" fmla="*/ 540 w 607"/>
                <a:gd name="T29" fmla="*/ 4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660">
                  <a:moveTo>
                    <a:pt x="540" y="496"/>
                  </a:moveTo>
                  <a:cubicBezTo>
                    <a:pt x="540" y="430"/>
                    <a:pt x="565" y="369"/>
                    <a:pt x="607" y="324"/>
                  </a:cubicBezTo>
                  <a:cubicBezTo>
                    <a:pt x="579" y="309"/>
                    <a:pt x="555" y="284"/>
                    <a:pt x="546" y="255"/>
                  </a:cubicBezTo>
                  <a:cubicBezTo>
                    <a:pt x="490" y="81"/>
                    <a:pt x="490" y="81"/>
                    <a:pt x="490" y="81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378" y="0"/>
                    <a:pt x="314" y="0"/>
                    <a:pt x="275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4"/>
                    <a:pt x="0" y="275"/>
                    <a:pt x="15" y="321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12" y="622"/>
                    <a:pt x="164" y="660"/>
                    <a:pt x="213" y="660"/>
                  </a:cubicBezTo>
                  <a:cubicBezTo>
                    <a:pt x="297" y="660"/>
                    <a:pt x="297" y="660"/>
                    <a:pt x="297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3" y="660"/>
                    <a:pt x="547" y="642"/>
                    <a:pt x="570" y="617"/>
                  </a:cubicBezTo>
                  <a:cubicBezTo>
                    <a:pt x="557" y="592"/>
                    <a:pt x="548" y="565"/>
                    <a:pt x="543" y="537"/>
                  </a:cubicBezTo>
                  <a:cubicBezTo>
                    <a:pt x="541" y="523"/>
                    <a:pt x="540" y="510"/>
                    <a:pt x="540" y="49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7385051" y="3873500"/>
              <a:ext cx="2589213" cy="2122488"/>
            </a:xfrm>
            <a:custGeom>
              <a:avLst/>
              <a:gdLst>
                <a:gd name="T0" fmla="*/ 630 w 689"/>
                <a:gd name="T1" fmla="*/ 91 h 565"/>
                <a:gd name="T2" fmla="*/ 562 w 689"/>
                <a:gd name="T3" fmla="*/ 41 h 565"/>
                <a:gd name="T4" fmla="*/ 383 w 689"/>
                <a:gd name="T5" fmla="*/ 41 h 565"/>
                <a:gd name="T6" fmla="*/ 294 w 689"/>
                <a:gd name="T7" fmla="*/ 0 h 565"/>
                <a:gd name="T8" fmla="*/ 110 w 689"/>
                <a:gd name="T9" fmla="*/ 124 h 565"/>
                <a:gd name="T10" fmla="*/ 73 w 689"/>
                <a:gd name="T11" fmla="*/ 126 h 565"/>
                <a:gd name="T12" fmla="*/ 27 w 689"/>
                <a:gd name="T13" fmla="*/ 122 h 565"/>
                <a:gd name="T14" fmla="*/ 11 w 689"/>
                <a:gd name="T15" fmla="*/ 226 h 565"/>
                <a:gd name="T16" fmla="*/ 66 w 689"/>
                <a:gd name="T17" fmla="*/ 396 h 565"/>
                <a:gd name="T18" fmla="*/ 94 w 689"/>
                <a:gd name="T19" fmla="*/ 481 h 565"/>
                <a:gd name="T20" fmla="*/ 209 w 689"/>
                <a:gd name="T21" fmla="*/ 565 h 565"/>
                <a:gd name="T22" fmla="*/ 477 w 689"/>
                <a:gd name="T23" fmla="*/ 565 h 565"/>
                <a:gd name="T24" fmla="*/ 592 w 689"/>
                <a:gd name="T25" fmla="*/ 481 h 565"/>
                <a:gd name="T26" fmla="*/ 674 w 689"/>
                <a:gd name="T27" fmla="*/ 226 h 565"/>
                <a:gd name="T28" fmla="*/ 630 w 689"/>
                <a:gd name="T29" fmla="*/ 9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565">
                  <a:moveTo>
                    <a:pt x="630" y="91"/>
                  </a:moveTo>
                  <a:cubicBezTo>
                    <a:pt x="562" y="41"/>
                    <a:pt x="562" y="41"/>
                    <a:pt x="562" y="41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51" y="41"/>
                    <a:pt x="317" y="24"/>
                    <a:pt x="294" y="0"/>
                  </a:cubicBezTo>
                  <a:cubicBezTo>
                    <a:pt x="255" y="65"/>
                    <a:pt x="189" y="112"/>
                    <a:pt x="110" y="124"/>
                  </a:cubicBezTo>
                  <a:cubicBezTo>
                    <a:pt x="98" y="125"/>
                    <a:pt x="86" y="126"/>
                    <a:pt x="73" y="126"/>
                  </a:cubicBezTo>
                  <a:cubicBezTo>
                    <a:pt x="57" y="126"/>
                    <a:pt x="42" y="125"/>
                    <a:pt x="27" y="122"/>
                  </a:cubicBezTo>
                  <a:cubicBezTo>
                    <a:pt x="7" y="153"/>
                    <a:pt x="0" y="193"/>
                    <a:pt x="11" y="226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94" y="481"/>
                    <a:pt x="94" y="481"/>
                    <a:pt x="94" y="481"/>
                  </a:cubicBezTo>
                  <a:cubicBezTo>
                    <a:pt x="109" y="527"/>
                    <a:pt x="160" y="565"/>
                    <a:pt x="209" y="565"/>
                  </a:cubicBezTo>
                  <a:cubicBezTo>
                    <a:pt x="477" y="565"/>
                    <a:pt x="477" y="565"/>
                    <a:pt x="477" y="565"/>
                  </a:cubicBezTo>
                  <a:cubicBezTo>
                    <a:pt x="525" y="565"/>
                    <a:pt x="577" y="527"/>
                    <a:pt x="592" y="481"/>
                  </a:cubicBezTo>
                  <a:cubicBezTo>
                    <a:pt x="674" y="226"/>
                    <a:pt x="674" y="226"/>
                    <a:pt x="674" y="226"/>
                  </a:cubicBezTo>
                  <a:cubicBezTo>
                    <a:pt x="689" y="180"/>
                    <a:pt x="669" y="119"/>
                    <a:pt x="630" y="91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6354763" y="319087"/>
              <a:ext cx="2608263" cy="2422525"/>
            </a:xfrm>
            <a:custGeom>
              <a:avLst/>
              <a:gdLst>
                <a:gd name="T0" fmla="*/ 635 w 694"/>
                <a:gd name="T1" fmla="*/ 186 h 645"/>
                <a:gd name="T2" fmla="*/ 418 w 694"/>
                <a:gd name="T3" fmla="*/ 29 h 645"/>
                <a:gd name="T4" fmla="*/ 276 w 694"/>
                <a:gd name="T5" fmla="*/ 29 h 645"/>
                <a:gd name="T6" fmla="*/ 59 w 694"/>
                <a:gd name="T7" fmla="*/ 186 h 645"/>
                <a:gd name="T8" fmla="*/ 15 w 694"/>
                <a:gd name="T9" fmla="*/ 321 h 645"/>
                <a:gd name="T10" fmla="*/ 42 w 694"/>
                <a:gd name="T11" fmla="*/ 402 h 645"/>
                <a:gd name="T12" fmla="*/ 98 w 694"/>
                <a:gd name="T13" fmla="*/ 576 h 645"/>
                <a:gd name="T14" fmla="*/ 159 w 694"/>
                <a:gd name="T15" fmla="*/ 645 h 645"/>
                <a:gd name="T16" fmla="*/ 233 w 694"/>
                <a:gd name="T17" fmla="*/ 589 h 645"/>
                <a:gd name="T18" fmla="*/ 347 w 694"/>
                <a:gd name="T19" fmla="*/ 562 h 645"/>
                <a:gd name="T20" fmla="*/ 458 w 694"/>
                <a:gd name="T21" fmla="*/ 587 h 645"/>
                <a:gd name="T22" fmla="*/ 535 w 694"/>
                <a:gd name="T23" fmla="*/ 645 h 645"/>
                <a:gd name="T24" fmla="*/ 596 w 694"/>
                <a:gd name="T25" fmla="*/ 576 h 645"/>
                <a:gd name="T26" fmla="*/ 651 w 694"/>
                <a:gd name="T27" fmla="*/ 406 h 645"/>
                <a:gd name="T28" fmla="*/ 679 w 694"/>
                <a:gd name="T29" fmla="*/ 321 h 645"/>
                <a:gd name="T30" fmla="*/ 635 w 694"/>
                <a:gd name="T31" fmla="*/ 18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645">
                  <a:moveTo>
                    <a:pt x="635" y="186"/>
                  </a:moveTo>
                  <a:cubicBezTo>
                    <a:pt x="418" y="29"/>
                    <a:pt x="418" y="29"/>
                    <a:pt x="418" y="29"/>
                  </a:cubicBezTo>
                  <a:cubicBezTo>
                    <a:pt x="379" y="0"/>
                    <a:pt x="315" y="0"/>
                    <a:pt x="276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5"/>
                    <a:pt x="0" y="275"/>
                    <a:pt x="15" y="321"/>
                  </a:cubicBezTo>
                  <a:cubicBezTo>
                    <a:pt x="42" y="402"/>
                    <a:pt x="42" y="402"/>
                    <a:pt x="42" y="402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07" y="605"/>
                    <a:pt x="131" y="630"/>
                    <a:pt x="159" y="645"/>
                  </a:cubicBezTo>
                  <a:cubicBezTo>
                    <a:pt x="180" y="622"/>
                    <a:pt x="205" y="603"/>
                    <a:pt x="233" y="589"/>
                  </a:cubicBezTo>
                  <a:cubicBezTo>
                    <a:pt x="268" y="572"/>
                    <a:pt x="306" y="562"/>
                    <a:pt x="347" y="562"/>
                  </a:cubicBezTo>
                  <a:cubicBezTo>
                    <a:pt x="387" y="562"/>
                    <a:pt x="424" y="571"/>
                    <a:pt x="458" y="587"/>
                  </a:cubicBezTo>
                  <a:cubicBezTo>
                    <a:pt x="487" y="601"/>
                    <a:pt x="514" y="621"/>
                    <a:pt x="535" y="645"/>
                  </a:cubicBezTo>
                  <a:cubicBezTo>
                    <a:pt x="563" y="630"/>
                    <a:pt x="587" y="605"/>
                    <a:pt x="596" y="576"/>
                  </a:cubicBezTo>
                  <a:cubicBezTo>
                    <a:pt x="651" y="406"/>
                    <a:pt x="651" y="406"/>
                    <a:pt x="651" y="406"/>
                  </a:cubicBezTo>
                  <a:cubicBezTo>
                    <a:pt x="679" y="321"/>
                    <a:pt x="679" y="321"/>
                    <a:pt x="679" y="321"/>
                  </a:cubicBezTo>
                  <a:cubicBezTo>
                    <a:pt x="694" y="275"/>
                    <a:pt x="674" y="215"/>
                    <a:pt x="635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52"/>
            <p:cNvSpPr/>
            <p:nvPr/>
          </p:nvSpPr>
          <p:spPr bwMode="auto">
            <a:xfrm>
              <a:off x="8366126" y="1550987"/>
              <a:ext cx="2265363" cy="2476500"/>
            </a:xfrm>
            <a:custGeom>
              <a:avLst/>
              <a:gdLst>
                <a:gd name="T0" fmla="*/ 544 w 603"/>
                <a:gd name="T1" fmla="*/ 186 h 659"/>
                <a:gd name="T2" fmla="*/ 327 w 603"/>
                <a:gd name="T3" fmla="*/ 28 h 659"/>
                <a:gd name="T4" fmla="*/ 185 w 603"/>
                <a:gd name="T5" fmla="*/ 28 h 659"/>
                <a:gd name="T6" fmla="*/ 116 w 603"/>
                <a:gd name="T7" fmla="*/ 78 h 659"/>
                <a:gd name="T8" fmla="*/ 61 w 603"/>
                <a:gd name="T9" fmla="*/ 248 h 659"/>
                <a:gd name="T10" fmla="*/ 0 w 603"/>
                <a:gd name="T11" fmla="*/ 317 h 659"/>
                <a:gd name="T12" fmla="*/ 67 w 603"/>
                <a:gd name="T13" fmla="*/ 489 h 659"/>
                <a:gd name="T14" fmla="*/ 64 w 603"/>
                <a:gd name="T15" fmla="*/ 531 h 659"/>
                <a:gd name="T16" fmla="*/ 33 w 603"/>
                <a:gd name="T17" fmla="*/ 618 h 659"/>
                <a:gd name="T18" fmla="*/ 122 w 603"/>
                <a:gd name="T19" fmla="*/ 659 h 659"/>
                <a:gd name="T20" fmla="*/ 301 w 603"/>
                <a:gd name="T21" fmla="*/ 659 h 659"/>
                <a:gd name="T22" fmla="*/ 390 w 603"/>
                <a:gd name="T23" fmla="*/ 659 h 659"/>
                <a:gd name="T24" fmla="*/ 505 w 603"/>
                <a:gd name="T25" fmla="*/ 576 h 659"/>
                <a:gd name="T26" fmla="*/ 588 w 603"/>
                <a:gd name="T27" fmla="*/ 321 h 659"/>
                <a:gd name="T28" fmla="*/ 544 w 603"/>
                <a:gd name="T29" fmla="*/ 18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659">
                  <a:moveTo>
                    <a:pt x="544" y="186"/>
                  </a:moveTo>
                  <a:cubicBezTo>
                    <a:pt x="327" y="28"/>
                    <a:pt x="327" y="28"/>
                    <a:pt x="327" y="28"/>
                  </a:cubicBezTo>
                  <a:cubicBezTo>
                    <a:pt x="288" y="0"/>
                    <a:pt x="224" y="0"/>
                    <a:pt x="185" y="28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52" y="277"/>
                    <a:pt x="28" y="302"/>
                    <a:pt x="0" y="317"/>
                  </a:cubicBezTo>
                  <a:cubicBezTo>
                    <a:pt x="42" y="362"/>
                    <a:pt x="67" y="423"/>
                    <a:pt x="67" y="489"/>
                  </a:cubicBezTo>
                  <a:cubicBezTo>
                    <a:pt x="67" y="504"/>
                    <a:pt x="66" y="518"/>
                    <a:pt x="64" y="531"/>
                  </a:cubicBezTo>
                  <a:cubicBezTo>
                    <a:pt x="59" y="562"/>
                    <a:pt x="48" y="591"/>
                    <a:pt x="33" y="618"/>
                  </a:cubicBezTo>
                  <a:cubicBezTo>
                    <a:pt x="56" y="642"/>
                    <a:pt x="90" y="659"/>
                    <a:pt x="122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90" y="659"/>
                    <a:pt x="390" y="659"/>
                    <a:pt x="390" y="659"/>
                  </a:cubicBezTo>
                  <a:cubicBezTo>
                    <a:pt x="438" y="659"/>
                    <a:pt x="490" y="622"/>
                    <a:pt x="505" y="576"/>
                  </a:cubicBezTo>
                  <a:cubicBezTo>
                    <a:pt x="588" y="321"/>
                    <a:pt x="588" y="321"/>
                    <a:pt x="588" y="321"/>
                  </a:cubicBezTo>
                  <a:cubicBezTo>
                    <a:pt x="603" y="275"/>
                    <a:pt x="583" y="214"/>
                    <a:pt x="544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828370" y="120081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99358" y="5244837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登录注册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59543" y="4652263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12868" y="2511375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72405" y="1991995"/>
            <a:ext cx="217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MySQL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数据</a:t>
            </a:r>
            <a:endParaRPr lang="zh-CN" altLang="en-US" sz="2400" dirty="0" smtClean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62474" y="251137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49058" y="5245015"/>
            <a:ext cx="14642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学生信息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管理页面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36758" y="4652263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92852" y="3219668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在线课程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l"/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   页面</a:t>
            </a:r>
            <a:endParaRPr lang="zh-CN" altLang="en-US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649631" y="3232527"/>
            <a:ext cx="1015878" cy="869777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61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88810" y="3119120"/>
            <a:ext cx="1966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Express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后台</a:t>
            </a:r>
            <a:r>
              <a:rPr lang="en-US" altLang="zh-CN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   API</a:t>
            </a:r>
            <a:r>
              <a:rPr lang="zh-CN" altLang="en-US" sz="2400" dirty="0" smtClean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接口</a:t>
            </a:r>
            <a:endParaRPr lang="zh-CN" altLang="en-US" sz="2400" dirty="0" smtClean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975360"/>
            <a:ext cx="11849100" cy="5635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学生信息管理页面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885190"/>
            <a:ext cx="9330690" cy="57264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注册、登录页面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15" name="椭圆 14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16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77901" y="402088"/>
            <a:ext cx="15540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071245"/>
            <a:ext cx="10980420" cy="52984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20194" y="5527510"/>
            <a:ext cx="4777169" cy="521970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UI Light" panose="020B0502040204020203" pitchFamily="34" charset="0"/>
                <a:ea typeface="微软雅黑 Light" panose="020B0502040204020203" pitchFamily="34" charset="-122"/>
                <a:cs typeface="Segoe UI Light" panose="020B0502040204020203" pitchFamily="34" charset="0"/>
              </a:rPr>
              <a:t>在线课程页面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 Light" panose="020B0502040204020203" pitchFamily="34" charset="0"/>
              <a:ea typeface="微软雅黑 Light" panose="020B0502040204020203" pitchFamily="34" charset="-122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1851" y="5502344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97363" y="5498712"/>
            <a:ext cx="348343" cy="5735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flythrough hasBounce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演示</Application>
  <PresentationFormat>自定义</PresentationFormat>
  <Paragraphs>153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Open Sans</vt:lpstr>
      <vt:lpstr>Segoe Print</vt:lpstr>
      <vt:lpstr>Segoe UI</vt:lpstr>
      <vt:lpstr>等线</vt:lpstr>
      <vt:lpstr>冬青黑体简体中文 W3</vt:lpstr>
      <vt:lpstr>黑体</vt:lpstr>
      <vt:lpstr>Impact</vt:lpstr>
      <vt:lpstr>Calibri</vt:lpstr>
      <vt:lpstr>Aharoni</vt:lpstr>
      <vt:lpstr>Tahoma</vt:lpstr>
      <vt:lpstr>Segoe UI Light</vt:lpstr>
      <vt:lpstr>微软雅黑 Light</vt:lpstr>
      <vt:lpstr>Gulim</vt:lpstr>
      <vt:lpstr>Malgun Gothic</vt:lpstr>
      <vt:lpstr>等线 Light</vt:lpstr>
      <vt:lpstr>Arial Unicode MS</vt:lpstr>
      <vt:lpstr>Calibri Light</vt:lpstr>
      <vt:lpstr>Yu Gothic UI Semibold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第一PPT模板网-WWW.1PPT.COM;</dc:description>
  <cp:category>第一PPT模板网-WWW.1PPT.COM</cp:category>
  <cp:lastModifiedBy>舒洪凡</cp:lastModifiedBy>
  <cp:revision>192</cp:revision>
  <dcterms:created xsi:type="dcterms:W3CDTF">2015-10-12T13:17:00Z</dcterms:created>
  <dcterms:modified xsi:type="dcterms:W3CDTF">2020-12-04T02:38:20Z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