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3" r:id="rId4"/>
    <p:sldId id="260" r:id="rId5"/>
    <p:sldId id="261" r:id="rId6"/>
    <p:sldId id="262" r:id="rId7"/>
    <p:sldId id="270" r:id="rId8"/>
    <p:sldId id="269" r:id="rId9"/>
    <p:sldId id="268" r:id="rId10"/>
    <p:sldId id="267" r:id="rId11"/>
    <p:sldId id="258" r:id="rId12"/>
    <p:sldId id="265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74" y="-78"/>
      </p:cViewPr>
      <p:guideLst>
        <p:guide orient="horz" pos="1433"/>
        <p:guide orient="horz" pos="3385"/>
        <p:guide orient="horz" pos="2160"/>
        <p:guide pos="2880"/>
        <p:guide pos="4876"/>
        <p:guide pos="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  <a:pPr lvl="0"/>
              <a:t>2017/3/2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endParaRPr>
              <a:ea typeface="宋体" panose="02010600030101010101" pitchFamily="2" charset="-122"/>
            </a:endParaRPr>
          </a:p>
        </p:txBody>
      </p:sp>
      <p:sp>
        <p:nvSpPr>
          <p:cNvPr id="307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pPr lvl="0"/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  <a:pPr lvl="0"/>
              <a:t>2017/3/2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pPr lvl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l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2800" b="1" kern="1200">
          <a:solidFill>
            <a:schemeClr val="bg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  <a:pPr lvl="0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20248;&#37239;&#25972;&#29702;&#29256;1.0/html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4"/>
          <p:cNvSpPr/>
          <p:nvPr/>
        </p:nvSpPr>
        <p:spPr>
          <a:xfrm>
            <a:off x="809943" y="2731135"/>
            <a:ext cx="7345362" cy="1485900"/>
          </a:xfrm>
          <a:prstGeom prst="rect">
            <a:avLst/>
          </a:prstGeom>
          <a:solidFill>
            <a:srgbClr val="92D050"/>
          </a:solidFill>
          <a:ln w="254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099" name="标题 1"/>
          <p:cNvSpPr>
            <a:spLocks noGrp="1"/>
          </p:cNvSpPr>
          <p:nvPr>
            <p:ph type="ctrTitle"/>
          </p:nvPr>
        </p:nvSpPr>
        <p:spPr>
          <a:xfrm>
            <a:off x="1692275" y="2724150"/>
            <a:ext cx="4102100" cy="1470025"/>
          </a:xfrm>
          <a:ln/>
        </p:spPr>
        <p:txBody>
          <a:bodyPr vert="horz" anchor="ctr">
            <a:normAutofit/>
          </a:bodyPr>
          <a:lstStyle/>
          <a:p>
            <a:pPr algn="l">
              <a:buNone/>
            </a:pPr>
            <a:r>
              <a:rPr lang="zh-CN" altLang="en-US" sz="4800" b="0" kern="1200" dirty="0"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项目汇报</a:t>
            </a:r>
            <a:endParaRPr lang="zh-CN" altLang="en-US" sz="2800" kern="1200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  <p:sp>
        <p:nvSpPr>
          <p:cNvPr id="4101" name="直接连接符 7"/>
          <p:cNvSpPr/>
          <p:nvPr/>
        </p:nvSpPr>
        <p:spPr>
          <a:xfrm>
            <a:off x="4743450" y="3113088"/>
            <a:ext cx="0" cy="7207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TextBox 9"/>
          <p:cNvSpPr/>
          <p:nvPr/>
        </p:nvSpPr>
        <p:spPr>
          <a:xfrm>
            <a:off x="4714876" y="3000372"/>
            <a:ext cx="723275" cy="86177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2017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Mar.</a:t>
            </a:r>
            <a:endParaRPr lang="zh-CN" altLang="en-US" dirty="0">
              <a:solidFill>
                <a:srgbClr val="7F7F7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Segoe UI" panose="020B0502040204020203" pitchFamily="2" charset="0"/>
            </a:endParaRPr>
          </a:p>
          <a:p>
            <a:pPr lvl="0">
              <a:lnSpc>
                <a:spcPct val="100000"/>
              </a:lnSpc>
            </a:pPr>
            <a:r>
              <a:rPr lang="en-US" altLang="x-none" sz="1400" dirty="0" smtClean="0">
                <a:solidFill>
                  <a:srgbClr val="7F7F7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Segoe UI" panose="020B0502040204020203" pitchFamily="2" charset="0"/>
              </a:rPr>
              <a:t>2th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5" name="矩形 2"/>
          <p:cNvSpPr/>
          <p:nvPr/>
        </p:nvSpPr>
        <p:spPr>
          <a:xfrm>
            <a:off x="5615305" y="3270250"/>
            <a:ext cx="2053590" cy="410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</a:pPr>
            <a:r>
              <a:rPr lang="en-US" altLang="zh-CN" b="1" dirty="0" smtClean="0">
                <a:solidFill>
                  <a:schemeClr val="accent3"/>
                </a:solidFill>
                <a:ea typeface="宋体" panose="02010600030101010101" pitchFamily="2" charset="-122"/>
              </a:rPr>
              <a:t>360</a:t>
            </a:r>
            <a:r>
              <a:rPr lang="zh-CN" altLang="en-US" b="1" dirty="0" smtClean="0">
                <a:solidFill>
                  <a:schemeClr val="accent3"/>
                </a:solidFill>
                <a:ea typeface="宋体" panose="02010600030101010101" pitchFamily="2" charset="-122"/>
              </a:rPr>
              <a:t>视频</a:t>
            </a:r>
            <a:r>
              <a:rPr lang="zh-CN" altLang="en-US" b="1" dirty="0">
                <a:solidFill>
                  <a:schemeClr val="accent3"/>
                </a:solidFill>
                <a:ea typeface="宋体" panose="02010600030101010101" pitchFamily="2" charset="-122"/>
              </a:rPr>
              <a:t>网站</a:t>
            </a:r>
          </a:p>
        </p:txBody>
      </p:sp>
      <p:sp>
        <p:nvSpPr>
          <p:cNvPr id="4106" name="矩形 3"/>
          <p:cNvSpPr/>
          <p:nvPr/>
        </p:nvSpPr>
        <p:spPr>
          <a:xfrm>
            <a:off x="5154295" y="1736725"/>
            <a:ext cx="2406015" cy="3857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0" indent="127000">
              <a:lnSpc>
                <a:spcPct val="115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Mongolian Baiti" panose="03000500000000000000" charset="0"/>
              </a:rPr>
              <a:t>火星情报局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7" name="直接连接符 11"/>
          <p:cNvSpPr/>
          <p:nvPr/>
        </p:nvSpPr>
        <p:spPr>
          <a:xfrm>
            <a:off x="8316913" y="535622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8" name="椭圆 12"/>
          <p:cNvSpPr/>
          <p:nvPr/>
        </p:nvSpPr>
        <p:spPr>
          <a:xfrm>
            <a:off x="7991475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09" name="直接连接符 14"/>
          <p:cNvSpPr/>
          <p:nvPr/>
        </p:nvSpPr>
        <p:spPr>
          <a:xfrm flipV="1">
            <a:off x="8154988" y="2133600"/>
            <a:ext cx="0" cy="306070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10" name="椭圆 18"/>
          <p:cNvSpPr/>
          <p:nvPr/>
        </p:nvSpPr>
        <p:spPr>
          <a:xfrm>
            <a:off x="7981950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4111" name="椭圆 20"/>
          <p:cNvSpPr/>
          <p:nvPr/>
        </p:nvSpPr>
        <p:spPr>
          <a:xfrm>
            <a:off x="4830445" y="17780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4321810"/>
            <a:ext cx="190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演讲人  </a:t>
            </a:r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ea"/>
              </a:rPr>
              <a:t>黄老板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500" tmFilter="0, 0; .2, .5; .8, .5; 1, 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9" dur="500" tmFilter="0, 0; .2, .5; .8, .5; 1, 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Vertical)">
                                      <p:cBhvr>
                                        <p:cTn id="14" dur="2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21" dur="500" tmFilter="0, 0; .2, .5; .8, .5; 1, 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/>
      <p:bldP spid="4108" grpId="0" bldLvl="0" animBg="1"/>
      <p:bldP spid="4110" grpId="0" bldLvl="0" animBg="1"/>
      <p:bldP spid="41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89825" y="981075"/>
            <a:ext cx="1042988" cy="1042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69238" y="1573213"/>
            <a:ext cx="879475" cy="87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矩形 18"/>
          <p:cNvSpPr/>
          <p:nvPr/>
        </p:nvSpPr>
        <p:spPr>
          <a:xfrm>
            <a:off x="3721100" y="1189355"/>
            <a:ext cx="747713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站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4" name="矩形 23"/>
          <p:cNvSpPr/>
          <p:nvPr/>
        </p:nvSpPr>
        <p:spPr>
          <a:xfrm>
            <a:off x="5214942" y="357166"/>
            <a:ext cx="747712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5" name="矩形 26"/>
          <p:cNvSpPr/>
          <p:nvPr/>
        </p:nvSpPr>
        <p:spPr>
          <a:xfrm>
            <a:off x="4465638" y="358775"/>
            <a:ext cx="747712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总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6" name="矩形 27"/>
          <p:cNvSpPr/>
          <p:nvPr/>
        </p:nvSpPr>
        <p:spPr>
          <a:xfrm>
            <a:off x="3710940" y="375285"/>
            <a:ext cx="75501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12297" name="TextBox 29"/>
          <p:cNvSpPr/>
          <p:nvPr/>
        </p:nvSpPr>
        <p:spPr>
          <a:xfrm>
            <a:off x="2783840" y="615315"/>
            <a:ext cx="73025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8" name="矩形 30"/>
          <p:cNvSpPr/>
          <p:nvPr/>
        </p:nvSpPr>
        <p:spPr>
          <a:xfrm>
            <a:off x="2971800" y="1184275"/>
            <a:ext cx="74930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9" name="矩形 31"/>
          <p:cNvSpPr/>
          <p:nvPr/>
        </p:nvSpPr>
        <p:spPr>
          <a:xfrm>
            <a:off x="5286380" y="1214422"/>
            <a:ext cx="741680" cy="808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latin typeface="+mj-ea"/>
                <a:ea typeface="+mj-ea"/>
              </a:rPr>
              <a:t>拟</a:t>
            </a:r>
          </a:p>
        </p:txBody>
      </p:sp>
      <p:sp>
        <p:nvSpPr>
          <p:cNvPr id="12300" name="TextBox 32"/>
          <p:cNvSpPr/>
          <p:nvPr/>
        </p:nvSpPr>
        <p:spPr>
          <a:xfrm>
            <a:off x="4500562" y="1214422"/>
            <a:ext cx="730250" cy="808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b="1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模</a:t>
            </a:r>
          </a:p>
        </p:txBody>
      </p:sp>
      <p:sp>
        <p:nvSpPr>
          <p:cNvPr id="12301" name="TextBox 13"/>
          <p:cNvSpPr/>
          <p:nvPr/>
        </p:nvSpPr>
        <p:spPr>
          <a:xfrm>
            <a:off x="785786" y="2857496"/>
            <a:ext cx="72009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开发周期遇到的问题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1800" y="393700"/>
            <a:ext cx="57213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14612" y="4143380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解决方案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18" name="椭圆 16"/>
          <p:cNvSpPr/>
          <p:nvPr/>
        </p:nvSpPr>
        <p:spPr>
          <a:xfrm>
            <a:off x="2214546" y="2928934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椭圆 16"/>
          <p:cNvSpPr/>
          <p:nvPr/>
        </p:nvSpPr>
        <p:spPr>
          <a:xfrm>
            <a:off x="2214546" y="4214818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椭圆 16"/>
          <p:cNvSpPr/>
          <p:nvPr/>
        </p:nvSpPr>
        <p:spPr>
          <a:xfrm>
            <a:off x="2214546" y="5500702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2786050" y="5429264"/>
            <a:ext cx="3004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开发收获</a:t>
            </a:r>
            <a:endParaRPr lang="zh-CN" altLang="en-US" sz="28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2" name="任意多边形 26"/>
          <p:cNvSpPr/>
          <p:nvPr/>
        </p:nvSpPr>
        <p:spPr>
          <a:xfrm flipV="1">
            <a:off x="1785918" y="2500305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207167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规范性：布局，命名问题，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运用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任意多边形 26"/>
          <p:cNvSpPr/>
          <p:nvPr/>
        </p:nvSpPr>
        <p:spPr>
          <a:xfrm flipV="1">
            <a:off x="1785918" y="3786190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335756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单人布局，小写命名，</a:t>
            </a:r>
            <a:r>
              <a:rPr lang="en-US" altLang="zh-CN" dirty="0" smtClean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样式表选择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1785918" y="5072074"/>
            <a:ext cx="355601" cy="58102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464344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计划，分工，测试，合作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6" dur="2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9" dur="2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2" dur="2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xit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15" dur="2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19" dur="2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2" dur="2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5" dur="2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Top)">
                                      <p:cBhvr>
                                        <p:cTn id="28" dur="2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6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/>
      <p:bldP spid="12294" grpId="0" bldLvl="0"/>
      <p:bldP spid="12295" grpId="0" bldLvl="0"/>
      <p:bldP spid="12296" grpId="0" bldLvl="0"/>
      <p:bldP spid="12297" grpId="0" bldLvl="0"/>
      <p:bldP spid="12298" grpId="0" bldLvl="0"/>
      <p:bldP spid="12299" grpId="0" bldLvl="0"/>
      <p:bldP spid="12300" grpId="0" bldLvl="0"/>
      <p:bldP spid="12301" grpId="0"/>
      <p:bldP spid="4" grpId="0"/>
      <p:bldP spid="18" grpId="0" animBg="1"/>
      <p:bldP spid="19" grpId="0" animBg="1"/>
      <p:bldP spid="20" grpId="0" animBg="1"/>
      <p:bldP spid="21" grpId="1"/>
      <p:bldP spid="22" grpId="0" bldLvl="0" animBg="1"/>
      <p:bldP spid="24" grpId="0"/>
      <p:bldP spid="25" grpId="0" bldLvl="0" animBg="1"/>
      <p:bldP spid="26" grpId="0"/>
      <p:bldP spid="27" grpId="0" bldLvl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1"/>
          <p:cNvSpPr/>
          <p:nvPr/>
        </p:nvSpPr>
        <p:spPr>
          <a:xfrm>
            <a:off x="1636713" y="1989138"/>
            <a:ext cx="5870575" cy="678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zh-CN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HPE</a:t>
            </a:r>
            <a:r>
              <a:rPr lang="zh-CN" altLang="en-US" sz="3600" dirty="0">
                <a:solidFill>
                  <a:srgbClr val="D8D8D8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实习培训实践项目</a:t>
            </a:r>
          </a:p>
        </p:txBody>
      </p:sp>
      <p:sp>
        <p:nvSpPr>
          <p:cNvPr id="13315" name="TextBox 13"/>
          <p:cNvSpPr/>
          <p:nvPr/>
        </p:nvSpPr>
        <p:spPr>
          <a:xfrm>
            <a:off x="3143240" y="2643182"/>
            <a:ext cx="278608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 smtClean="0"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火星情报局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7290" y="3786190"/>
            <a:ext cx="71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x-none" sz="8000" dirty="0" smtClean="0">
                <a:solidFill>
                  <a:srgbClr val="9BBB59"/>
                </a:solidFill>
                <a:latin typeface="Mistral" pitchFamily="66" charset="0"/>
                <a:ea typeface="微软雅黑" panose="020B0503020204020204" pitchFamily="2" charset="-122"/>
                <a:sym typeface="微软雅黑" panose="020B0503020204020204" pitchFamily="2" charset="-122"/>
              </a:rPr>
              <a:t>Thanks for watching</a:t>
            </a:r>
            <a:endParaRPr lang="zh-CN" altLang="en-US" sz="8000" dirty="0">
              <a:latin typeface="Mistral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1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2"/>
          <p:cNvSpPr/>
          <p:nvPr/>
        </p:nvSpPr>
        <p:spPr>
          <a:xfrm>
            <a:off x="0" y="5356225"/>
            <a:ext cx="260985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3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6191250" y="5194300"/>
            <a:ext cx="2952750" cy="323850"/>
            <a:chOff x="0" y="0"/>
            <a:chExt cx="2953574" cy="324000"/>
          </a:xfrm>
        </p:grpSpPr>
        <p:sp>
          <p:nvSpPr>
            <p:cNvPr id="5125" name="直接连接符 33"/>
            <p:cNvSpPr/>
            <p:nvPr/>
          </p:nvSpPr>
          <p:spPr>
            <a:xfrm>
              <a:off x="343978" y="162000"/>
              <a:ext cx="2609596" cy="1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6" name="椭圆 17"/>
            <p:cNvSpPr/>
            <p:nvPr/>
          </p:nvSpPr>
          <p:spPr>
            <a:xfrm>
              <a:off x="0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7" name="椭圆 18"/>
            <p:cNvSpPr/>
            <p:nvPr/>
          </p:nvSpPr>
          <p:spPr>
            <a:xfrm>
              <a:off x="1790415" y="0"/>
              <a:ext cx="324000" cy="324000"/>
            </a:xfrm>
            <a:prstGeom prst="ellipse">
              <a:avLst/>
            </a:prstGeom>
            <a:solidFill>
              <a:srgbClr val="F2F2F2"/>
            </a:solidFill>
            <a:ln w="57150" cap="flat" cmpd="sng">
              <a:solidFill>
                <a:srgbClr val="92D05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512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0" name="任意多边形 38"/>
          <p:cNvSpPr>
            <a:spLocks noChangeAspect="1"/>
          </p:cNvSpPr>
          <p:nvPr/>
        </p:nvSpPr>
        <p:spPr>
          <a:xfrm flipH="1">
            <a:off x="4567238" y="4365625"/>
            <a:ext cx="0" cy="719138"/>
          </a:xfrm>
          <a:custGeom>
            <a:avLst/>
            <a:gdLst>
              <a:gd name="txL" fmla="*/ 0 w 402"/>
              <a:gd name="txT" fmla="*/ 0 h 342296"/>
              <a:gd name="txR" fmla="*/ 402 w 402"/>
              <a:gd name="txB" fmla="*/ 342296 h 342296"/>
            </a:gdLst>
            <a:ahLst/>
            <a:cxnLst>
              <a:cxn ang="0">
                <a:pos x="0" y="342296"/>
              </a:cxn>
              <a:cxn ang="0">
                <a:pos x="402" y="0"/>
              </a:cxn>
            </a:cxnLst>
            <a:rect l="txL" t="txT" r="txR" b="txB"/>
            <a:pathLst>
              <a:path w="402" h="342296">
                <a:moveTo>
                  <a:pt x="0" y="342296"/>
                </a:moveTo>
                <a:lnTo>
                  <a:pt x="402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31" name="矩形 6"/>
          <p:cNvSpPr/>
          <p:nvPr/>
        </p:nvSpPr>
        <p:spPr>
          <a:xfrm>
            <a:off x="1524000" y="660400"/>
            <a:ext cx="6096000" cy="406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任意多边形 7"/>
          <p:cNvSpPr/>
          <p:nvPr/>
        </p:nvSpPr>
        <p:spPr>
          <a:xfrm>
            <a:off x="561975" y="571500"/>
            <a:ext cx="1882775" cy="1882775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BBB59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5133" name="组合 5132"/>
          <p:cNvGrpSpPr/>
          <p:nvPr/>
        </p:nvGrpSpPr>
        <p:grpSpPr>
          <a:xfrm>
            <a:off x="2540635" y="720408"/>
            <a:ext cx="4064000" cy="4134803"/>
            <a:chOff x="0" y="0"/>
            <a:chExt cx="4063194" cy="4135599"/>
          </a:xfrm>
        </p:grpSpPr>
        <p:sp>
          <p:nvSpPr>
            <p:cNvPr id="5134" name="任意多边形 8"/>
            <p:cNvSpPr/>
            <p:nvPr/>
          </p:nvSpPr>
          <p:spPr>
            <a:xfrm>
              <a:off x="1468035" y="0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dirty="0">
                  <a:ea typeface="宋体" panose="02010600030101010101" pitchFamily="2" charset="-122"/>
                </a:rPr>
                <a:t>介绍</a:t>
              </a:r>
            </a:p>
          </p:txBody>
        </p:sp>
        <p:sp>
          <p:nvSpPr>
            <p:cNvPr id="5135" name="任意多边形 9"/>
            <p:cNvSpPr/>
            <p:nvPr/>
          </p:nvSpPr>
          <p:spPr>
            <a:xfrm>
              <a:off x="293607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组员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uFillTx/>
                  <a:latin typeface="+中文标题" charset="0"/>
                  <a:ea typeface="+mj-ea"/>
                </a:rPr>
                <a:t>介绍</a:t>
              </a:r>
            </a:p>
          </p:txBody>
        </p:sp>
        <p:sp>
          <p:nvSpPr>
            <p:cNvPr id="5136" name="任意多边形 10"/>
            <p:cNvSpPr/>
            <p:nvPr/>
          </p:nvSpPr>
          <p:spPr>
            <a:xfrm>
              <a:off x="1458512" y="300847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功能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ea typeface="宋体" panose="02010600030101010101" pitchFamily="2" charset="-122"/>
                </a:rPr>
                <a:t>演示</a:t>
              </a:r>
            </a:p>
          </p:txBody>
        </p:sp>
        <p:sp>
          <p:nvSpPr>
            <p:cNvPr id="5137" name="任意多边形 11"/>
            <p:cNvSpPr/>
            <p:nvPr/>
          </p:nvSpPr>
          <p:spPr>
            <a:xfrm>
              <a:off x="0" y="1468035"/>
              <a:ext cx="1127124" cy="1127124"/>
            </a:xfrm>
            <a:custGeom>
              <a:avLst/>
              <a:gdLst>
                <a:gd name="txL" fmla="*/ 0 w 1127124"/>
                <a:gd name="txT" fmla="*/ 0 h 1127124"/>
                <a:gd name="txR" fmla="*/ 1127124 w 1127124"/>
                <a:gd name="txB" fmla="*/ 1127124 h 1127124"/>
              </a:gdLst>
              <a:ahLst/>
              <a:cxnLst>
                <a:cxn ang="0">
                  <a:pos x="0" y="563562"/>
                </a:cxn>
                <a:cxn ang="0">
                  <a:pos x="563562" y="0"/>
                </a:cxn>
                <a:cxn ang="0">
                  <a:pos x="1127124" y="563562"/>
                </a:cxn>
                <a:cxn ang="0">
                  <a:pos x="563562" y="1127124"/>
                </a:cxn>
                <a:cxn ang="0">
                  <a:pos x="0" y="563562"/>
                </a:cxn>
              </a:cxnLst>
              <a:rect l="txL" t="txT" r="txR" b="txB"/>
              <a:pathLst>
                <a:path w="1127124" h="1127124">
                  <a:moveTo>
                    <a:pt x="0" y="563562"/>
                  </a:moveTo>
                  <a:cubicBezTo>
                    <a:pt x="0" y="252315"/>
                    <a:pt x="252315" y="0"/>
                    <a:pt x="563562" y="0"/>
                  </a:cubicBezTo>
                  <a:cubicBezTo>
                    <a:pt x="874809" y="0"/>
                    <a:pt x="1127124" y="252315"/>
                    <a:pt x="1127124" y="563562"/>
                  </a:cubicBezTo>
                  <a:cubicBezTo>
                    <a:pt x="1127124" y="874809"/>
                    <a:pt x="874809" y="1127124"/>
                    <a:pt x="563562" y="1127124"/>
                  </a:cubicBezTo>
                  <a:cubicBezTo>
                    <a:pt x="252315" y="1127124"/>
                    <a:pt x="0" y="874809"/>
                    <a:pt x="0" y="563562"/>
                  </a:cubicBezTo>
                  <a:close/>
                </a:path>
              </a:pathLst>
            </a:custGeom>
            <a:solidFill>
              <a:srgbClr val="F2F2F2"/>
            </a:solidFill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horz" wrap="square" lIns="184113" tIns="184113" rIns="184113" bIns="184113" anchor="ctr"/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项目</a:t>
              </a:r>
            </a:p>
            <a:p>
              <a:pPr lvl="0" algn="ctr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总结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5138" name="任意多边形 22"/>
          <p:cNvSpPr/>
          <p:nvPr/>
        </p:nvSpPr>
        <p:spPr>
          <a:xfrm>
            <a:off x="107950" y="117475"/>
            <a:ext cx="2792413" cy="2792413"/>
          </a:xfrm>
          <a:custGeom>
            <a:avLst/>
            <a:gdLst>
              <a:gd name="txL" fmla="*/ 0 w 2254249"/>
              <a:gd name="txT" fmla="*/ 0 h 2254249"/>
              <a:gd name="txR" fmla="*/ 2254249 w 2254249"/>
              <a:gd name="txB" fmla="*/ 2254249 h 2254249"/>
            </a:gdLst>
            <a:ahLst/>
            <a:cxnLst>
              <a:cxn ang="0">
                <a:pos x="0" y="1127125"/>
              </a:cxn>
              <a:cxn ang="0">
                <a:pos x="1127125" y="0"/>
              </a:cxn>
              <a:cxn ang="0">
                <a:pos x="2254250" y="1127125"/>
              </a:cxn>
              <a:cxn ang="0">
                <a:pos x="1127125" y="2254250"/>
              </a:cxn>
              <a:cxn ang="0">
                <a:pos x="0" y="1127125"/>
              </a:cxn>
            </a:cxnLst>
            <a:rect l="txL" t="txT" r="txR" b="txB"/>
            <a:pathLst>
              <a:path w="2254249" h="2254249">
                <a:moveTo>
                  <a:pt x="0" y="1127125"/>
                </a:moveTo>
                <a:cubicBezTo>
                  <a:pt x="0" y="504631"/>
                  <a:pt x="504631" y="0"/>
                  <a:pt x="1127125" y="0"/>
                </a:cubicBezTo>
                <a:cubicBezTo>
                  <a:pt x="1749619" y="0"/>
                  <a:pt x="2254250" y="504631"/>
                  <a:pt x="2254250" y="1127125"/>
                </a:cubicBezTo>
                <a:cubicBezTo>
                  <a:pt x="2254250" y="1749619"/>
                  <a:pt x="1749619" y="2254250"/>
                  <a:pt x="1127125" y="2254250"/>
                </a:cubicBezTo>
                <a:cubicBezTo>
                  <a:pt x="504631" y="2254250"/>
                  <a:pt x="0" y="1749619"/>
                  <a:pt x="0" y="1127125"/>
                </a:cubicBezTo>
                <a:close/>
              </a:path>
            </a:pathLst>
          </a:cu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402517" tIns="402517" rIns="402517" bIns="402517" anchor="ctr"/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57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39" name="矩形 23"/>
          <p:cNvSpPr/>
          <p:nvPr/>
        </p:nvSpPr>
        <p:spPr>
          <a:xfrm rot="5400000">
            <a:off x="4386263" y="2590800"/>
            <a:ext cx="584200" cy="2771775"/>
          </a:xfrm>
          <a:prstGeom prst="rect">
            <a:avLst/>
          </a:prstGeom>
          <a:solidFill>
            <a:srgbClr val="4F6128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0" name="矩形 24"/>
          <p:cNvSpPr/>
          <p:nvPr/>
        </p:nvSpPr>
        <p:spPr>
          <a:xfrm rot="5400000">
            <a:off x="4384675" y="1730375"/>
            <a:ext cx="584200" cy="3322638"/>
          </a:xfrm>
          <a:prstGeom prst="rect">
            <a:avLst/>
          </a:prstGeom>
          <a:solidFill>
            <a:srgbClr val="76923C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1" name="矩形 25"/>
          <p:cNvSpPr/>
          <p:nvPr/>
        </p:nvSpPr>
        <p:spPr>
          <a:xfrm rot="5400000">
            <a:off x="4384675" y="839788"/>
            <a:ext cx="579438" cy="4013200"/>
          </a:xfrm>
          <a:prstGeom prst="rect">
            <a:avLst/>
          </a:prstGeom>
          <a:solidFill>
            <a:srgbClr val="9BBB59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2" name="矩形 26"/>
          <p:cNvSpPr/>
          <p:nvPr/>
        </p:nvSpPr>
        <p:spPr>
          <a:xfrm rot="5400000">
            <a:off x="4381818" y="-36195"/>
            <a:ext cx="584200" cy="4600575"/>
          </a:xfrm>
          <a:prstGeom prst="rect">
            <a:avLst/>
          </a:prstGeom>
          <a:solidFill>
            <a:srgbClr val="C2D59B"/>
          </a:solidFill>
          <a:ln w="25400">
            <a:noFill/>
          </a:ln>
        </p:spPr>
        <p:txBody>
          <a:bodyPr anchor="ctr"/>
          <a:lstStyle/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43" name="TextBox 27"/>
          <p:cNvSpPr/>
          <p:nvPr/>
        </p:nvSpPr>
        <p:spPr>
          <a:xfrm>
            <a:off x="3308350" y="2054225"/>
            <a:ext cx="2628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2" charset="-122"/>
                <a:ea typeface="微软雅黑" panose="020B0503020204020204" pitchFamily="2" charset="-122"/>
              </a:rPr>
              <a:t>项目</a:t>
            </a:r>
            <a:r>
              <a:rPr lang="zh-CN" altLang="en-US" sz="2400" dirty="0" smtClean="0">
                <a:latin typeface="微软雅黑" panose="020B0503020204020204" pitchFamily="2" charset="-122"/>
                <a:ea typeface="微软雅黑" panose="020B0503020204020204" pitchFamily="2" charset="-122"/>
              </a:rPr>
              <a:t>介绍</a:t>
            </a:r>
            <a:endParaRPr lang="zh-CN" altLang="en-US" sz="24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144" name="TextBox 28"/>
          <p:cNvSpPr/>
          <p:nvPr/>
        </p:nvSpPr>
        <p:spPr>
          <a:xfrm>
            <a:off x="3308350" y="2625725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组员</a:t>
            </a:r>
            <a:r>
              <a:rPr lang="zh-CN" altLang="en-US" sz="2400" dirty="0" smtClean="0">
                <a:latin typeface="+mj-ea"/>
                <a:ea typeface="+mj-ea"/>
              </a:rPr>
              <a:t>介绍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145" name="TextBox 29"/>
          <p:cNvSpPr/>
          <p:nvPr/>
        </p:nvSpPr>
        <p:spPr>
          <a:xfrm>
            <a:off x="3308350" y="31861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latin typeface="+mj-ea"/>
                <a:ea typeface="+mj-ea"/>
              </a:rPr>
              <a:t>项目功能演示</a:t>
            </a:r>
          </a:p>
        </p:txBody>
      </p:sp>
      <p:sp>
        <p:nvSpPr>
          <p:cNvPr id="5146" name="TextBox 30"/>
          <p:cNvSpPr/>
          <p:nvPr/>
        </p:nvSpPr>
        <p:spPr>
          <a:xfrm>
            <a:off x="3308350" y="3668713"/>
            <a:ext cx="2628900" cy="48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项目总结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5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3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8" presetClass="entr" presetSubtype="0" ac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1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8" presetClass="entr" presetSubtype="0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8" presetClass="entr" presetSubtype="0" ac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5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ldLvl="0" animBg="1"/>
      <p:bldP spid="5130" grpId="0" bldLvl="0" animBg="1"/>
      <p:bldP spid="5132" grpId="0" bldLvl="0" animBg="1"/>
      <p:bldP spid="5138" grpId="0" bldLvl="0" animBg="1"/>
      <p:bldP spid="5138" grpId="1" bldLvl="0" animBg="1"/>
      <p:bldP spid="5139" grpId="0" bldLvl="0" animBg="1"/>
      <p:bldP spid="5140" grpId="0" bldLvl="0" animBg="1"/>
      <p:bldP spid="5141" grpId="0" bldLvl="0" animBg="1"/>
      <p:bldP spid="5142" grpId="0" bldLvl="0" animBg="1"/>
      <p:bldP spid="5143" grpId="0" bldLvl="0"/>
      <p:bldP spid="5144" grpId="0" bldLvl="0"/>
      <p:bldP spid="5145" grpId="0" bldLvl="0"/>
      <p:bldP spid="5146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任意多边形 26"/>
          <p:cNvSpPr/>
          <p:nvPr/>
        </p:nvSpPr>
        <p:spPr>
          <a:xfrm flipV="1">
            <a:off x="10652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8" name="任意多边形 27"/>
          <p:cNvSpPr/>
          <p:nvPr/>
        </p:nvSpPr>
        <p:spPr>
          <a:xfrm flipH="1">
            <a:off x="2224088" y="4271963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49" name="TextBox 28"/>
          <p:cNvSpPr/>
          <p:nvPr/>
        </p:nvSpPr>
        <p:spPr>
          <a:xfrm>
            <a:off x="608013" y="4118610"/>
            <a:ext cx="2089150" cy="596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页面布局方式：</a:t>
            </a:r>
            <a:r>
              <a:rPr lang="en-US" altLang="zh-CN" sz="1600" dirty="0">
                <a:solidFill>
                  <a:schemeClr val="bg1"/>
                </a:solidFill>
                <a:uFillTx/>
                <a:latin typeface="+mj-ea"/>
                <a:ea typeface="+mj-ea"/>
              </a:rPr>
              <a:t>HTML+CSS</a:t>
            </a:r>
          </a:p>
        </p:txBody>
      </p:sp>
      <p:sp>
        <p:nvSpPr>
          <p:cNvPr id="6150" name="任意多边形 29"/>
          <p:cNvSpPr/>
          <p:nvPr/>
        </p:nvSpPr>
        <p:spPr>
          <a:xfrm flipH="1">
            <a:off x="3808413" y="3208338"/>
            <a:ext cx="698500" cy="187642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2" name="任意多边形 31"/>
          <p:cNvSpPr/>
          <p:nvPr/>
        </p:nvSpPr>
        <p:spPr>
          <a:xfrm flipH="1">
            <a:off x="5399088" y="1976438"/>
            <a:ext cx="914400" cy="3109912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4" name="直接连接符 2"/>
          <p:cNvSpPr/>
          <p:nvPr/>
        </p:nvSpPr>
        <p:spPr>
          <a:xfrm>
            <a:off x="0" y="5356225"/>
            <a:ext cx="9144000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椭圆 16"/>
          <p:cNvSpPr/>
          <p:nvPr/>
        </p:nvSpPr>
        <p:spPr>
          <a:xfrm>
            <a:off x="8191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6" name="椭圆 17"/>
          <p:cNvSpPr/>
          <p:nvPr/>
        </p:nvSpPr>
        <p:spPr>
          <a:xfrm>
            <a:off x="61912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7" name="椭圆 18"/>
          <p:cNvSpPr/>
          <p:nvPr/>
        </p:nvSpPr>
        <p:spPr>
          <a:xfrm>
            <a:off x="7980363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8" name="椭圆 20"/>
          <p:cNvSpPr/>
          <p:nvPr/>
        </p:nvSpPr>
        <p:spPr>
          <a:xfrm>
            <a:off x="44005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B2A0C7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59" name="椭圆 21"/>
          <p:cNvSpPr/>
          <p:nvPr/>
        </p:nvSpPr>
        <p:spPr>
          <a:xfrm>
            <a:off x="2609850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161" name="任意多边形 38"/>
          <p:cNvSpPr/>
          <p:nvPr/>
        </p:nvSpPr>
        <p:spPr>
          <a:xfrm flipH="1">
            <a:off x="6975475" y="1268413"/>
            <a:ext cx="1122363" cy="381635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7195" y="600075"/>
            <a:ext cx="3797300" cy="12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项目开发背景：为了激发培训学员自主学习的积极性，提高学习效率和效果，检测教学成果，就此建立视频网站模拟的实践项目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6990" y="6127115"/>
            <a:ext cx="273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开发环境：</a:t>
            </a:r>
            <a:r>
              <a:rPr lang="en-US" altLang="zh-CN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Windows7</a:t>
            </a:r>
            <a:endParaRPr lang="en-US" altLang="zh-CN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990" y="3052445"/>
            <a:ext cx="3125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开发周期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uFillTx/>
                <a:latin typeface="+mj-lt"/>
                <a:ea typeface="+mj-lt"/>
              </a:rPr>
              <a:t>3.1-3.2</a:t>
            </a:r>
            <a:endParaRPr lang="en-US" altLang="zh-CN" sz="1600" dirty="0">
              <a:solidFill>
                <a:schemeClr val="bg1"/>
              </a:solidFill>
              <a:uFillTx/>
              <a:latin typeface="+mj-lt"/>
              <a:ea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0720" y="1807845"/>
            <a:ext cx="27031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uFillTx/>
                <a:latin typeface="+mj-ea"/>
                <a:ea typeface="+mj-ea"/>
              </a:rPr>
              <a:t>开发工具：</a:t>
            </a:r>
            <a:r>
              <a:rPr lang="en-US" altLang="zh-CN" sz="1600">
                <a:solidFill>
                  <a:schemeClr val="bg1"/>
                </a:solidFill>
                <a:uFillTx/>
                <a:latin typeface="+mj-ea"/>
                <a:ea typeface="+mj-ea"/>
              </a:rPr>
              <a:t>HBuilder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7550" y="1081405"/>
            <a:ext cx="17653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小组成员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6" dur="250" tmFilter="0, 0; .2, .5; .8, .5; 1, 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25" autoRev="1" fill="hold"/>
                                        <p:tgtEl>
                                          <p:spTgt spid="61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1" dur="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9" dur="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3" dur="2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27" dur="25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0" dur="25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ldLvl="0" animBg="1"/>
      <p:bldP spid="6148" grpId="0" bldLvl="0" animBg="1"/>
      <p:bldP spid="6149" grpId="0" bldLvl="0"/>
      <p:bldP spid="6150" grpId="0" bldLvl="0" animBg="1"/>
      <p:bldP spid="6152" grpId="0" bldLvl="0" animBg="1"/>
      <p:bldP spid="6158" grpId="0" bldLvl="0" animBg="1"/>
      <p:bldP spid="616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19"/>
          <p:cNvSpPr/>
          <p:nvPr/>
        </p:nvSpPr>
        <p:spPr>
          <a:xfrm>
            <a:off x="-6350" y="3063875"/>
            <a:ext cx="9156700" cy="2292350"/>
          </a:xfrm>
          <a:custGeom>
            <a:avLst/>
            <a:gdLst>
              <a:gd name="txL" fmla="*/ 0 w 9155875"/>
              <a:gd name="txT" fmla="*/ 0 h 2291937"/>
              <a:gd name="txR" fmla="*/ 9155875 w 9155875"/>
              <a:gd name="txB" fmla="*/ 2291937 h 2291937"/>
            </a:gdLst>
            <a:ahLst/>
            <a:cxnLst>
              <a:cxn ang="0">
                <a:pos x="0" y="2291937"/>
              </a:cxn>
              <a:cxn ang="0">
                <a:pos x="2909455" y="2291937"/>
              </a:cxn>
              <a:cxn ang="0">
                <a:pos x="5807034" y="0"/>
              </a:cxn>
              <a:cxn ang="0">
                <a:pos x="9155875" y="0"/>
              </a:cxn>
            </a:cxnLst>
            <a:rect l="txL" t="txT" r="txR" b="txB"/>
            <a:pathLst>
              <a:path w="9155875" h="2291937">
                <a:moveTo>
                  <a:pt x="0" y="2291937"/>
                </a:moveTo>
                <a:lnTo>
                  <a:pt x="2909455" y="2291937"/>
                </a:lnTo>
                <a:lnTo>
                  <a:pt x="5807034" y="0"/>
                </a:lnTo>
                <a:lnTo>
                  <a:pt x="9155875" y="0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椭圆 16"/>
          <p:cNvSpPr/>
          <p:nvPr/>
        </p:nvSpPr>
        <p:spPr>
          <a:xfrm>
            <a:off x="731838" y="51943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椭圆 17"/>
          <p:cNvSpPr/>
          <p:nvPr/>
        </p:nvSpPr>
        <p:spPr>
          <a:xfrm>
            <a:off x="5634038" y="2955925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椭圆 18"/>
          <p:cNvSpPr/>
          <p:nvPr/>
        </p:nvSpPr>
        <p:spPr>
          <a:xfrm>
            <a:off x="7893050" y="29019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4" name="椭圆 20"/>
          <p:cNvSpPr/>
          <p:nvPr/>
        </p:nvSpPr>
        <p:spPr>
          <a:xfrm>
            <a:off x="4319588" y="398780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5" name="椭圆 21"/>
          <p:cNvSpPr/>
          <p:nvPr/>
        </p:nvSpPr>
        <p:spPr>
          <a:xfrm>
            <a:off x="2771775" y="51371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6" name="任意多边形 26"/>
          <p:cNvSpPr/>
          <p:nvPr/>
        </p:nvSpPr>
        <p:spPr>
          <a:xfrm flipV="1">
            <a:off x="976313" y="5657850"/>
            <a:ext cx="211137" cy="650875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7" name="任意多边形 27"/>
          <p:cNvSpPr/>
          <p:nvPr/>
        </p:nvSpPr>
        <p:spPr>
          <a:xfrm flipH="1">
            <a:off x="2395538" y="4210050"/>
            <a:ext cx="471487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8" name="任意多边形 29"/>
          <p:cNvSpPr/>
          <p:nvPr/>
        </p:nvSpPr>
        <p:spPr>
          <a:xfrm flipH="1">
            <a:off x="3775075" y="3063875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9" name="任意多边形 31"/>
          <p:cNvSpPr/>
          <p:nvPr/>
        </p:nvSpPr>
        <p:spPr>
          <a:xfrm flipH="1">
            <a:off x="5349875" y="1976438"/>
            <a:ext cx="473075" cy="81280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任意多边形 33"/>
          <p:cNvSpPr/>
          <p:nvPr/>
        </p:nvSpPr>
        <p:spPr>
          <a:xfrm flipH="1" flipV="1">
            <a:off x="7642225" y="3352800"/>
            <a:ext cx="431800" cy="71596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1" name="TextBox 37"/>
          <p:cNvSpPr/>
          <p:nvPr/>
        </p:nvSpPr>
        <p:spPr>
          <a:xfrm>
            <a:off x="6308090" y="5518150"/>
            <a:ext cx="2350770" cy="33855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第 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二小 </a:t>
            </a:r>
            <a:r>
              <a:rPr lang="zh-CN" altLang="en-US" sz="1600" dirty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组 成 员</a:t>
            </a:r>
          </a:p>
        </p:txBody>
      </p:sp>
      <p:sp>
        <p:nvSpPr>
          <p:cNvPr id="7182" name="TextBox 42"/>
          <p:cNvSpPr/>
          <p:nvPr/>
        </p:nvSpPr>
        <p:spPr>
          <a:xfrm>
            <a:off x="1350963" y="6124575"/>
            <a:ext cx="208915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中文标题" charset="0"/>
                <a:ea typeface="+mj-ea"/>
              </a:rPr>
              <a:t>膜</a:t>
            </a:r>
            <a:r>
              <a:rPr lang="zh-CN" altLang="en-US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法师：</a:t>
            </a:r>
            <a:r>
              <a:rPr lang="zh-CN" altLang="en-US" dirty="0" smtClean="0">
                <a:solidFill>
                  <a:schemeClr val="bg1"/>
                </a:solidFill>
                <a:latin typeface="+中文标题" charset="0"/>
                <a:ea typeface="+mj-ea"/>
              </a:rPr>
              <a:t>陈炳秋</a:t>
            </a:r>
            <a:endParaRPr lang="zh-CN" altLang="en-US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7183" name="TextBox 43"/>
          <p:cNvSpPr/>
          <p:nvPr/>
        </p:nvSpPr>
        <p:spPr>
          <a:xfrm>
            <a:off x="976313" y="3987800"/>
            <a:ext cx="2087562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2333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许克勤</a:t>
            </a:r>
            <a:endParaRPr lang="zh-CN" altLang="en-US" sz="1600" dirty="0">
              <a:solidFill>
                <a:schemeClr val="bg1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4" name="TextBox 44"/>
          <p:cNvSpPr/>
          <p:nvPr/>
        </p:nvSpPr>
        <p:spPr>
          <a:xfrm>
            <a:off x="6156325" y="3876675"/>
            <a:ext cx="2089150" cy="3848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  <a:uFillTx/>
                <a:latin typeface="+mj-ea"/>
                <a:ea typeface="+mj-ea"/>
              </a:rPr>
              <a:t>实践项目分工</a:t>
            </a:r>
          </a:p>
        </p:txBody>
      </p:sp>
      <p:sp>
        <p:nvSpPr>
          <p:cNvPr id="7185" name="TextBox 45"/>
          <p:cNvSpPr/>
          <p:nvPr/>
        </p:nvSpPr>
        <p:spPr>
          <a:xfrm>
            <a:off x="2230755" y="2887028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160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+1s</a:t>
            </a:r>
            <a:r>
              <a:rPr lang="zh-CN" altLang="en-US" sz="1600" smtClean="0">
                <a:solidFill>
                  <a:schemeClr val="bg1"/>
                </a:solidFill>
                <a:uFillTx/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李聪颖</a:t>
            </a:r>
            <a:endParaRPr lang="zh-CN" altLang="en-US" sz="1600" dirty="0">
              <a:solidFill>
                <a:schemeClr val="bg1"/>
              </a:solidFill>
              <a:uFillTx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186" name="TextBox 46"/>
          <p:cNvSpPr/>
          <p:nvPr/>
        </p:nvSpPr>
        <p:spPr>
          <a:xfrm>
            <a:off x="4067175" y="1727200"/>
            <a:ext cx="2089150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lt"/>
              </a:rPr>
              <a:t>站士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lt"/>
              </a:rPr>
              <a:t>郑超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6350" y="611505"/>
            <a:ext cx="9144000" cy="0"/>
          </a:xfrm>
          <a:prstGeom prst="line">
            <a:avLst/>
          </a:prstGeom>
          <a:ln w="41275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00710" y="-41275"/>
            <a:ext cx="8255" cy="250952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" dur="25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1" dur="25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15" dur="25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9" dur="25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23" dur="25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3" dur="25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8" dur="25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25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8" dur="25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3" dur="25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ldLvl="0" animBg="1"/>
      <p:bldP spid="7177" grpId="0" bldLvl="0" animBg="1"/>
      <p:bldP spid="7178" grpId="0" bldLvl="0" animBg="1"/>
      <p:bldP spid="7179" grpId="0" bldLvl="0" animBg="1"/>
      <p:bldP spid="7180" grpId="0" bldLvl="0" animBg="1"/>
      <p:bldP spid="7181" grpId="0" bldLvl="0" animBg="1"/>
      <p:bldP spid="7182" grpId="0" bldLvl="0"/>
      <p:bldP spid="7183" grpId="0" bldLvl="0"/>
      <p:bldP spid="7184" grpId="0" bldLvl="0"/>
      <p:bldP spid="7185" grpId="0" bldLvl="0"/>
      <p:bldP spid="7186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直接连接符 2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6" name="任意多边形 26"/>
          <p:cNvSpPr/>
          <p:nvPr/>
        </p:nvSpPr>
        <p:spPr>
          <a:xfrm flipV="1">
            <a:off x="1009650" y="3359149"/>
            <a:ext cx="276202" cy="114142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7"/>
          <p:cNvSpPr/>
          <p:nvPr/>
        </p:nvSpPr>
        <p:spPr>
          <a:xfrm flipH="1">
            <a:off x="2643173" y="1000108"/>
            <a:ext cx="122886" cy="1739917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椭圆 16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椭圆 17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椭圆 18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椭圆 20"/>
          <p:cNvSpPr/>
          <p:nvPr/>
        </p:nvSpPr>
        <p:spPr>
          <a:xfrm>
            <a:off x="44005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2" name="椭圆 21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3" name="任意多边形 33"/>
          <p:cNvSpPr/>
          <p:nvPr/>
        </p:nvSpPr>
        <p:spPr>
          <a:xfrm>
            <a:off x="6447155" y="857232"/>
            <a:ext cx="410861" cy="1882793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4" name="任意多边形 37"/>
          <p:cNvSpPr/>
          <p:nvPr/>
        </p:nvSpPr>
        <p:spPr>
          <a:xfrm flipH="1" flipV="1">
            <a:off x="7143767" y="3359150"/>
            <a:ext cx="955657" cy="784230"/>
          </a:xfrm>
          <a:custGeom>
            <a:avLst/>
            <a:gdLst>
              <a:gd name="txL" fmla="*/ 0 w 522514"/>
              <a:gd name="txT" fmla="*/ 0 h 344385"/>
              <a:gd name="txR" fmla="*/ 522514 w 522514"/>
              <a:gd name="txB" fmla="*/ 344385 h 344385"/>
            </a:gdLst>
            <a:ahLst/>
            <a:cxnLst>
              <a:cxn ang="0">
                <a:pos x="0" y="344385"/>
              </a:cxn>
              <a:cxn ang="0">
                <a:pos x="178130" y="0"/>
              </a:cxn>
              <a:cxn ang="0">
                <a:pos x="522514" y="0"/>
              </a:cxn>
            </a:cxnLst>
            <a:rect l="txL" t="txT" r="txR" b="txB"/>
            <a:pathLst>
              <a:path w="522514" h="344385">
                <a:moveTo>
                  <a:pt x="0" y="344385"/>
                </a:moveTo>
                <a:lnTo>
                  <a:pt x="178130" y="0"/>
                </a:lnTo>
                <a:lnTo>
                  <a:pt x="522514" y="0"/>
                </a:lnTo>
              </a:path>
            </a:pathLst>
          </a:custGeom>
          <a:noFill/>
          <a:ln w="9525" cap="flat" cmpd="sng">
            <a:solidFill>
              <a:srgbClr val="BFBFBF"/>
            </a:solidFill>
            <a:prstDash val="solid"/>
            <a:miter/>
            <a:headEnd type="oval" w="med" len="med"/>
            <a:tailEnd type="oval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9" name="TextBox 36"/>
          <p:cNvSpPr/>
          <p:nvPr/>
        </p:nvSpPr>
        <p:spPr>
          <a:xfrm>
            <a:off x="3242628" y="1916113"/>
            <a:ext cx="73025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项</a:t>
            </a:r>
          </a:p>
        </p:txBody>
      </p:sp>
      <p:sp>
        <p:nvSpPr>
          <p:cNvPr id="8210" name="矩形 38"/>
          <p:cNvSpPr/>
          <p:nvPr/>
        </p:nvSpPr>
        <p:spPr>
          <a:xfrm>
            <a:off x="3895725" y="1928813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ea"/>
              </a:rPr>
              <a:t>目</a:t>
            </a:r>
          </a:p>
        </p:txBody>
      </p:sp>
      <p:sp>
        <p:nvSpPr>
          <p:cNvPr id="8211" name="矩形 45"/>
          <p:cNvSpPr/>
          <p:nvPr/>
        </p:nvSpPr>
        <p:spPr>
          <a:xfrm>
            <a:off x="452151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分</a:t>
            </a:r>
          </a:p>
        </p:txBody>
      </p:sp>
      <p:sp>
        <p:nvSpPr>
          <p:cNvPr id="8212" name="矩形 46"/>
          <p:cNvSpPr/>
          <p:nvPr/>
        </p:nvSpPr>
        <p:spPr>
          <a:xfrm>
            <a:off x="5134928" y="1916430"/>
            <a:ext cx="690880" cy="7435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000" dirty="0">
                <a:solidFill>
                  <a:srgbClr val="92D050"/>
                </a:solidFill>
                <a:uFillTx/>
                <a:latin typeface="+中文标题" charset="0"/>
                <a:ea typeface="+mj-lt"/>
              </a:rPr>
              <a:t>工</a:t>
            </a:r>
          </a:p>
        </p:txBody>
      </p:sp>
      <p:sp>
        <p:nvSpPr>
          <p:cNvPr id="8217" name="直接连接符 51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308735" y="4081780"/>
            <a:ext cx="436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中文标题" charset="0"/>
                <a:ea typeface="+mj-ea"/>
              </a:rPr>
              <a:t>李聪颖</a:t>
            </a:r>
            <a:r>
              <a:rPr lang="zh-CN" altLang="en-US" sz="14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：首页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  <a:p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0390" y="4445000"/>
            <a:ext cx="1576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lt"/>
              </a:rPr>
              <a:t>头部和尾部框架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786" y="857232"/>
            <a:ext cx="91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陈炳秋：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115" y="666750"/>
            <a:ext cx="1661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许克勤：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1620" y="4011930"/>
            <a:ext cx="202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ea"/>
              </a:rPr>
              <a:t>郑超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： </a:t>
            </a:r>
            <a:r>
              <a:rPr lang="zh-CN" altLang="en-US" sz="1600" dirty="0" smtClean="0">
                <a:solidFill>
                  <a:schemeClr val="bg1"/>
                </a:solidFill>
                <a:latin typeface="+中文标题" charset="0"/>
                <a:ea typeface="+mj-ea"/>
              </a:rPr>
              <a:t>音乐</a:t>
            </a:r>
            <a:r>
              <a:rPr lang="zh-CN" altLang="en-US" sz="1600" dirty="0" smtClean="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页面</a:t>
            </a:r>
            <a:endParaRPr lang="zh-CN" altLang="en-US" sz="1600" dirty="0">
              <a:solidFill>
                <a:schemeClr val="bg1"/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3042" y="85723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综艺页面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86710" y="642918"/>
            <a:ext cx="135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动漫页面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3588 " pathEditMode="relative" ptsTypes="AA">
                                      <p:cBhvr>
                                        <p:cTn id="22" dur="2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 0.07361 " pathEditMode="relative" ptsTypes="AA">
                                      <p:cBhvr>
                                        <p:cTn id="24" dur="2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0.1419 " pathEditMode="relative" ptsTypes="AA">
                                      <p:cBhvr>
                                        <p:cTn id="26" dur="2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0.23634 " pathEditMode="relative" ptsTypes="AA">
                                      <p:cBhvr>
                                        <p:cTn id="28" dur="2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xit" presetSubtype="4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1" dur="1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xit" presetSubtype="4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4" dur="1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37" dur="1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Effect filter="slide(fromBottom)">
                                      <p:cBhvr>
                                        <p:cTn id="40" dur="1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4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 bldLvl="0" animBg="1"/>
      <p:bldP spid="8203" grpId="0" bldLvl="0" animBg="1"/>
      <p:bldP spid="8204" grpId="0" bldLvl="0" animBg="1"/>
      <p:bldP spid="8209" grpId="0" bldLvl="0"/>
      <p:bldP spid="8209" grpId="1" bldLvl="0"/>
      <p:bldP spid="8209" grpId="2" bldLvl="0"/>
      <p:bldP spid="8210" grpId="0" bldLvl="0"/>
      <p:bldP spid="8210" grpId="1" bldLvl="0"/>
      <p:bldP spid="8210" grpId="2" bldLvl="0"/>
      <p:bldP spid="8211" grpId="0" bldLvl="0"/>
      <p:bldP spid="8211" grpId="1" bldLvl="0"/>
      <p:bldP spid="8211" grpId="2" bldLvl="0"/>
      <p:bldP spid="8212" grpId="0" bldLvl="0"/>
      <p:bldP spid="8212" grpId="1" bldLvl="0"/>
      <p:bldP spid="8212" grpId="2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2400288" cy="64294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韩</a:t>
            </a:r>
            <a:r>
              <a:rPr lang="zh-CN" altLang="en-US" dirty="0" smtClean="0">
                <a:solidFill>
                  <a:srgbClr val="00B0F0"/>
                </a:solidFill>
              </a:rPr>
              <a:t>饭    </a:t>
            </a:r>
            <a:r>
              <a:rPr lang="zh-CN" altLang="en-US" dirty="0" smtClean="0">
                <a:solidFill>
                  <a:srgbClr val="00B0F0"/>
                </a:solidFill>
              </a:rPr>
              <a:t>！！</a:t>
            </a:r>
            <a:r>
              <a:rPr lang="zh-CN" altLang="en-US" dirty="0" smtClean="0">
                <a:solidFill>
                  <a:srgbClr val="00B0F0"/>
                </a:solidFill>
              </a:rPr>
              <a:t>！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内容占位符 3" descr="z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414" y="1785926"/>
            <a:ext cx="6734712" cy="4525963"/>
          </a:xfrm>
        </p:spPr>
      </p:pic>
      <p:pic>
        <p:nvPicPr>
          <p:cNvPr id="5" name="Picture 2" descr="C:\Users\Administrator\Desktop\2017-03-02_1054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4290"/>
            <a:ext cx="1500198" cy="1563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2471726" cy="6318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苟利</a:t>
            </a:r>
            <a:r>
              <a:rPr lang="en-US" altLang="zh-CN" dirty="0" smtClean="0">
                <a:solidFill>
                  <a:srgbClr val="92D050"/>
                </a:solidFill>
              </a:rPr>
              <a:t>…………..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4" name="内容占位符 3" descr="2017-03-02_10233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7209"/>
            <a:ext cx="8229600" cy="4131945"/>
          </a:xfrm>
        </p:spPr>
      </p:pic>
      <p:pic>
        <p:nvPicPr>
          <p:cNvPr id="1026" name="Picture 2" descr="C:\Users\Administrator\Desktop\2017-03-02_1054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214290"/>
            <a:ext cx="1500198" cy="1563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2185974" cy="63184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死宅的页面   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内容占位符 3" descr="2017-03-02_1022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961"/>
            <a:ext cx="8229600" cy="4274440"/>
          </a:xfrm>
        </p:spPr>
      </p:pic>
      <p:pic>
        <p:nvPicPr>
          <p:cNvPr id="5" name="Picture 2" descr="C:\Users\Administrator\Desktop\2017-03-02_1054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214290"/>
            <a:ext cx="1500198" cy="1563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25" y="1860550"/>
            <a:ext cx="900113" cy="89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直接连接符 3"/>
          <p:cNvSpPr/>
          <p:nvPr/>
        </p:nvSpPr>
        <p:spPr>
          <a:xfrm>
            <a:off x="0" y="3051175"/>
            <a:ext cx="8142288" cy="1746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椭圆 4"/>
          <p:cNvSpPr/>
          <p:nvPr/>
        </p:nvSpPr>
        <p:spPr>
          <a:xfrm>
            <a:off x="8191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椭圆 5"/>
          <p:cNvSpPr/>
          <p:nvPr/>
        </p:nvSpPr>
        <p:spPr>
          <a:xfrm>
            <a:off x="61912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2" name="椭圆 6"/>
          <p:cNvSpPr/>
          <p:nvPr/>
        </p:nvSpPr>
        <p:spPr>
          <a:xfrm>
            <a:off x="7980363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3" name="椭圆 8"/>
          <p:cNvSpPr/>
          <p:nvPr/>
        </p:nvSpPr>
        <p:spPr>
          <a:xfrm>
            <a:off x="2609850" y="2889250"/>
            <a:ext cx="323850" cy="323850"/>
          </a:xfrm>
          <a:prstGeom prst="ellipse">
            <a:avLst/>
          </a:prstGeom>
          <a:solidFill>
            <a:srgbClr val="F2F2F2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4" name="直接连接符 10"/>
          <p:cNvSpPr/>
          <p:nvPr/>
        </p:nvSpPr>
        <p:spPr>
          <a:xfrm>
            <a:off x="8304213" y="3051175"/>
            <a:ext cx="83978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2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1825625"/>
            <a:ext cx="900113" cy="900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TextBox 13"/>
          <p:cNvSpPr/>
          <p:nvPr/>
        </p:nvSpPr>
        <p:spPr>
          <a:xfrm>
            <a:off x="2212975" y="5373688"/>
            <a:ext cx="4718050" cy="769441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  <a:hlinkClick r:id="rId3" action="ppaction://hlinkfile"/>
              </a:rPr>
              <a:t>项目功能演示</a:t>
            </a:r>
            <a:r>
              <a:rPr lang="en-US" altLang="x-none" sz="4400" dirty="0">
                <a:solidFill>
                  <a:schemeClr val="bg1"/>
                </a:solidFill>
                <a:latin typeface="+mj-ea"/>
                <a:ea typeface="+mj-ea"/>
                <a:sym typeface="Adobe Gothic Std B" pitchFamily="2" charset="-128"/>
              </a:rPr>
              <a:t> 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27" name="TextBox 15"/>
          <p:cNvSpPr/>
          <p:nvPr/>
        </p:nvSpPr>
        <p:spPr>
          <a:xfrm>
            <a:off x="17272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Documents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8" name="TextBox 16"/>
          <p:cNvSpPr/>
          <p:nvPr/>
        </p:nvSpPr>
        <p:spPr>
          <a:xfrm>
            <a:off x="5308600" y="3429000"/>
            <a:ext cx="2089150" cy="3698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Websites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2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6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1" bldLvl="0" animBg="1"/>
      <p:bldP spid="9227" grpId="1" bldLvl="0"/>
      <p:bldP spid="9228" grpId="1" bldLvl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206</Words>
  <Application>WPS 演示</Application>
  <PresentationFormat>全屏显示(4:3)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默认设计模板</vt:lpstr>
      <vt:lpstr>项目汇报</vt:lpstr>
      <vt:lpstr>幻灯片 2</vt:lpstr>
      <vt:lpstr>幻灯片 3</vt:lpstr>
      <vt:lpstr>幻灯片 4</vt:lpstr>
      <vt:lpstr>幻灯片 5</vt:lpstr>
      <vt:lpstr>韩饭    ！！！</vt:lpstr>
      <vt:lpstr>苟利…………..</vt:lpstr>
      <vt:lpstr>死宅的页面   </vt:lpstr>
      <vt:lpstr>幻灯片 9</vt:lpstr>
      <vt:lpstr>幻灯片 10</vt:lpstr>
      <vt:lpstr>幻灯片 11</vt:lpstr>
    </vt:vector>
  </TitlesOfParts>
  <Company>SkyUN.Org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Bread</dc:creator>
  <cp:lastModifiedBy>Administrator</cp:lastModifiedBy>
  <cp:revision>94</cp:revision>
  <dcterms:created xsi:type="dcterms:W3CDTF">2011-02-16T06:25:00Z</dcterms:created>
  <dcterms:modified xsi:type="dcterms:W3CDTF">2017-03-02T04:36:24Z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