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5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3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4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F267-2DD4-4357-8E73-0144F145A433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EF98-2EB5-4488-98A6-55D66676D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dongfuguo/article/details/1187062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实验八参考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dirty="0" err="1" smtClean="0">
                <a:sym typeface="+mn-ea"/>
              </a:rPr>
              <a:t>pandas</a:t>
            </a:r>
            <a:r>
              <a:rPr lang="en-US" dirty="0" err="1">
                <a:sym typeface="+mn-ea"/>
              </a:rPr>
              <a:t>应用案例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1436"/>
            <a:ext cx="7886700" cy="4859655"/>
          </a:xfrm>
        </p:spPr>
        <p:txBody>
          <a:bodyPr>
            <a:normAutofit fontScale="90000" lnSpcReduction="10000"/>
          </a:bodyPr>
          <a:lstStyle/>
          <a:p>
            <a:pPr indent="-217805" fontAlgn="auto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运行下面的程序</a:t>
            </a:r>
            <a:r>
              <a:rPr lang="en-US" sz="2400" dirty="0"/>
              <a:t>，在当前文件夹中生成饭店营业额模拟数据文件data.csv。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import </a:t>
            </a:r>
            <a:r>
              <a:rPr lang="en-US" sz="1800" dirty="0" err="1">
                <a:latin typeface="Consolas" panose="020B0609020204030204" charset="0"/>
              </a:rPr>
              <a:t>csv</a:t>
            </a:r>
            <a:endParaRPr lang="en-US" sz="18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import random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import </a:t>
            </a:r>
            <a:r>
              <a:rPr lang="en-US" sz="1800" dirty="0" err="1">
                <a:latin typeface="Consolas" panose="020B0609020204030204" charset="0"/>
              </a:rPr>
              <a:t>datetime</a:t>
            </a:r>
            <a:endParaRPr lang="en-US" sz="18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charset="0"/>
              </a:rPr>
              <a:t>fn</a:t>
            </a:r>
            <a:r>
              <a:rPr lang="en-US" sz="1800" dirty="0">
                <a:latin typeface="Consolas" panose="020B0609020204030204" charset="0"/>
              </a:rPr>
              <a:t> = 'data.csv'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with open(</a:t>
            </a:r>
            <a:r>
              <a:rPr lang="en-US" sz="1800" dirty="0" err="1">
                <a:latin typeface="Consolas" panose="020B0609020204030204" charset="0"/>
              </a:rPr>
              <a:t>fn</a:t>
            </a:r>
            <a:r>
              <a:rPr lang="en-US" sz="1800" dirty="0">
                <a:latin typeface="Consolas" panose="020B0609020204030204" charset="0"/>
              </a:rPr>
              <a:t>, 'w') as </a:t>
            </a:r>
            <a:r>
              <a:rPr lang="en-US" sz="1800" dirty="0" err="1">
                <a:latin typeface="Consolas" panose="020B0609020204030204" charset="0"/>
              </a:rPr>
              <a:t>fp</a:t>
            </a:r>
            <a:r>
              <a:rPr lang="en-US" sz="1800" dirty="0">
                <a:latin typeface="Consolas" panose="020B0609020204030204" charset="0"/>
              </a:rPr>
              <a:t>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#</a:t>
            </a:r>
            <a:r>
              <a:rPr lang="en-US" sz="1800" dirty="0" err="1">
                <a:latin typeface="Consolas" panose="020B0609020204030204" charset="0"/>
              </a:rPr>
              <a:t>创建csv文件写入对象</a:t>
            </a:r>
            <a:endParaRPr lang="en-US" sz="18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</a:t>
            </a:r>
            <a:r>
              <a:rPr lang="en-US" sz="1800" dirty="0" err="1">
                <a:latin typeface="Consolas" panose="020B0609020204030204" charset="0"/>
              </a:rPr>
              <a:t>wr</a:t>
            </a:r>
            <a:r>
              <a:rPr lang="en-US" sz="1800" dirty="0">
                <a:latin typeface="Consolas" panose="020B0609020204030204" charset="0"/>
              </a:rPr>
              <a:t> = </a:t>
            </a:r>
            <a:r>
              <a:rPr lang="en-US" sz="1800" dirty="0" err="1">
                <a:latin typeface="Consolas" panose="020B0609020204030204" charset="0"/>
              </a:rPr>
              <a:t>csv.writer</a:t>
            </a:r>
            <a:r>
              <a:rPr lang="en-US" sz="1800" dirty="0">
                <a:latin typeface="Consolas" panose="020B0609020204030204" charset="0"/>
              </a:rPr>
              <a:t>(</a:t>
            </a:r>
            <a:r>
              <a:rPr lang="en-US" sz="1800" dirty="0" err="1">
                <a:latin typeface="Consolas" panose="020B0609020204030204" charset="0"/>
              </a:rPr>
              <a:t>fp</a:t>
            </a:r>
            <a:r>
              <a:rPr lang="en-US" sz="1800" dirty="0">
                <a:latin typeface="Consolas" panose="020B060902020403020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#</a:t>
            </a:r>
            <a:r>
              <a:rPr lang="en-US" sz="1800" dirty="0" err="1">
                <a:latin typeface="Consolas" panose="020B0609020204030204" charset="0"/>
              </a:rPr>
              <a:t>写入表头</a:t>
            </a:r>
            <a:endParaRPr lang="en-US" sz="18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</a:t>
            </a:r>
            <a:r>
              <a:rPr lang="en-US" sz="1800" dirty="0" err="1">
                <a:latin typeface="Consolas" panose="020B0609020204030204" charset="0"/>
              </a:rPr>
              <a:t>wr.writerow</a:t>
            </a:r>
            <a:r>
              <a:rPr lang="en-US" sz="1800" dirty="0">
                <a:latin typeface="Consolas" panose="020B0609020204030204" charset="0"/>
              </a:rPr>
              <a:t>(['</a:t>
            </a:r>
            <a:r>
              <a:rPr lang="en-US" sz="1800" dirty="0" err="1">
                <a:latin typeface="Consolas" panose="020B0609020204030204" charset="0"/>
              </a:rPr>
              <a:t>日期</a:t>
            </a:r>
            <a:r>
              <a:rPr lang="en-US" sz="1800" dirty="0">
                <a:latin typeface="Consolas" panose="020B0609020204030204" charset="0"/>
              </a:rPr>
              <a:t>', '</a:t>
            </a:r>
            <a:r>
              <a:rPr lang="en-US" sz="1800" dirty="0" err="1">
                <a:latin typeface="Consolas" panose="020B0609020204030204" charset="0"/>
              </a:rPr>
              <a:t>销量</a:t>
            </a:r>
            <a:r>
              <a:rPr lang="en-US" sz="1800" dirty="0">
                <a:latin typeface="Consolas" panose="020B0609020204030204" charset="0"/>
              </a:rPr>
              <a:t>'])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</a:t>
            </a:r>
            <a:r>
              <a:rPr lang="en-US" sz="1800" dirty="0" err="1">
                <a:latin typeface="Consolas" panose="020B0609020204030204" charset="0"/>
              </a:rPr>
              <a:t>startDate</a:t>
            </a:r>
            <a:r>
              <a:rPr lang="en-US" sz="1800" dirty="0">
                <a:latin typeface="Consolas" panose="020B0609020204030204" charset="0"/>
              </a:rPr>
              <a:t> = </a:t>
            </a:r>
            <a:r>
              <a:rPr lang="en-US" sz="1800" dirty="0" err="1" smtClean="0">
                <a:latin typeface="Consolas" panose="020B0609020204030204" charset="0"/>
              </a:rPr>
              <a:t>datetime.date</a:t>
            </a:r>
            <a:r>
              <a:rPr lang="en-US" sz="1800" dirty="0" smtClean="0">
                <a:latin typeface="Consolas" panose="020B0609020204030204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charset="0"/>
              </a:rPr>
              <a:t>201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charset="0"/>
              </a:rPr>
              <a:t>9</a:t>
            </a:r>
            <a:r>
              <a:rPr lang="en-US" sz="1800" dirty="0" smtClean="0">
                <a:latin typeface="Consolas" panose="020B0609020204030204" charset="0"/>
              </a:rPr>
              <a:t>, </a:t>
            </a:r>
            <a:r>
              <a:rPr lang="en-US" sz="1800" dirty="0">
                <a:latin typeface="Consolas" panose="020B0609020204030204" charset="0"/>
              </a:rPr>
              <a:t>1, 1)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#生成365个模拟数据，可以根据需要进行调整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for i in range(365):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    amount = 300 + i*5 + </a:t>
            </a:r>
            <a:r>
              <a:rPr lang="en-US" sz="1800" dirty="0" err="1">
                <a:latin typeface="Consolas" panose="020B0609020204030204" charset="0"/>
              </a:rPr>
              <a:t>random.randrange</a:t>
            </a:r>
            <a:r>
              <a:rPr lang="en-US" sz="1800" dirty="0">
                <a:latin typeface="Consolas" panose="020B0609020204030204" charset="0"/>
              </a:rPr>
              <a:t>(100)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    </a:t>
            </a:r>
            <a:r>
              <a:rPr lang="en-US" sz="1800" dirty="0" err="1">
                <a:latin typeface="Consolas" panose="020B0609020204030204" charset="0"/>
              </a:rPr>
              <a:t>wr.writerow</a:t>
            </a:r>
            <a:r>
              <a:rPr lang="en-US" sz="1800" dirty="0">
                <a:latin typeface="Consolas" panose="020B0609020204030204" charset="0"/>
              </a:rPr>
              <a:t>([</a:t>
            </a:r>
            <a:r>
              <a:rPr lang="en-US" sz="1800" dirty="0" err="1">
                <a:latin typeface="Consolas" panose="020B0609020204030204" charset="0"/>
              </a:rPr>
              <a:t>str</a:t>
            </a:r>
            <a:r>
              <a:rPr lang="en-US" sz="1800" dirty="0">
                <a:latin typeface="Consolas" panose="020B0609020204030204" charset="0"/>
              </a:rPr>
              <a:t>(</a:t>
            </a:r>
            <a:r>
              <a:rPr lang="en-US" sz="1800" dirty="0" err="1">
                <a:latin typeface="Consolas" panose="020B0609020204030204" charset="0"/>
              </a:rPr>
              <a:t>startDate</a:t>
            </a:r>
            <a:r>
              <a:rPr lang="en-US" sz="1800" dirty="0">
                <a:latin typeface="Consolas" panose="020B0609020204030204" charset="0"/>
              </a:rPr>
              <a:t>), amount])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charset="0"/>
              </a:rPr>
              <a:t>        </a:t>
            </a:r>
            <a:r>
              <a:rPr lang="en-US" sz="1800" dirty="0" err="1">
                <a:latin typeface="Consolas" panose="020B0609020204030204" charset="0"/>
              </a:rPr>
              <a:t>startDate</a:t>
            </a:r>
            <a:r>
              <a:rPr lang="en-US" sz="1800" dirty="0">
                <a:latin typeface="Consolas" panose="020B0609020204030204" charset="0"/>
              </a:rPr>
              <a:t> = </a:t>
            </a:r>
            <a:r>
              <a:rPr lang="en-US" sz="1800" dirty="0" err="1">
                <a:latin typeface="Consolas" panose="020B0609020204030204" charset="0"/>
              </a:rPr>
              <a:t>startDate</a:t>
            </a:r>
            <a:r>
              <a:rPr lang="en-US" sz="1800" dirty="0">
                <a:latin typeface="Consolas" panose="020B0609020204030204" charset="0"/>
              </a:rPr>
              <a:t> + </a:t>
            </a:r>
            <a:r>
              <a:rPr lang="en-US" sz="1800" dirty="0" err="1">
                <a:latin typeface="Consolas" panose="020B0609020204030204" charset="0"/>
              </a:rPr>
              <a:t>datetime.timedelta</a:t>
            </a:r>
            <a:r>
              <a:rPr lang="en-US" sz="1800" dirty="0">
                <a:latin typeface="Consolas" panose="020B0609020204030204" charset="0"/>
              </a:rPr>
              <a:t>(days=1)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5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+mn-ea"/>
              </a:rPr>
              <a:t>pandas</a:t>
            </a:r>
            <a:r>
              <a:rPr lang="en-US" dirty="0" err="1">
                <a:sym typeface="+mn-ea"/>
              </a:rPr>
              <a:t>应用案例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 err="1"/>
              <a:t>然后完成下面的任务</a:t>
            </a:r>
            <a:r>
              <a:rPr lang="en-US" sz="2400" dirty="0"/>
              <a:t>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1）使用pandas读取文件data.csv中的数据，创建DataFrame对象，并删除其中所有缺失值；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2）使用matplotlib生成折线图，反应该饭店每天的营业额情况，</a:t>
            </a:r>
            <a:r>
              <a:rPr lang="en-US" sz="2400" dirty="0" smtClean="0"/>
              <a:t>并把图形保存为本地文件</a:t>
            </a:r>
            <a:r>
              <a:rPr lang="en-US" altLang="zh-CN" sz="2400" dirty="0" smtClean="0"/>
              <a:t>1</a:t>
            </a:r>
            <a:r>
              <a:rPr lang="en-US" sz="2400" dirty="0" smtClean="0"/>
              <a:t>.jpg</a:t>
            </a:r>
            <a:r>
              <a:rPr lang="en-US" sz="2400" dirty="0"/>
              <a:t>；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3）按月份进行统计，使用matplotlib绘制柱状图显示每个月份的营业额，</a:t>
            </a:r>
            <a:r>
              <a:rPr lang="en-US" sz="2400" dirty="0" smtClean="0"/>
              <a:t>并把图形保存为本地文件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.jpg</a:t>
            </a:r>
            <a:r>
              <a:rPr lang="en-US" sz="2400" dirty="0"/>
              <a:t>；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4）按月份进行统计，找出相邻两个月最大涨幅，并把涨幅最大的月份写入maxMonth.txt；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5）按季度统计该饭店</a:t>
            </a:r>
            <a:r>
              <a:rPr lang="en-US" sz="2400" dirty="0" smtClean="0"/>
              <a:t>20</a:t>
            </a:r>
            <a:r>
              <a:rPr lang="en-US" altLang="zh-CN" sz="2400" dirty="0" smtClean="0"/>
              <a:t>21</a:t>
            </a:r>
            <a:r>
              <a:rPr lang="en-US" sz="2400" dirty="0" smtClean="0"/>
              <a:t>年的营业额数据</a:t>
            </a:r>
            <a:r>
              <a:rPr lang="en-US" sz="2400" dirty="0"/>
              <a:t>，使用matplotlib生成饼状图显示</a:t>
            </a:r>
            <a:r>
              <a:rPr lang="en-US" sz="2400" dirty="0" smtClean="0"/>
              <a:t>20</a:t>
            </a:r>
            <a:r>
              <a:rPr lang="en-US" altLang="zh-CN" sz="2400" dirty="0" smtClean="0"/>
              <a:t>21</a:t>
            </a:r>
            <a:r>
              <a:rPr lang="en-US" sz="2400" dirty="0" smtClean="0"/>
              <a:t>年</a:t>
            </a:r>
            <a:r>
              <a:rPr lang="en-US" sz="2400" dirty="0"/>
              <a:t>4个季度的营业额分布情况，</a:t>
            </a:r>
            <a:r>
              <a:rPr lang="en-US" sz="2400" dirty="0" smtClean="0"/>
              <a:t>并把图形保存为本地文件</a:t>
            </a:r>
            <a:r>
              <a:rPr lang="en-US" altLang="zh-CN" sz="2400" dirty="0" smtClean="0"/>
              <a:t>3</a:t>
            </a:r>
            <a:r>
              <a:rPr lang="en-US" sz="2400" dirty="0" smtClean="0"/>
              <a:t>.jpg</a:t>
            </a:r>
            <a:r>
              <a:rPr lang="en-US" sz="2400" dirty="0" smtClean="0"/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后面代码稍加修改即可。运行结果要截图。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9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  </a:t>
            </a:r>
            <a:r>
              <a:rPr lang="en-US" dirty="0" err="1">
                <a:sym typeface="+mn-ea"/>
              </a:rPr>
              <a:t>pandas应用案例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import pandas as </a:t>
            </a:r>
            <a:r>
              <a:rPr lang="en-US" sz="2000" dirty="0" err="1">
                <a:latin typeface="Consolas" panose="020B0609020204030204" charset="0"/>
              </a:rPr>
              <a:t>pd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import </a:t>
            </a:r>
            <a:r>
              <a:rPr lang="en-US" sz="2000" dirty="0" err="1">
                <a:latin typeface="Consolas" panose="020B0609020204030204" charset="0"/>
              </a:rPr>
              <a:t>matplotlib.pyplot</a:t>
            </a:r>
            <a:r>
              <a:rPr lang="en-US" sz="2000" dirty="0">
                <a:latin typeface="Consolas" panose="020B0609020204030204" charset="0"/>
              </a:rPr>
              <a:t> as </a:t>
            </a:r>
            <a:r>
              <a:rPr lang="en-US" sz="2000" dirty="0" err="1">
                <a:latin typeface="Consolas" panose="020B0609020204030204" charset="0"/>
              </a:rPr>
              <a:t>plt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#</a:t>
            </a:r>
            <a:r>
              <a:rPr lang="en-US" sz="2000" dirty="0" err="1">
                <a:latin typeface="Consolas" panose="020B0609020204030204" charset="0"/>
              </a:rPr>
              <a:t>读取数据，丢弃缺失值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charset="0"/>
              </a:rPr>
              <a:t>df</a:t>
            </a:r>
            <a:r>
              <a:rPr lang="en-US" sz="2000" dirty="0">
                <a:latin typeface="Consolas" panose="020B0609020204030204" charset="0"/>
              </a:rPr>
              <a:t> = </a:t>
            </a:r>
            <a:r>
              <a:rPr lang="en-US" sz="2000" dirty="0" err="1">
                <a:latin typeface="Consolas" panose="020B0609020204030204" charset="0"/>
              </a:rPr>
              <a:t>pd.read_csv</a:t>
            </a:r>
            <a:r>
              <a:rPr lang="en-US" sz="2000" dirty="0">
                <a:latin typeface="Consolas" panose="020B0609020204030204" charset="0"/>
              </a:rPr>
              <a:t>('data.csv', encoding='cp936')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charset="0"/>
              </a:rPr>
              <a:t>df</a:t>
            </a:r>
            <a:r>
              <a:rPr lang="en-US" sz="2000" dirty="0">
                <a:latin typeface="Consolas" panose="020B0609020204030204" charset="0"/>
              </a:rPr>
              <a:t> = </a:t>
            </a:r>
            <a:r>
              <a:rPr lang="en-US" sz="2000" dirty="0" err="1">
                <a:latin typeface="Consolas" panose="020B0609020204030204" charset="0"/>
              </a:rPr>
              <a:t>df.dropna</a:t>
            </a:r>
            <a:r>
              <a:rPr lang="en-US" sz="2000" dirty="0">
                <a:latin typeface="Consolas" panose="020B0609020204030204" charset="0"/>
              </a:rPr>
              <a:t>()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#</a:t>
            </a:r>
            <a:r>
              <a:rPr lang="en-US" sz="2000" dirty="0" err="1">
                <a:latin typeface="Consolas" panose="020B0609020204030204" charset="0"/>
              </a:rPr>
              <a:t>生成并保存营业额折线图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charset="0"/>
              </a:rPr>
              <a:t>plt.figure</a:t>
            </a:r>
            <a:r>
              <a:rPr lang="en-US" sz="2000" dirty="0">
                <a:latin typeface="Consolas" panose="020B0609020204030204" charset="0"/>
              </a:rPr>
              <a:t>()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charset="0"/>
              </a:rPr>
              <a:t>df.plot</a:t>
            </a:r>
            <a:r>
              <a:rPr lang="en-US" sz="2000" dirty="0" smtClean="0">
                <a:latin typeface="Consolas" panose="020B0609020204030204" charset="0"/>
              </a:rPr>
              <a:t>(x='</a:t>
            </a:r>
            <a:r>
              <a:rPr lang="en-US" sz="2000" dirty="0" err="1">
                <a:latin typeface="Consolas" panose="020B0609020204030204" charset="0"/>
              </a:rPr>
              <a:t>日期</a:t>
            </a:r>
            <a:r>
              <a:rPr lang="en-US" sz="2000" dirty="0" smtClean="0">
                <a:latin typeface="Consolas" panose="020B0609020204030204" charset="0"/>
              </a:rPr>
              <a:t>')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charset="0"/>
              </a:rPr>
              <a:t>plt.savefig</a:t>
            </a:r>
            <a:r>
              <a:rPr lang="en-US" sz="2000" dirty="0">
                <a:latin typeface="Consolas" panose="020B0609020204030204" charset="0"/>
              </a:rPr>
              <a:t>('first.jpg')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4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+mn-ea"/>
              </a:rPr>
              <a:t>pandas</a:t>
            </a:r>
            <a:r>
              <a:rPr lang="en-US" dirty="0" err="1">
                <a:sym typeface="+mn-ea"/>
              </a:rPr>
              <a:t>应用案例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#</a:t>
            </a:r>
            <a:r>
              <a:rPr lang="en-US" sz="2000" dirty="0" err="1">
                <a:latin typeface="Consolas" panose="020B0609020204030204" charset="0"/>
              </a:rPr>
              <a:t>按月统计，生成并保存柱状图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plt.figure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/>
              <a:t>df1 = 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[:]</a:t>
            </a:r>
            <a:br>
              <a:rPr lang="en-US" altLang="zh-CN" sz="2000" dirty="0"/>
            </a:br>
            <a:r>
              <a:rPr lang="en-US" altLang="zh-CN" sz="2000" dirty="0"/>
              <a:t>df1[</a:t>
            </a:r>
            <a:r>
              <a:rPr lang="en-US" altLang="zh-CN" sz="2000" b="1" dirty="0"/>
              <a:t>'month'</a:t>
            </a:r>
            <a:r>
              <a:rPr lang="en-US" altLang="zh-CN" sz="2000" dirty="0"/>
              <a:t>] = df1[</a:t>
            </a:r>
            <a:r>
              <a:rPr lang="en-US" altLang="zh-CN" sz="2000" b="1" dirty="0"/>
              <a:t>'</a:t>
            </a:r>
            <a:r>
              <a:rPr lang="zh-CN" altLang="zh-CN" sz="2000" b="1" dirty="0"/>
              <a:t>日期</a:t>
            </a:r>
            <a:r>
              <a:rPr lang="en-US" altLang="zh-CN" sz="2000" b="1" dirty="0"/>
              <a:t>'</a:t>
            </a:r>
            <a:r>
              <a:rPr lang="en-US" altLang="zh-CN" sz="2000" dirty="0"/>
              <a:t>].map(</a:t>
            </a:r>
            <a:r>
              <a:rPr lang="en-US" altLang="zh-CN" sz="2000" b="1" dirty="0"/>
              <a:t>lambda </a:t>
            </a:r>
            <a:r>
              <a:rPr lang="en-US" altLang="zh-CN" sz="2000" dirty="0"/>
              <a:t>x: x[:</a:t>
            </a:r>
            <a:r>
              <a:rPr lang="en-US" altLang="zh-CN" sz="2000" dirty="0" err="1"/>
              <a:t>x.rindex</a:t>
            </a:r>
            <a:r>
              <a:rPr lang="en-US" altLang="zh-CN" sz="2000" dirty="0"/>
              <a:t>(</a:t>
            </a:r>
            <a:r>
              <a:rPr lang="en-US" altLang="zh-CN" sz="2000" b="1" dirty="0"/>
              <a:t>'-'</a:t>
            </a:r>
            <a:r>
              <a:rPr lang="en-US" altLang="zh-CN" sz="2000" dirty="0"/>
              <a:t>)])</a:t>
            </a:r>
            <a:br>
              <a:rPr lang="en-US" altLang="zh-CN" sz="2000" dirty="0"/>
            </a:br>
            <a:r>
              <a:rPr lang="en-US" altLang="zh-CN" sz="2000" dirty="0"/>
              <a:t>df1 = df1.groupby(by=</a:t>
            </a:r>
            <a:r>
              <a:rPr lang="en-US" altLang="zh-CN" sz="2000" b="1" dirty="0"/>
              <a:t>'month'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as_index</a:t>
            </a:r>
            <a:r>
              <a:rPr lang="en-US" altLang="zh-CN" sz="2000" dirty="0"/>
              <a:t>=</a:t>
            </a:r>
            <a:r>
              <a:rPr lang="en-US" altLang="zh-CN" sz="2000" b="1" dirty="0"/>
              <a:t>False</a:t>
            </a:r>
            <a:r>
              <a:rPr lang="en-US" altLang="zh-CN" sz="2000" dirty="0"/>
              <a:t>).sum()</a:t>
            </a:r>
            <a:br>
              <a:rPr lang="en-US" altLang="zh-CN" sz="2000" dirty="0"/>
            </a:br>
            <a:r>
              <a:rPr lang="en-US" altLang="zh-CN" sz="2000" dirty="0"/>
              <a:t>df1.plot(x=</a:t>
            </a:r>
            <a:r>
              <a:rPr lang="en-US" altLang="zh-CN" sz="2000" b="1" dirty="0"/>
              <a:t>'month'</a:t>
            </a:r>
            <a:r>
              <a:rPr lang="en-US" altLang="zh-CN" sz="2000" dirty="0"/>
              <a:t>, kind=</a:t>
            </a:r>
            <a:r>
              <a:rPr lang="en-US" altLang="zh-CN" sz="2000" b="1" dirty="0"/>
              <a:t>'bar'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 err="1"/>
              <a:t>plt.savefig</a:t>
            </a:r>
            <a:r>
              <a:rPr lang="en-US" altLang="zh-CN" sz="2000" dirty="0"/>
              <a:t>(</a:t>
            </a:r>
            <a:r>
              <a:rPr lang="en-US" altLang="zh-CN" sz="2000" b="1" dirty="0"/>
              <a:t>'second.jpg'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endParaRPr lang="en-US" sz="2000" dirty="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5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+mn-ea"/>
              </a:rPr>
              <a:t>pandas</a:t>
            </a:r>
            <a:r>
              <a:rPr lang="en-US" dirty="0" err="1">
                <a:sym typeface="+mn-ea"/>
              </a:rPr>
              <a:t>应用案例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charset="0"/>
              </a:rPr>
              <a:t>#</a:t>
            </a:r>
            <a:r>
              <a:rPr lang="en-US" sz="2000" dirty="0" err="1">
                <a:latin typeface="Consolas" panose="020B0609020204030204" charset="0"/>
              </a:rPr>
              <a:t>查找涨幅最大的月份，写入文件</a:t>
            </a:r>
            <a:endParaRPr 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 dirty="0" smtClean="0"/>
              <a:t>df2 = df1.drop(</a:t>
            </a:r>
            <a:r>
              <a:rPr lang="en-US" altLang="zh-CN" sz="2000" b="1" dirty="0" smtClean="0"/>
              <a:t>'month'</a:t>
            </a:r>
            <a:r>
              <a:rPr lang="en-US" altLang="zh-CN" sz="2000" dirty="0" smtClean="0"/>
              <a:t>, axis=1).diff()</a:t>
            </a:r>
            <a:br>
              <a:rPr lang="en-US" altLang="zh-CN" sz="2000" dirty="0" smtClean="0"/>
            </a:br>
            <a:r>
              <a:rPr lang="en-US" altLang="zh-CN" sz="2000" dirty="0" smtClean="0"/>
              <a:t>m = df2[</a:t>
            </a:r>
            <a:r>
              <a:rPr lang="en-US" altLang="zh-CN" sz="2000" b="1" dirty="0" smtClean="0"/>
              <a:t>'</a:t>
            </a:r>
            <a:r>
              <a:rPr lang="zh-CN" altLang="zh-CN" sz="2000" b="1" dirty="0" smtClean="0"/>
              <a:t>销量</a:t>
            </a:r>
            <a:r>
              <a:rPr lang="en-US" altLang="zh-CN" sz="2000" b="1" dirty="0" smtClean="0"/>
              <a:t>'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nlargest</a:t>
            </a:r>
            <a:r>
              <a:rPr lang="en-US" altLang="zh-CN" sz="2000" dirty="0" smtClean="0"/>
              <a:t>(1).keys()[0]</a:t>
            </a:r>
            <a:br>
              <a:rPr lang="en-US" altLang="zh-CN" sz="2000" dirty="0" smtClean="0"/>
            </a:br>
            <a:r>
              <a:rPr lang="en-US" altLang="zh-CN" sz="2000" b="1" dirty="0" smtClean="0"/>
              <a:t>with </a:t>
            </a:r>
            <a:r>
              <a:rPr lang="en-US" altLang="zh-CN" sz="2000" dirty="0" smtClean="0"/>
              <a:t>open(</a:t>
            </a:r>
            <a:r>
              <a:rPr lang="en-US" altLang="zh-CN" sz="2000" b="1" dirty="0" smtClean="0"/>
              <a:t>'maxMonth.txt'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'w'</a:t>
            </a:r>
            <a:r>
              <a:rPr lang="en-US" altLang="zh-CN" sz="2000" dirty="0" smtClean="0"/>
              <a:t>) </a:t>
            </a:r>
            <a:r>
              <a:rPr lang="en-US" altLang="zh-CN" sz="2000" b="1" dirty="0" smtClean="0"/>
              <a:t>as 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:</a:t>
            </a:r>
            <a:br>
              <a:rPr lang="en-US" altLang="zh-CN" sz="2000" dirty="0" smtClean="0"/>
            </a:b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fp.write</a:t>
            </a:r>
            <a:r>
              <a:rPr lang="en-US" altLang="zh-CN" sz="2000" dirty="0" smtClean="0"/>
              <a:t>(df1.loc[m, </a:t>
            </a:r>
            <a:r>
              <a:rPr lang="en-US" altLang="zh-CN" sz="2000" b="1" dirty="0" smtClean="0"/>
              <a:t>'month'</a:t>
            </a:r>
            <a:r>
              <a:rPr lang="en-US" altLang="zh-CN" sz="2000" dirty="0" smtClean="0"/>
              <a:t>])</a:t>
            </a:r>
            <a:endParaRPr lang="en-US" sz="2000" dirty="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+mn-ea"/>
              </a:rPr>
              <a:t>pandas</a:t>
            </a:r>
            <a:r>
              <a:rPr lang="en-US" dirty="0" err="1">
                <a:sym typeface="+mn-ea"/>
              </a:rPr>
              <a:t>应用案例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charset="0"/>
              </a:rPr>
              <a:t>#</a:t>
            </a:r>
            <a:r>
              <a:rPr lang="en-US" sz="2000" dirty="0" err="1">
                <a:latin typeface="Consolas" panose="020B0609020204030204" charset="0"/>
              </a:rPr>
              <a:t>按季度统计，生成并保存饼状图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plt.figure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/>
              <a:t>one = df1[:3][</a:t>
            </a:r>
            <a:r>
              <a:rPr lang="en-US" altLang="zh-CN" sz="2000" b="1" dirty="0"/>
              <a:t>'</a:t>
            </a:r>
            <a:r>
              <a:rPr lang="zh-CN" altLang="zh-CN" sz="2000" b="1" dirty="0"/>
              <a:t>销量</a:t>
            </a:r>
            <a:r>
              <a:rPr lang="en-US" altLang="zh-CN" sz="2000" b="1" dirty="0"/>
              <a:t>'</a:t>
            </a:r>
            <a:r>
              <a:rPr lang="en-US" altLang="zh-CN" sz="2000" dirty="0"/>
              <a:t>].sum()</a:t>
            </a:r>
            <a:br>
              <a:rPr lang="en-US" altLang="zh-CN" sz="2000" dirty="0"/>
            </a:br>
            <a:r>
              <a:rPr lang="en-US" altLang="zh-CN" sz="2000" dirty="0"/>
              <a:t>two = df1[3:6][</a:t>
            </a:r>
            <a:r>
              <a:rPr lang="en-US" altLang="zh-CN" sz="2000" b="1" dirty="0"/>
              <a:t>'</a:t>
            </a:r>
            <a:r>
              <a:rPr lang="zh-CN" altLang="zh-CN" sz="2000" b="1" dirty="0"/>
              <a:t>销量</a:t>
            </a:r>
            <a:r>
              <a:rPr lang="en-US" altLang="zh-CN" sz="2000" b="1" dirty="0"/>
              <a:t>'</a:t>
            </a:r>
            <a:r>
              <a:rPr lang="en-US" altLang="zh-CN" sz="2000" dirty="0"/>
              <a:t>].sum()</a:t>
            </a:r>
            <a:br>
              <a:rPr lang="en-US" altLang="zh-CN" sz="2000" dirty="0"/>
            </a:br>
            <a:r>
              <a:rPr lang="en-US" altLang="zh-CN" sz="2000" dirty="0"/>
              <a:t>three = df1[6:9][</a:t>
            </a:r>
            <a:r>
              <a:rPr lang="en-US" altLang="zh-CN" sz="2000" b="1" dirty="0"/>
              <a:t>'</a:t>
            </a:r>
            <a:r>
              <a:rPr lang="zh-CN" altLang="zh-CN" sz="2000" b="1" dirty="0"/>
              <a:t>销量</a:t>
            </a:r>
            <a:r>
              <a:rPr lang="en-US" altLang="zh-CN" sz="2000" b="1" dirty="0"/>
              <a:t>'</a:t>
            </a:r>
            <a:r>
              <a:rPr lang="en-US" altLang="zh-CN" sz="2000" dirty="0"/>
              <a:t>].sum()</a:t>
            </a:r>
            <a:br>
              <a:rPr lang="en-US" altLang="zh-CN" sz="2000" dirty="0"/>
            </a:br>
            <a:r>
              <a:rPr lang="en-US" altLang="zh-CN" sz="2000" dirty="0"/>
              <a:t>four = df1[9:12][</a:t>
            </a:r>
            <a:r>
              <a:rPr lang="en-US" altLang="zh-CN" sz="2000" b="1" dirty="0"/>
              <a:t>'</a:t>
            </a:r>
            <a:r>
              <a:rPr lang="zh-CN" altLang="zh-CN" sz="2000" b="1" dirty="0"/>
              <a:t>销量</a:t>
            </a:r>
            <a:r>
              <a:rPr lang="en-US" altLang="zh-CN" sz="2000" b="1" dirty="0"/>
              <a:t>'</a:t>
            </a:r>
            <a:r>
              <a:rPr lang="en-US" altLang="zh-CN" sz="2000" dirty="0"/>
              <a:t>].sum()</a:t>
            </a:r>
            <a:br>
              <a:rPr lang="en-US" altLang="zh-CN" sz="2000" dirty="0"/>
            </a:br>
            <a:r>
              <a:rPr lang="en-US" altLang="zh-CN" sz="2000" dirty="0" err="1"/>
              <a:t>plt.pie</a:t>
            </a:r>
            <a:r>
              <a:rPr lang="en-US" altLang="zh-CN" sz="2000" dirty="0"/>
              <a:t>([one, two, three, four],</a:t>
            </a:r>
            <a:br>
              <a:rPr lang="en-US" altLang="zh-CN" sz="2000" dirty="0"/>
            </a:br>
            <a:r>
              <a:rPr lang="en-US" altLang="zh-CN" sz="2000" dirty="0"/>
              <a:t>        labels=[</a:t>
            </a:r>
            <a:r>
              <a:rPr lang="en-US" altLang="zh-CN" sz="2000" b="1" dirty="0"/>
              <a:t>'one'</a:t>
            </a:r>
            <a:r>
              <a:rPr lang="en-US" altLang="zh-CN" sz="2000" dirty="0"/>
              <a:t>, </a:t>
            </a:r>
            <a:r>
              <a:rPr lang="en-US" altLang="zh-CN" sz="2000" b="1" dirty="0"/>
              <a:t>'two'</a:t>
            </a:r>
            <a:r>
              <a:rPr lang="en-US" altLang="zh-CN" sz="2000" dirty="0"/>
              <a:t>, </a:t>
            </a:r>
            <a:r>
              <a:rPr lang="en-US" altLang="zh-CN" sz="2000" b="1" dirty="0"/>
              <a:t>'three'</a:t>
            </a:r>
            <a:r>
              <a:rPr lang="en-US" altLang="zh-CN" sz="2000" dirty="0"/>
              <a:t>, </a:t>
            </a:r>
            <a:r>
              <a:rPr lang="en-US" altLang="zh-CN" sz="2000" b="1" dirty="0"/>
              <a:t>'four'</a:t>
            </a:r>
            <a:r>
              <a:rPr lang="en-US" altLang="zh-CN" sz="2000" dirty="0"/>
              <a:t>])</a:t>
            </a:r>
            <a:br>
              <a:rPr lang="en-US" altLang="zh-CN" sz="2000" dirty="0"/>
            </a:br>
            <a:r>
              <a:rPr lang="en-US" altLang="zh-CN" sz="2000" dirty="0" err="1"/>
              <a:t>plt.savefig</a:t>
            </a:r>
            <a:r>
              <a:rPr lang="en-US" altLang="zh-CN" sz="2000" dirty="0"/>
              <a:t>(</a:t>
            </a:r>
            <a:r>
              <a:rPr lang="en-US" altLang="zh-CN" sz="2000" b="1" dirty="0"/>
              <a:t>'third.jpg'</a:t>
            </a:r>
            <a:r>
              <a:rPr lang="en-US" altLang="zh-CN" sz="2000" dirty="0"/>
              <a:t>)</a:t>
            </a:r>
            <a:endParaRPr lang="en-US" sz="2000" dirty="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36096" y="2060848"/>
            <a:ext cx="3306604" cy="378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87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参考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blog.csdn.net/dongfuguo/article/details/118706245</a:t>
            </a:r>
            <a:endParaRPr lang="en-US" altLang="zh-CN" dirty="0" smtClean="0"/>
          </a:p>
          <a:p>
            <a:r>
              <a:rPr lang="zh-CN" altLang="en-US" dirty="0" smtClean="0"/>
              <a:t>或者批量生成雷达图</a:t>
            </a:r>
            <a:endParaRPr lang="en-US" altLang="zh-CN" dirty="0" smtClean="0"/>
          </a:p>
          <a:p>
            <a:r>
              <a:rPr lang="en-US" altLang="zh-CN"/>
              <a:t>https://www.jianshu.com/p/04d2a589db35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266</Words>
  <Application>Microsoft Office PowerPoint</Application>
  <PresentationFormat>全屏显示(4:3)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实验八参考</vt:lpstr>
      <vt:lpstr>1、pandas应用案例</vt:lpstr>
      <vt:lpstr>pandas应用案例</vt:lpstr>
      <vt:lpstr>  pandas应用案例</vt:lpstr>
      <vt:lpstr>pandas应用案例</vt:lpstr>
      <vt:lpstr>pandas应用案例</vt:lpstr>
      <vt:lpstr>pandas应用案例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实验八参考</dc:title>
  <dc:creator>admin</dc:creator>
  <cp:lastModifiedBy>admin</cp:lastModifiedBy>
  <cp:revision>8</cp:revision>
  <dcterms:created xsi:type="dcterms:W3CDTF">2021-06-08T06:09:54Z</dcterms:created>
  <dcterms:modified xsi:type="dcterms:W3CDTF">2021-12-06T02:03:53Z</dcterms:modified>
</cp:coreProperties>
</file>