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3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9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2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0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09C6-FD94-4C4D-9768-62443D8099DE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134D-503B-43B7-88FE-AC01182CC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五 参考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P142</a:t>
            </a:r>
            <a:r>
              <a:rPr lang="zh-CN" altLang="en-US" dirty="0" smtClean="0"/>
              <a:t>例</a:t>
            </a:r>
            <a:r>
              <a:rPr lang="en-US" altLang="zh-CN" dirty="0" smtClean="0"/>
              <a:t>9-16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Hp\AppData\Roaming\Tencent\Users\79737484\QQ\WinTemp\RichOle\LB2P(@}44UN]_[~%ESJ$$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624"/>
            <a:ext cx="5534025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3326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1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Hp\AppData\Roaming\Tencent\Users\79737484\QQ\WinTemp\RichOle\8YQH$MXNK[EDPFT243}Y(Z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60293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p\AppData\Roaming\Tencent\Users\79737484\QQ\WinTemp\RichOle\_KOMAR82ZC$)XH7ZR3L241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4" y="3205014"/>
            <a:ext cx="68294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8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Hp\AppData\Roaming\Tencent\Users\79737484\QQ\WinTemp\RichOle\70GQG}_QN])XA0~S`[DVK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27051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3326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1025" name="Picture 1" descr="C:\Users\Hp\AppData\Roaming\Tencent\Users\79737484\QQ\WinTemp\RichOle\17XDW4G3%8HA1NMMB]P0K8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0891"/>
            <a:ext cx="5184576" cy="45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p\AppData\Roaming\Tencent\Users\79737484\QQ\WinTemp\RichOle\CB7`KCG20%G_BZG[FA2G6Y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41168"/>
            <a:ext cx="32646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1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P149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10-4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23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6206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1025" name="Picture 1" descr="C:\Users\admin\AppData\Roaming\Tencent\Users\79737484\TIM\WinTemp\RichOle\K]T4(~D2YBTKO5_L]$3G$B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4981575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2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5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762000" y="762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914400" y="91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8" descr="C:\Users\admin\AppData\Roaming\Tencent\Users\79737484\TIM\WinTemp\RichOle\5VSGTK(&quot;BRP`O9`PD811W.png"/>
          <p:cNvSpPr>
            <a:spLocks noChangeAspect="1" noChangeArrowheads="1"/>
          </p:cNvSpPr>
          <p:nvPr/>
        </p:nvSpPr>
        <p:spPr bwMode="auto">
          <a:xfrm>
            <a:off x="1066800" y="106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7" name="Picture 9" descr="C:\Users\admin\AppData\Roaming\Tencent\Users\79737484\TIM\WinTemp\RichOle\C}HTN_95QA%SATY~7(Z8S@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86" y="30480"/>
            <a:ext cx="6190225" cy="66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8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\AppData\Roaming\Tencent\Users\79737484\TIM\WinTemp\RichOle\FPA6@3VHX_VAFY]XX8@4R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58769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8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全屏显示(4:3)</PresentationFormat>
  <Paragraphs>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实验五 参考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实验五参考</dc:title>
  <dc:creator>Hp</dc:creator>
  <cp:lastModifiedBy>admin</cp:lastModifiedBy>
  <cp:revision>9</cp:revision>
  <dcterms:created xsi:type="dcterms:W3CDTF">2021-05-18T06:27:28Z</dcterms:created>
  <dcterms:modified xsi:type="dcterms:W3CDTF">2021-11-15T03:04:32Z</dcterms:modified>
</cp:coreProperties>
</file>