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F350-D733-4EC5-8E40-E701FF1741AA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62A1-550F-4F54-9C8D-B82191808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6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F350-D733-4EC5-8E40-E701FF1741AA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62A1-550F-4F54-9C8D-B82191808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53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F350-D733-4EC5-8E40-E701FF1741AA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62A1-550F-4F54-9C8D-B82191808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2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F350-D733-4EC5-8E40-E701FF1741AA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62A1-550F-4F54-9C8D-B82191808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5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F350-D733-4EC5-8E40-E701FF1741AA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62A1-550F-4F54-9C8D-B82191808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2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F350-D733-4EC5-8E40-E701FF1741AA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62A1-550F-4F54-9C8D-B82191808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1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F350-D733-4EC5-8E40-E701FF1741AA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62A1-550F-4F54-9C8D-B82191808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6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F350-D733-4EC5-8E40-E701FF1741AA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62A1-550F-4F54-9C8D-B82191808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0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F350-D733-4EC5-8E40-E701FF1741AA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62A1-550F-4F54-9C8D-B82191808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3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F350-D733-4EC5-8E40-E701FF1741AA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62A1-550F-4F54-9C8D-B82191808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7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F350-D733-4EC5-8E40-E701FF1741AA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62A1-550F-4F54-9C8D-B82191808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0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CF350-D733-4EC5-8E40-E701FF1741AA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662A1-550F-4F54-9C8D-B82191808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4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Images and Result 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Kulboboev Shukhrat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2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2775C5-E7A2-BDA4-253E-AE7B7C6F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34C230A-FE16-9474-2E65-3C084B6DB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2947387"/>
            <a:ext cx="4591050" cy="29432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C2AEC42-EEA3-2B9C-1E3C-310187E6224A}"/>
              </a:ext>
            </a:extLst>
          </p:cNvPr>
          <p:cNvSpPr/>
          <p:nvPr/>
        </p:nvSpPr>
        <p:spPr>
          <a:xfrm>
            <a:off x="3089059" y="1311283"/>
            <a:ext cx="4021584" cy="1007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These two images alignment </a:t>
            </a:r>
            <a:r>
              <a:rPr lang="en-US" dirty="0" smtClean="0"/>
              <a:t>for RGB camera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33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1AC2AF-2772-A967-D4B9-07E6A697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pic>
        <p:nvPicPr>
          <p:cNvPr id="4" name="Picture 3" descr="A picture containing outdoor, street, way, sidewalk&#10;&#10;Description automatically generated">
            <a:extLst>
              <a:ext uri="{FF2B5EF4-FFF2-40B4-BE49-F238E27FC236}">
                <a16:creationId xmlns="" xmlns:a16="http://schemas.microsoft.com/office/drawing/2014/main" id="{39063E9D-F28C-C699-3320-F6AE3E30FC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20" y="1846555"/>
            <a:ext cx="3202471" cy="2059620"/>
          </a:xfrm>
          <a:prstGeom prst="rect">
            <a:avLst/>
          </a:prstGeom>
        </p:spPr>
      </p:pic>
      <p:pic>
        <p:nvPicPr>
          <p:cNvPr id="6" name="Picture 5" descr="A picture containing outdoor, snow&#10;&#10;Description automatically generated">
            <a:extLst>
              <a:ext uri="{FF2B5EF4-FFF2-40B4-BE49-F238E27FC236}">
                <a16:creationId xmlns="" xmlns:a16="http://schemas.microsoft.com/office/drawing/2014/main" id="{C934A5B6-4C5A-96CC-CA25-F6B374F346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456" y="1846555"/>
            <a:ext cx="3133817" cy="20596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30D0B22-5087-2F86-2DDF-22FB792CC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5240" y="1846555"/>
            <a:ext cx="3133818" cy="234370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CB264D1-A6DE-988E-6DDD-F3191E794D78}"/>
              </a:ext>
            </a:extLst>
          </p:cNvPr>
          <p:cNvSpPr/>
          <p:nvPr/>
        </p:nvSpPr>
        <p:spPr>
          <a:xfrm>
            <a:off x="1722268" y="1249926"/>
            <a:ext cx="3480046" cy="557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Two images taken by thermal camera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F4355533-8D66-F360-1145-B8F122C29937}"/>
              </a:ext>
            </a:extLst>
          </p:cNvPr>
          <p:cNvSpPr/>
          <p:nvPr/>
        </p:nvSpPr>
        <p:spPr>
          <a:xfrm>
            <a:off x="8455240" y="4563122"/>
            <a:ext cx="321001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Two alignment images </a:t>
            </a:r>
          </a:p>
        </p:txBody>
      </p:sp>
      <p:sp>
        <p:nvSpPr>
          <p:cNvPr id="5" name="타원 4"/>
          <p:cNvSpPr/>
          <p:nvPr/>
        </p:nvSpPr>
        <p:spPr>
          <a:xfrm>
            <a:off x="5442438" y="277836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타원 6"/>
          <p:cNvSpPr/>
          <p:nvPr/>
        </p:nvSpPr>
        <p:spPr>
          <a:xfrm>
            <a:off x="949569" y="20996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직선 연결선 8"/>
          <p:cNvCxnSpPr>
            <a:stCxn id="7" idx="5"/>
            <a:endCxn id="5" idx="7"/>
          </p:cNvCxnSpPr>
          <p:nvPr/>
        </p:nvCxnSpPr>
        <p:spPr>
          <a:xfrm>
            <a:off x="988593" y="2138628"/>
            <a:ext cx="4492869" cy="646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949569" y="2347546"/>
            <a:ext cx="45719" cy="89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타원 15"/>
          <p:cNvSpPr/>
          <p:nvPr/>
        </p:nvSpPr>
        <p:spPr>
          <a:xfrm>
            <a:off x="5442438" y="3006969"/>
            <a:ext cx="45719" cy="70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직선 연결선 17"/>
          <p:cNvCxnSpPr>
            <a:stCxn id="15" idx="0"/>
            <a:endCxn id="16" idx="2"/>
          </p:cNvCxnSpPr>
          <p:nvPr/>
        </p:nvCxnSpPr>
        <p:spPr>
          <a:xfrm>
            <a:off x="972429" y="2347546"/>
            <a:ext cx="4470009" cy="694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975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Images and Result </vt:lpstr>
      <vt:lpstr>Example1</vt:lpstr>
      <vt:lpstr>Examples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chapter4</dc:title>
  <dc:creator>HP</dc:creator>
  <cp:lastModifiedBy>Microsoft 계정</cp:lastModifiedBy>
  <cp:revision>4</cp:revision>
  <dcterms:created xsi:type="dcterms:W3CDTF">2022-11-27T14:27:13Z</dcterms:created>
  <dcterms:modified xsi:type="dcterms:W3CDTF">2023-08-23T05:43:03Z</dcterms:modified>
</cp:coreProperties>
</file>