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3004800" cy="9753600"/>
  <p:notesSz cx="6858000" cy="9144000"/>
  <p:defaultTextStyle>
    <a:lvl1pPr algn="ctr" defTabSz="584200">
      <a:lnSpc>
        <a:spcPct val="90000"/>
      </a:lnSpc>
      <a:defRPr sz="2400" i="1">
        <a:latin typeface="Helvetica-Oblique"/>
        <a:ea typeface="Helvetica-Oblique"/>
        <a:cs typeface="Helvetica-Oblique"/>
        <a:sym typeface="Helvetica-Oblique"/>
      </a:defRPr>
    </a:lvl1pPr>
    <a:lvl2pPr indent="342900" algn="ctr" defTabSz="584200">
      <a:lnSpc>
        <a:spcPct val="90000"/>
      </a:lnSpc>
      <a:defRPr sz="2400" i="1">
        <a:latin typeface="Helvetica-Oblique"/>
        <a:ea typeface="Helvetica-Oblique"/>
        <a:cs typeface="Helvetica-Oblique"/>
        <a:sym typeface="Helvetica-Oblique"/>
      </a:defRPr>
    </a:lvl2pPr>
    <a:lvl3pPr indent="685800" algn="ctr" defTabSz="584200">
      <a:lnSpc>
        <a:spcPct val="90000"/>
      </a:lnSpc>
      <a:defRPr sz="2400" i="1">
        <a:latin typeface="Helvetica-Oblique"/>
        <a:ea typeface="Helvetica-Oblique"/>
        <a:cs typeface="Helvetica-Oblique"/>
        <a:sym typeface="Helvetica-Oblique"/>
      </a:defRPr>
    </a:lvl3pPr>
    <a:lvl4pPr indent="1028700" algn="ctr" defTabSz="584200">
      <a:lnSpc>
        <a:spcPct val="90000"/>
      </a:lnSpc>
      <a:defRPr sz="2400" i="1">
        <a:latin typeface="Helvetica-Oblique"/>
        <a:ea typeface="Helvetica-Oblique"/>
        <a:cs typeface="Helvetica-Oblique"/>
        <a:sym typeface="Helvetica-Oblique"/>
      </a:defRPr>
    </a:lvl4pPr>
    <a:lvl5pPr indent="1371600" algn="ctr" defTabSz="584200">
      <a:lnSpc>
        <a:spcPct val="90000"/>
      </a:lnSpc>
      <a:defRPr sz="2400" i="1">
        <a:latin typeface="Helvetica-Oblique"/>
        <a:ea typeface="Helvetica-Oblique"/>
        <a:cs typeface="Helvetica-Oblique"/>
        <a:sym typeface="Helvetica-Oblique"/>
      </a:defRPr>
    </a:lvl5pPr>
    <a:lvl6pPr indent="1714500" algn="ctr" defTabSz="584200">
      <a:lnSpc>
        <a:spcPct val="90000"/>
      </a:lnSpc>
      <a:defRPr sz="2400" i="1">
        <a:latin typeface="Helvetica-Oblique"/>
        <a:ea typeface="Helvetica-Oblique"/>
        <a:cs typeface="Helvetica-Oblique"/>
        <a:sym typeface="Helvetica-Oblique"/>
      </a:defRPr>
    </a:lvl6pPr>
    <a:lvl7pPr indent="2057400" algn="ctr" defTabSz="584200">
      <a:lnSpc>
        <a:spcPct val="90000"/>
      </a:lnSpc>
      <a:defRPr sz="2400" i="1">
        <a:latin typeface="Helvetica-Oblique"/>
        <a:ea typeface="Helvetica-Oblique"/>
        <a:cs typeface="Helvetica-Oblique"/>
        <a:sym typeface="Helvetica-Oblique"/>
      </a:defRPr>
    </a:lvl7pPr>
    <a:lvl8pPr indent="2400300" algn="ctr" defTabSz="584200">
      <a:lnSpc>
        <a:spcPct val="90000"/>
      </a:lnSpc>
      <a:defRPr sz="2400" i="1">
        <a:latin typeface="Helvetica-Oblique"/>
        <a:ea typeface="Helvetica-Oblique"/>
        <a:cs typeface="Helvetica-Oblique"/>
        <a:sym typeface="Helvetica-Oblique"/>
      </a:defRPr>
    </a:lvl8pPr>
    <a:lvl9pPr indent="2743200" algn="ctr" defTabSz="584200">
      <a:lnSpc>
        <a:spcPct val="90000"/>
      </a:lnSpc>
      <a:defRPr sz="2400" i="1">
        <a:latin typeface="Helvetica-Oblique"/>
        <a:ea typeface="Helvetica-Oblique"/>
        <a:cs typeface="Helvetica-Oblique"/>
        <a:sym typeface="Helvetica-Obliq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srgbClr val="F1F1F1"/>
          </a:solid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srgbClr val="797979"/>
          </a:solid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101600" cap="flat">
              <a:solidFill>
                <a:srgbClr val="FFFFFF"/>
              </a:solidFill>
              <a:prstDash val="solid"/>
              <a:miter lim="400000"/>
            </a:ln>
          </a:left>
          <a:right>
            <a:ln w="101600" cap="flat">
              <a:solidFill>
                <a:srgbClr val="FFFFFF"/>
              </a:solidFill>
              <a:prstDash val="solid"/>
              <a:miter lim="400000"/>
            </a:ln>
          </a:right>
          <a:top>
            <a:ln w="101600" cap="flat">
              <a:solidFill>
                <a:srgbClr val="FFFFFF"/>
              </a:solidFill>
              <a:prstDash val="solid"/>
              <a:miter lim="400000"/>
            </a:ln>
          </a:top>
          <a:bottom>
            <a:ln w="101600" cap="flat">
              <a:solidFill>
                <a:srgbClr val="FFFFFF"/>
              </a:solidFill>
              <a:prstDash val="solid"/>
              <a:miter lim="400000"/>
            </a:ln>
          </a:bottom>
          <a:insideH>
            <a:ln w="101600" cap="flat">
              <a:solidFill>
                <a:srgbClr val="FFFFFF"/>
              </a:solidFill>
              <a:prstDash val="solid"/>
              <a:miter lim="400000"/>
            </a:ln>
          </a:insideH>
          <a:insideV>
            <a:ln w="101600" cap="flat">
              <a:solidFill>
                <a:srgbClr val="FFFFFF"/>
              </a:solidFill>
              <a:prstDash val="solid"/>
              <a:miter lim="400000"/>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984" y="-104"/>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251" name="Shape 25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895078667"/>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ontent - Black">
    <p:spTree>
      <p:nvGrpSpPr>
        <p:cNvPr id="1" name=""/>
        <p:cNvGrpSpPr/>
        <p:nvPr/>
      </p:nvGrpSpPr>
      <p:grpSpPr>
        <a:xfrm>
          <a:off x="0" y="0"/>
          <a:ext cx="0" cy="0"/>
          <a:chOff x="0" y="0"/>
          <a:chExt cx="0" cy="0"/>
        </a:xfrm>
      </p:grpSpPr>
      <p:sp>
        <p:nvSpPr>
          <p:cNvPr id="7" name="Shape 7"/>
          <p:cNvSpPr>
            <a:spLocks noGrp="1"/>
          </p:cNvSpPr>
          <p:nvPr>
            <p:ph type="title"/>
          </p:nvPr>
        </p:nvSpPr>
        <p:spPr>
          <a:prstGeom prst="rect">
            <a:avLst/>
          </a:prstGeom>
        </p:spPr>
        <p:txBody>
          <a:bodyPr/>
          <a:lstStyle/>
          <a:p>
            <a:pPr lvl="0">
              <a:defRPr sz="1800" b="0" cap="none" spc="0"/>
            </a:pPr>
            <a:r>
              <a:rPr sz="3600" b="1" cap="all" spc="-144"/>
              <a:t>Title Text</a:t>
            </a:r>
          </a:p>
        </p:txBody>
      </p:sp>
      <p:sp>
        <p:nvSpPr>
          <p:cNvPr id="8" name="Shape 8"/>
          <p:cNvSpPr>
            <a:spLocks noGrp="1"/>
          </p:cNvSpPr>
          <p:nvPr>
            <p:ph type="body" idx="1"/>
          </p:nvPr>
        </p:nvSpPr>
        <p:spPr>
          <a:prstGeom prst="rect">
            <a:avLst/>
          </a:prstGeom>
        </p:spPr>
        <p:txBody>
          <a:bodyPr/>
          <a:lstStyle>
            <a:lvl2pPr>
              <a:defRPr sz="2600"/>
            </a:lvl2pPr>
            <a:lvl3pPr marL="291041" indent="-291041">
              <a:buClr>
                <a:srgbClr val="9E785F"/>
              </a:buClr>
              <a:buSzPct val="200000"/>
              <a:defRPr sz="2200"/>
            </a:lvl3pPr>
            <a:lvl4pPr marL="663863" indent="-346363">
              <a:buClr>
                <a:srgbClr val="9E785F"/>
              </a:buClr>
              <a:buSzPct val="120000"/>
              <a:defRPr sz="2400"/>
            </a:lvl4pPr>
            <a:lvl5pPr marL="981363" indent="-346363">
              <a:buClr>
                <a:srgbClr val="9E785F"/>
              </a:buClr>
              <a:buSzPct val="120000"/>
              <a:defRPr sz="24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400"/>
              <a:t>Body Level Four</a:t>
            </a:r>
          </a:p>
          <a:p>
            <a:pPr lvl="4">
              <a:defRPr sz="1800"/>
            </a:pPr>
            <a:r>
              <a:rPr sz="2400"/>
              <a:t>Body Level Five</a:t>
            </a:r>
          </a:p>
        </p:txBody>
      </p:sp>
      <p:sp>
        <p:nvSpPr>
          <p:cNvPr id="9" name="Shape 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Green">
    <p:spTree>
      <p:nvGrpSpPr>
        <p:cNvPr id="1" name=""/>
        <p:cNvGrpSpPr/>
        <p:nvPr/>
      </p:nvGrpSpPr>
      <p:grpSpPr>
        <a:xfrm>
          <a:off x="0" y="0"/>
          <a:ext cx="0" cy="0"/>
          <a:chOff x="0" y="0"/>
          <a:chExt cx="0" cy="0"/>
        </a:xfrm>
      </p:grpSpPr>
      <p:sp>
        <p:nvSpPr>
          <p:cNvPr id="48" name="Shape 48"/>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9" name="Shape 49"/>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0" name="Shape 50"/>
          <p:cNvSpPr>
            <a:spLocks noGrp="1"/>
          </p:cNvSpPr>
          <p:nvPr>
            <p:ph type="title"/>
          </p:nvPr>
        </p:nvSpPr>
        <p:spPr>
          <a:xfrm>
            <a:off x="539750" y="4425950"/>
            <a:ext cx="11925300" cy="1905000"/>
          </a:xfrm>
          <a:prstGeom prst="rect">
            <a:avLst/>
          </a:prstGeom>
        </p:spPr>
        <p:txBody>
          <a:bodyPr/>
          <a:lstStyle>
            <a:lvl1pPr algn="ctr">
              <a:lnSpc>
                <a:spcPct val="60000"/>
              </a:lnSpc>
              <a:defRPr sz="8400" spc="-420">
                <a:solidFill>
                  <a:srgbClr val="00B56E"/>
                </a:solidFill>
              </a:defRPr>
            </a:lvl1pPr>
          </a:lstStyle>
          <a:p>
            <a:pPr lvl="0">
              <a:defRPr sz="1800" b="0" cap="none" spc="0">
                <a:solidFill>
                  <a:srgbClr val="000000"/>
                </a:solidFill>
              </a:defRPr>
            </a:pPr>
            <a:r>
              <a:rPr sz="8400" b="1" cap="all" spc="-420">
                <a:solidFill>
                  <a:srgbClr val="00B56E"/>
                </a:solidFill>
              </a:rPr>
              <a:t>Title Text</a:t>
            </a:r>
          </a:p>
        </p:txBody>
      </p:sp>
      <p:sp>
        <p:nvSpPr>
          <p:cNvPr id="51" name="Shape 51"/>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 Pink">
    <p:spTree>
      <p:nvGrpSpPr>
        <p:cNvPr id="1" name=""/>
        <p:cNvGrpSpPr/>
        <p:nvPr/>
      </p:nvGrpSpPr>
      <p:grpSpPr>
        <a:xfrm>
          <a:off x="0" y="0"/>
          <a:ext cx="0" cy="0"/>
          <a:chOff x="0" y="0"/>
          <a:chExt cx="0" cy="0"/>
        </a:xfrm>
      </p:grpSpPr>
      <p:pic>
        <p:nvPicPr>
          <p:cNvPr id="53"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54" name="Shape 54"/>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5" name="Shape 55"/>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56" name="Shape 56"/>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EF5BA1"/>
                </a:solidFill>
              </a:defRPr>
            </a:lvl1pPr>
          </a:lstStyle>
          <a:p>
            <a:pPr lvl="0">
              <a:defRPr sz="1800" b="0" cap="none" spc="0">
                <a:solidFill>
                  <a:srgbClr val="000000"/>
                </a:solidFill>
              </a:defRPr>
            </a:pPr>
            <a:r>
              <a:rPr sz="8400" b="1" cap="all" spc="-420">
                <a:solidFill>
                  <a:srgbClr val="EF5BA1"/>
                </a:solidFill>
              </a:rPr>
              <a:t>Title Text</a:t>
            </a:r>
          </a:p>
        </p:txBody>
      </p:sp>
      <p:sp>
        <p:nvSpPr>
          <p:cNvPr id="57" name="Shape 57"/>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 Yellow">
    <p:spTree>
      <p:nvGrpSpPr>
        <p:cNvPr id="1" name=""/>
        <p:cNvGrpSpPr/>
        <p:nvPr/>
      </p:nvGrpSpPr>
      <p:grpSpPr>
        <a:xfrm>
          <a:off x="0" y="0"/>
          <a:ext cx="0" cy="0"/>
          <a:chOff x="0" y="0"/>
          <a:chExt cx="0" cy="0"/>
        </a:xfrm>
      </p:grpSpPr>
      <p:pic>
        <p:nvPicPr>
          <p:cNvPr id="59"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60" name="Shape 60"/>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1" name="Shape 61"/>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2" name="Shape 62"/>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F78F31"/>
                </a:solidFill>
              </a:defRPr>
            </a:lvl1pPr>
          </a:lstStyle>
          <a:p>
            <a:pPr lvl="0">
              <a:defRPr sz="1800" b="0" cap="none" spc="0">
                <a:solidFill>
                  <a:srgbClr val="000000"/>
                </a:solidFill>
              </a:defRPr>
            </a:pPr>
            <a:r>
              <a:rPr sz="8400" b="1" cap="all" spc="-420">
                <a:solidFill>
                  <a:srgbClr val="F78F31"/>
                </a:solidFill>
              </a:rPr>
              <a:t>Title Text</a:t>
            </a:r>
          </a:p>
        </p:txBody>
      </p:sp>
      <p:sp>
        <p:nvSpPr>
          <p:cNvPr id="63" name="Shape 63"/>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 Blue">
    <p:spTree>
      <p:nvGrpSpPr>
        <p:cNvPr id="1" name=""/>
        <p:cNvGrpSpPr/>
        <p:nvPr/>
      </p:nvGrpSpPr>
      <p:grpSpPr>
        <a:xfrm>
          <a:off x="0" y="0"/>
          <a:ext cx="0" cy="0"/>
          <a:chOff x="0" y="0"/>
          <a:chExt cx="0" cy="0"/>
        </a:xfrm>
      </p:grpSpPr>
      <p:pic>
        <p:nvPicPr>
          <p:cNvPr id="65"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66" name="Shape 66"/>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7" name="Shape 67"/>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68" name="Shape 68"/>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26BDCF"/>
                </a:solidFill>
              </a:defRPr>
            </a:lvl1pPr>
          </a:lstStyle>
          <a:p>
            <a:pPr lvl="0">
              <a:defRPr sz="1800" b="0" cap="none" spc="0">
                <a:solidFill>
                  <a:srgbClr val="000000"/>
                </a:solidFill>
              </a:defRPr>
            </a:pPr>
            <a:r>
              <a:rPr sz="8400" b="1" cap="all" spc="-420">
                <a:solidFill>
                  <a:srgbClr val="26BDCF"/>
                </a:solidFill>
              </a:rPr>
              <a:t>Title Text</a:t>
            </a:r>
          </a:p>
        </p:txBody>
      </p:sp>
      <p:sp>
        <p:nvSpPr>
          <p:cNvPr id="69" name="Shape 69"/>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 Purple">
    <p:spTree>
      <p:nvGrpSpPr>
        <p:cNvPr id="1" name=""/>
        <p:cNvGrpSpPr/>
        <p:nvPr/>
      </p:nvGrpSpPr>
      <p:grpSpPr>
        <a:xfrm>
          <a:off x="0" y="0"/>
          <a:ext cx="0" cy="0"/>
          <a:chOff x="0" y="0"/>
          <a:chExt cx="0" cy="0"/>
        </a:xfrm>
      </p:grpSpPr>
      <p:pic>
        <p:nvPicPr>
          <p:cNvPr id="71"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72" name="Shape 72"/>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3" name="Shape 73"/>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4" name="Shape 74"/>
          <p:cNvSpPr>
            <a:spLocks noGrp="1"/>
          </p:cNvSpPr>
          <p:nvPr>
            <p:ph type="title"/>
          </p:nvPr>
        </p:nvSpPr>
        <p:spPr>
          <a:xfrm>
            <a:off x="546100" y="4425916"/>
            <a:ext cx="11925301" cy="1905001"/>
          </a:xfrm>
          <a:prstGeom prst="rect">
            <a:avLst/>
          </a:prstGeom>
        </p:spPr>
        <p:txBody>
          <a:bodyPr/>
          <a:lstStyle>
            <a:lvl1pPr algn="ctr">
              <a:lnSpc>
                <a:spcPct val="60000"/>
              </a:lnSpc>
              <a:defRPr sz="8400" spc="-420">
                <a:solidFill>
                  <a:srgbClr val="6A2569"/>
                </a:solidFill>
              </a:defRPr>
            </a:lvl1pPr>
          </a:lstStyle>
          <a:p>
            <a:pPr lvl="0">
              <a:defRPr sz="1800" b="0" cap="none" spc="0">
                <a:solidFill>
                  <a:srgbClr val="000000"/>
                </a:solidFill>
              </a:defRPr>
            </a:pPr>
            <a:r>
              <a:rPr sz="8400" b="1" cap="all" spc="-420">
                <a:solidFill>
                  <a:srgbClr val="6A2569"/>
                </a:solidFill>
              </a:rPr>
              <a:t>Title Text</a:t>
            </a:r>
          </a:p>
        </p:txBody>
      </p:sp>
      <p:sp>
        <p:nvSpPr>
          <p:cNvPr id="75" name="Shape 75"/>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lt - Black">
    <p:spTree>
      <p:nvGrpSpPr>
        <p:cNvPr id="1" name=""/>
        <p:cNvGrpSpPr/>
        <p:nvPr/>
      </p:nvGrpSpPr>
      <p:grpSpPr>
        <a:xfrm>
          <a:off x="0" y="0"/>
          <a:ext cx="0" cy="0"/>
          <a:chOff x="0" y="0"/>
          <a:chExt cx="0" cy="0"/>
        </a:xfrm>
      </p:grpSpPr>
      <p:pic>
        <p:nvPicPr>
          <p:cNvPr id="77"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78" name="Shape 78"/>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79" name="Shape 79"/>
          <p:cNvSpPr>
            <a:spLocks noGrp="1"/>
          </p:cNvSpPr>
          <p:nvPr>
            <p:ph type="title"/>
          </p:nvPr>
        </p:nvSpPr>
        <p:spPr>
          <a:xfrm>
            <a:off x="539750" y="1911350"/>
            <a:ext cx="11925300" cy="5651500"/>
          </a:xfrm>
          <a:prstGeom prst="rect">
            <a:avLst/>
          </a:prstGeom>
        </p:spPr>
        <p:txBody>
          <a:bodyPr anchor="b"/>
          <a:lstStyle>
            <a:lvl1pPr>
              <a:lnSpc>
                <a:spcPct val="60000"/>
              </a:lnSpc>
              <a:defRPr sz="9600" spc="-480"/>
            </a:lvl1pPr>
          </a:lstStyle>
          <a:p>
            <a:pPr lvl="0">
              <a:defRPr sz="1800" b="0" cap="none" spc="0"/>
            </a:pPr>
            <a:r>
              <a:rPr sz="9600" b="1" cap="all" spc="-480"/>
              <a:t>Title Text</a:t>
            </a:r>
          </a:p>
        </p:txBody>
      </p:sp>
      <p:sp>
        <p:nvSpPr>
          <p:cNvPr id="80" name="Shape 80"/>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81" name="Shape 8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Alt - Brown">
    <p:spTree>
      <p:nvGrpSpPr>
        <p:cNvPr id="1" name=""/>
        <p:cNvGrpSpPr/>
        <p:nvPr/>
      </p:nvGrpSpPr>
      <p:grpSpPr>
        <a:xfrm>
          <a:off x="0" y="0"/>
          <a:ext cx="0" cy="0"/>
          <a:chOff x="0" y="0"/>
          <a:chExt cx="0" cy="0"/>
        </a:xfrm>
      </p:grpSpPr>
      <p:pic>
        <p:nvPicPr>
          <p:cNvPr id="83"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84" name="Shape 84"/>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85" name="Shape 8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B18B74"/>
                </a:solidFill>
              </a:defRPr>
            </a:lvl1pPr>
          </a:lstStyle>
          <a:p>
            <a:pPr lvl="0">
              <a:defRPr sz="1800" b="0" cap="none" spc="0">
                <a:solidFill>
                  <a:srgbClr val="000000"/>
                </a:solidFill>
              </a:defRPr>
            </a:pPr>
            <a:r>
              <a:rPr sz="9600" b="1" cap="all" spc="-480">
                <a:solidFill>
                  <a:srgbClr val="B18B74"/>
                </a:solidFill>
              </a:rPr>
              <a:t>Title Text</a:t>
            </a:r>
          </a:p>
        </p:txBody>
      </p:sp>
      <p:sp>
        <p:nvSpPr>
          <p:cNvPr id="86" name="Shape 86"/>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87" name="Shape 8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Alt - Green">
    <p:spTree>
      <p:nvGrpSpPr>
        <p:cNvPr id="1" name=""/>
        <p:cNvGrpSpPr/>
        <p:nvPr/>
      </p:nvGrpSpPr>
      <p:grpSpPr>
        <a:xfrm>
          <a:off x="0" y="0"/>
          <a:ext cx="0" cy="0"/>
          <a:chOff x="0" y="0"/>
          <a:chExt cx="0" cy="0"/>
        </a:xfrm>
      </p:grpSpPr>
      <p:pic>
        <p:nvPicPr>
          <p:cNvPr id="89"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90" name="Shape 90"/>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91" name="Shape 9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00B56E"/>
                </a:solidFill>
              </a:defRPr>
            </a:lvl1pPr>
          </a:lstStyle>
          <a:p>
            <a:pPr lvl="0">
              <a:defRPr sz="1800" b="0" cap="none" spc="0">
                <a:solidFill>
                  <a:srgbClr val="000000"/>
                </a:solidFill>
              </a:defRPr>
            </a:pPr>
            <a:r>
              <a:rPr sz="9600" b="1" cap="all" spc="-480">
                <a:solidFill>
                  <a:srgbClr val="00B56E"/>
                </a:solidFill>
              </a:rPr>
              <a:t>Title Text</a:t>
            </a:r>
          </a:p>
        </p:txBody>
      </p:sp>
      <p:sp>
        <p:nvSpPr>
          <p:cNvPr id="92" name="Shape 92"/>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93" name="Shape 9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lt - Green copy">
    <p:spTree>
      <p:nvGrpSpPr>
        <p:cNvPr id="1" name=""/>
        <p:cNvGrpSpPr/>
        <p:nvPr/>
      </p:nvGrpSpPr>
      <p:grpSpPr>
        <a:xfrm>
          <a:off x="0" y="0"/>
          <a:ext cx="0" cy="0"/>
          <a:chOff x="0" y="0"/>
          <a:chExt cx="0" cy="0"/>
        </a:xfrm>
      </p:grpSpPr>
      <p:pic>
        <p:nvPicPr>
          <p:cNvPr id="95"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96" name="Shape 96"/>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97" name="Shape 9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EF5BA1"/>
                </a:solidFill>
              </a:defRPr>
            </a:lvl1pPr>
          </a:lstStyle>
          <a:p>
            <a:pPr lvl="0">
              <a:defRPr sz="1800" b="0" cap="none" spc="0">
                <a:solidFill>
                  <a:srgbClr val="000000"/>
                </a:solidFill>
              </a:defRPr>
            </a:pPr>
            <a:r>
              <a:rPr sz="9600" b="1" cap="all" spc="-480">
                <a:solidFill>
                  <a:srgbClr val="EF5BA1"/>
                </a:solidFill>
              </a:rPr>
              <a:t>Title Text</a:t>
            </a:r>
          </a:p>
        </p:txBody>
      </p:sp>
      <p:sp>
        <p:nvSpPr>
          <p:cNvPr id="98" name="Shape 98"/>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99" name="Shape 9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Alt - Yellow">
    <p:spTree>
      <p:nvGrpSpPr>
        <p:cNvPr id="1" name=""/>
        <p:cNvGrpSpPr/>
        <p:nvPr/>
      </p:nvGrpSpPr>
      <p:grpSpPr>
        <a:xfrm>
          <a:off x="0" y="0"/>
          <a:ext cx="0" cy="0"/>
          <a:chOff x="0" y="0"/>
          <a:chExt cx="0" cy="0"/>
        </a:xfrm>
      </p:grpSpPr>
      <p:pic>
        <p:nvPicPr>
          <p:cNvPr id="101"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02" name="Shape 102"/>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03" name="Shape 103"/>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78F31"/>
                </a:solidFill>
              </a:defRPr>
            </a:lvl1pPr>
          </a:lstStyle>
          <a:p>
            <a:pPr lvl="0">
              <a:defRPr sz="1800" b="0" cap="none" spc="0">
                <a:solidFill>
                  <a:srgbClr val="000000"/>
                </a:solidFill>
              </a:defRPr>
            </a:pPr>
            <a:r>
              <a:rPr sz="9600" b="1" cap="all" spc="-480">
                <a:solidFill>
                  <a:srgbClr val="F78F31"/>
                </a:solidFill>
              </a:rPr>
              <a:t>Title Text</a:t>
            </a:r>
          </a:p>
        </p:txBody>
      </p:sp>
      <p:sp>
        <p:nvSpPr>
          <p:cNvPr id="104" name="Shape 104"/>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05" name="Shape 105"/>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ntent - Brown">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lvl1pPr>
              <a:defRPr>
                <a:solidFill>
                  <a:srgbClr val="B18B74"/>
                </a:solidFill>
              </a:defRPr>
            </a:lvl1pPr>
          </a:lstStyle>
          <a:p>
            <a:pPr lvl="0">
              <a:defRPr sz="1800" b="0" cap="none" spc="0">
                <a:solidFill>
                  <a:srgbClr val="000000"/>
                </a:solidFill>
              </a:defRPr>
            </a:pPr>
            <a:r>
              <a:rPr sz="3600" b="1" cap="all" spc="-144">
                <a:solidFill>
                  <a:srgbClr val="B18B74"/>
                </a:solidFill>
              </a:rPr>
              <a:t>Title Text</a:t>
            </a:r>
          </a:p>
        </p:txBody>
      </p:sp>
      <p:sp>
        <p:nvSpPr>
          <p:cNvPr id="12" name="Shape 12"/>
          <p:cNvSpPr>
            <a:spLocks noGrp="1"/>
          </p:cNvSpPr>
          <p:nvPr>
            <p:ph type="body" idx="1"/>
          </p:nvPr>
        </p:nvSpPr>
        <p:spPr>
          <a:xfrm>
            <a:off x="381000" y="1416050"/>
            <a:ext cx="12242800" cy="7632700"/>
          </a:xfrm>
          <a:prstGeom prst="rect">
            <a:avLst/>
          </a:prstGeom>
        </p:spPr>
        <p:txBody>
          <a:bodyPr/>
          <a:lstStyle>
            <a:lvl2pPr>
              <a:defRPr sz="2600"/>
            </a:lvl2pPr>
            <a:lvl3pPr marL="291041" indent="-291041">
              <a:buClr>
                <a:srgbClr val="9E785F"/>
              </a:buClr>
              <a:buSzPct val="200000"/>
              <a:defRPr sz="2200"/>
            </a:lvl3pPr>
            <a:lvl4pPr marL="635000" indent="-317500">
              <a:buClr>
                <a:srgbClr val="9E785F"/>
              </a:buClr>
              <a:buSzPct val="120000"/>
              <a:defRPr sz="2200"/>
            </a:lvl4pPr>
            <a:lvl5pPr marL="952500" indent="-317500">
              <a:buClr>
                <a:srgbClr val="9E785F"/>
              </a:buClr>
              <a:buSzPct val="120000"/>
              <a:defRPr sz="22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200"/>
              <a:t>Body Level Four</a:t>
            </a:r>
          </a:p>
          <a:p>
            <a:pPr lvl="4">
              <a:defRPr sz="1800"/>
            </a:pPr>
            <a:r>
              <a:rPr sz="22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lt - Blue">
    <p:spTree>
      <p:nvGrpSpPr>
        <p:cNvPr id="1" name=""/>
        <p:cNvGrpSpPr/>
        <p:nvPr/>
      </p:nvGrpSpPr>
      <p:grpSpPr>
        <a:xfrm>
          <a:off x="0" y="0"/>
          <a:ext cx="0" cy="0"/>
          <a:chOff x="0" y="0"/>
          <a:chExt cx="0" cy="0"/>
        </a:xfrm>
      </p:grpSpPr>
      <p:pic>
        <p:nvPicPr>
          <p:cNvPr id="107"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08" name="Shape 108"/>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09" name="Shape 109"/>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26BDCF"/>
                </a:solidFill>
              </a:defRPr>
            </a:lvl1pPr>
          </a:lstStyle>
          <a:p>
            <a:pPr lvl="0">
              <a:defRPr sz="1800" b="0" cap="none" spc="0">
                <a:solidFill>
                  <a:srgbClr val="000000"/>
                </a:solidFill>
              </a:defRPr>
            </a:pPr>
            <a:r>
              <a:rPr sz="9600" b="1" cap="all" spc="-480">
                <a:solidFill>
                  <a:srgbClr val="26BDCF"/>
                </a:solidFill>
              </a:rPr>
              <a:t>Title Text</a:t>
            </a:r>
          </a:p>
        </p:txBody>
      </p:sp>
      <p:sp>
        <p:nvSpPr>
          <p:cNvPr id="110" name="Shape 110"/>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11" name="Shape 11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Alt - Purple">
    <p:spTree>
      <p:nvGrpSpPr>
        <p:cNvPr id="1" name=""/>
        <p:cNvGrpSpPr/>
        <p:nvPr/>
      </p:nvGrpSpPr>
      <p:grpSpPr>
        <a:xfrm>
          <a:off x="0" y="0"/>
          <a:ext cx="0" cy="0"/>
          <a:chOff x="0" y="0"/>
          <a:chExt cx="0" cy="0"/>
        </a:xfrm>
      </p:grpSpPr>
      <p:pic>
        <p:nvPicPr>
          <p:cNvPr id="113" name="TW_Logo_noTag_black.pdf"/>
          <p:cNvPicPr/>
          <p:nvPr/>
        </p:nvPicPr>
        <p:blipFill>
          <a:blip r:embed="rId2">
            <a:extLst/>
          </a:blip>
          <a:stretch>
            <a:fillRect/>
          </a:stretch>
        </p:blipFill>
        <p:spPr>
          <a:xfrm>
            <a:off x="539750" y="780015"/>
            <a:ext cx="4102100" cy="637070"/>
          </a:xfrm>
          <a:prstGeom prst="rect">
            <a:avLst/>
          </a:prstGeom>
          <a:ln w="12700">
            <a:miter lim="400000"/>
          </a:ln>
        </p:spPr>
      </p:pic>
      <p:sp>
        <p:nvSpPr>
          <p:cNvPr id="114" name="Shape 114"/>
          <p:cNvSpPr/>
          <p:nvPr/>
        </p:nvSpPr>
        <p:spPr>
          <a:xfrm>
            <a:off x="533400" y="7746841"/>
            <a:ext cx="11938029" cy="28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15" name="Shape 11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6A2569"/>
                </a:solidFill>
              </a:defRPr>
            </a:lvl1pPr>
          </a:lstStyle>
          <a:p>
            <a:pPr lvl="0">
              <a:defRPr sz="1800" b="0" cap="none" spc="0">
                <a:solidFill>
                  <a:srgbClr val="000000"/>
                </a:solidFill>
              </a:defRPr>
            </a:pPr>
            <a:r>
              <a:rPr sz="9600" b="1" cap="all" spc="-480">
                <a:solidFill>
                  <a:srgbClr val="6A2569"/>
                </a:solidFill>
              </a:rPr>
              <a:t>Title Text</a:t>
            </a:r>
          </a:p>
        </p:txBody>
      </p:sp>
      <p:sp>
        <p:nvSpPr>
          <p:cNvPr id="116" name="Shape 116"/>
          <p:cNvSpPr>
            <a:spLocks noGrp="1"/>
          </p:cNvSpPr>
          <p:nvPr>
            <p:ph type="body" idx="1"/>
          </p:nvPr>
        </p:nvSpPr>
        <p:spPr>
          <a:xfrm>
            <a:off x="533400" y="8039100"/>
            <a:ext cx="11938000" cy="11430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17" name="Shape 11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Alt Reverse - Black">
    <p:bg>
      <p:bgPr>
        <a:solidFill>
          <a:srgbClr val="000000"/>
        </a:solidFill>
        <a:effectLst/>
      </p:bgPr>
    </p:bg>
    <p:spTree>
      <p:nvGrpSpPr>
        <p:cNvPr id="1" name=""/>
        <p:cNvGrpSpPr/>
        <p:nvPr/>
      </p:nvGrpSpPr>
      <p:grpSpPr>
        <a:xfrm>
          <a:off x="0" y="0"/>
          <a:ext cx="0" cy="0"/>
          <a:chOff x="0" y="0"/>
          <a:chExt cx="0" cy="0"/>
        </a:xfrm>
      </p:grpSpPr>
      <p:sp>
        <p:nvSpPr>
          <p:cNvPr id="119" name="Shape 119"/>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20"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21" name="Shape 12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22" name="Shape 122"/>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23" name="Shape 12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Alt Reverse - Brown">
    <p:bg>
      <p:bgPr>
        <a:solidFill>
          <a:srgbClr val="B18B74"/>
        </a:solidFill>
        <a:effectLst/>
      </p:bgPr>
    </p:bg>
    <p:spTree>
      <p:nvGrpSpPr>
        <p:cNvPr id="1" name=""/>
        <p:cNvGrpSpPr/>
        <p:nvPr/>
      </p:nvGrpSpPr>
      <p:grpSpPr>
        <a:xfrm>
          <a:off x="0" y="0"/>
          <a:ext cx="0" cy="0"/>
          <a:chOff x="0" y="0"/>
          <a:chExt cx="0" cy="0"/>
        </a:xfrm>
      </p:grpSpPr>
      <p:sp>
        <p:nvSpPr>
          <p:cNvPr id="125" name="Shape 125"/>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26"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27" name="Shape 12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28" name="Shape 128"/>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29" name="Shape 12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Alt Reverse - Green">
    <p:bg>
      <p:bgPr>
        <a:solidFill>
          <a:srgbClr val="00B56E"/>
        </a:solidFill>
        <a:effectLst/>
      </p:bgPr>
    </p:bg>
    <p:spTree>
      <p:nvGrpSpPr>
        <p:cNvPr id="1" name=""/>
        <p:cNvGrpSpPr/>
        <p:nvPr/>
      </p:nvGrpSpPr>
      <p:grpSpPr>
        <a:xfrm>
          <a:off x="0" y="0"/>
          <a:ext cx="0" cy="0"/>
          <a:chOff x="0" y="0"/>
          <a:chExt cx="0" cy="0"/>
        </a:xfrm>
      </p:grpSpPr>
      <p:sp>
        <p:nvSpPr>
          <p:cNvPr id="131" name="Shape 131"/>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32"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33" name="Shape 133"/>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34" name="Shape 134"/>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35" name="Shape 135"/>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Alt Reverse - Pink">
    <p:bg>
      <p:bgPr>
        <a:solidFill>
          <a:srgbClr val="EF5BA1"/>
        </a:solidFill>
        <a:effectLst/>
      </p:bgPr>
    </p:bg>
    <p:spTree>
      <p:nvGrpSpPr>
        <p:cNvPr id="1" name=""/>
        <p:cNvGrpSpPr/>
        <p:nvPr/>
      </p:nvGrpSpPr>
      <p:grpSpPr>
        <a:xfrm>
          <a:off x="0" y="0"/>
          <a:ext cx="0" cy="0"/>
          <a:chOff x="0" y="0"/>
          <a:chExt cx="0" cy="0"/>
        </a:xfrm>
      </p:grpSpPr>
      <p:sp>
        <p:nvSpPr>
          <p:cNvPr id="137" name="Shape 137"/>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38"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39" name="Shape 139"/>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40" name="Shape 140"/>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41" name="Shape 141"/>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Alt Reverse - Yellow">
    <p:bg>
      <p:bgPr>
        <a:solidFill>
          <a:srgbClr val="F78F31"/>
        </a:solidFill>
        <a:effectLst/>
      </p:bgPr>
    </p:bg>
    <p:spTree>
      <p:nvGrpSpPr>
        <p:cNvPr id="1" name=""/>
        <p:cNvGrpSpPr/>
        <p:nvPr/>
      </p:nvGrpSpPr>
      <p:grpSpPr>
        <a:xfrm>
          <a:off x="0" y="0"/>
          <a:ext cx="0" cy="0"/>
          <a:chOff x="0" y="0"/>
          <a:chExt cx="0" cy="0"/>
        </a:xfrm>
      </p:grpSpPr>
      <p:sp>
        <p:nvSpPr>
          <p:cNvPr id="143" name="Shape 143"/>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44"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45" name="Shape 145"/>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46" name="Shape 146"/>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47" name="Shape 14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lt Reverse - Blue">
    <p:bg>
      <p:bgPr>
        <a:solidFill>
          <a:srgbClr val="26BDCF"/>
        </a:solidFill>
        <a:effectLst/>
      </p:bgPr>
    </p:bg>
    <p:spTree>
      <p:nvGrpSpPr>
        <p:cNvPr id="1" name=""/>
        <p:cNvGrpSpPr/>
        <p:nvPr/>
      </p:nvGrpSpPr>
      <p:grpSpPr>
        <a:xfrm>
          <a:off x="0" y="0"/>
          <a:ext cx="0" cy="0"/>
          <a:chOff x="0" y="0"/>
          <a:chExt cx="0" cy="0"/>
        </a:xfrm>
      </p:grpSpPr>
      <p:sp>
        <p:nvSpPr>
          <p:cNvPr id="149" name="Shape 149"/>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50"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51" name="Shape 151"/>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52" name="Shape 152"/>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53" name="Shape 153"/>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le Alt Reverse - Purple">
    <p:bg>
      <p:bgPr>
        <a:solidFill>
          <a:srgbClr val="6A2569"/>
        </a:solidFill>
        <a:effectLst/>
      </p:bgPr>
    </p:bg>
    <p:spTree>
      <p:nvGrpSpPr>
        <p:cNvPr id="1" name=""/>
        <p:cNvGrpSpPr/>
        <p:nvPr/>
      </p:nvGrpSpPr>
      <p:grpSpPr>
        <a:xfrm>
          <a:off x="0" y="0"/>
          <a:ext cx="0" cy="0"/>
          <a:chOff x="0" y="0"/>
          <a:chExt cx="0" cy="0"/>
        </a:xfrm>
      </p:grpSpPr>
      <p:sp>
        <p:nvSpPr>
          <p:cNvPr id="155" name="Shape 155"/>
          <p:cNvSpPr/>
          <p:nvPr/>
        </p:nvSpPr>
        <p:spPr>
          <a:xfrm>
            <a:off x="533400" y="7746841"/>
            <a:ext cx="11938029" cy="283"/>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156" name="TW_Logo_noTag_white.pdf"/>
          <p:cNvPicPr/>
          <p:nvPr/>
        </p:nvPicPr>
        <p:blipFill>
          <a:blip r:embed="rId2">
            <a:extLst/>
          </a:blip>
          <a:stretch>
            <a:fillRect/>
          </a:stretch>
        </p:blipFill>
        <p:spPr>
          <a:xfrm>
            <a:off x="546100" y="774700"/>
            <a:ext cx="4114800" cy="639041"/>
          </a:xfrm>
          <a:prstGeom prst="rect">
            <a:avLst/>
          </a:prstGeom>
          <a:ln w="12700">
            <a:miter lim="400000"/>
          </a:ln>
        </p:spPr>
      </p:pic>
      <p:sp>
        <p:nvSpPr>
          <p:cNvPr id="157" name="Shape 157"/>
          <p:cNvSpPr>
            <a:spLocks noGrp="1"/>
          </p:cNvSpPr>
          <p:nvPr>
            <p:ph type="title"/>
          </p:nvPr>
        </p:nvSpPr>
        <p:spPr>
          <a:xfrm>
            <a:off x="539750" y="1911350"/>
            <a:ext cx="11925300" cy="5651500"/>
          </a:xfrm>
          <a:prstGeom prst="rect">
            <a:avLst/>
          </a:prstGeom>
        </p:spPr>
        <p:txBody>
          <a:bodyPr anchor="b"/>
          <a:lstStyle>
            <a:lvl1pPr>
              <a:lnSpc>
                <a:spcPct val="60000"/>
              </a:lnSpc>
              <a:defRPr sz="9600" spc="-480">
                <a:solidFill>
                  <a:srgbClr val="FFFFFF"/>
                </a:solidFill>
              </a:defRPr>
            </a:lvl1pPr>
          </a:lstStyle>
          <a:p>
            <a:pPr lvl="0">
              <a:defRPr sz="1800" b="0" cap="none" spc="0">
                <a:solidFill>
                  <a:srgbClr val="000000"/>
                </a:solidFill>
              </a:defRPr>
            </a:pPr>
            <a:r>
              <a:rPr sz="9600" b="1" cap="all" spc="-480">
                <a:solidFill>
                  <a:srgbClr val="FFFFFF"/>
                </a:solidFill>
              </a:rPr>
              <a:t>Title Text</a:t>
            </a:r>
          </a:p>
        </p:txBody>
      </p:sp>
      <p:sp>
        <p:nvSpPr>
          <p:cNvPr id="158" name="Shape 158"/>
          <p:cNvSpPr>
            <a:spLocks noGrp="1"/>
          </p:cNvSpPr>
          <p:nvPr>
            <p:ph type="body" idx="1"/>
          </p:nvPr>
        </p:nvSpPr>
        <p:spPr>
          <a:xfrm>
            <a:off x="533400" y="8039100"/>
            <a:ext cx="11938000" cy="1143000"/>
          </a:xfrm>
          <a:prstGeom prst="rect">
            <a:avLst/>
          </a:prstGeom>
        </p:spPr>
        <p:txBody>
          <a:bodyPr/>
          <a:lstStyle>
            <a:lvl1pPr>
              <a:spcBef>
                <a:spcPts val="0"/>
              </a:spcBef>
              <a:defRPr sz="2800">
                <a:solidFill>
                  <a:srgbClr val="FFFFFF"/>
                </a:solidFill>
              </a:defRPr>
            </a:lvl1pPr>
            <a:lvl2pPr>
              <a:spcBef>
                <a:spcPts val="0"/>
              </a:spcBef>
              <a:defRPr sz="2800">
                <a:solidFill>
                  <a:srgbClr val="FFFFFF"/>
                </a:solidFill>
              </a:defRPr>
            </a:lvl2pPr>
            <a:lvl3pPr marL="341923" indent="-341923">
              <a:spcBef>
                <a:spcPts val="0"/>
              </a:spcBef>
              <a:defRPr sz="2800">
                <a:solidFill>
                  <a:srgbClr val="FFFFFF"/>
                </a:solidFill>
              </a:defRPr>
            </a:lvl3pPr>
            <a:lvl4pPr marL="493888" indent="-493888">
              <a:spcBef>
                <a:spcPts val="0"/>
              </a:spcBef>
              <a:defRPr sz="2800">
                <a:solidFill>
                  <a:srgbClr val="FFFFFF"/>
                </a:solidFill>
              </a:defRPr>
            </a:lvl4pPr>
            <a:lvl5pPr marL="635000" indent="-635000">
              <a:spcBef>
                <a:spcPts val="0"/>
              </a:spcBef>
              <a:defRPr sz="2800">
                <a:solidFill>
                  <a:srgbClr val="FFFFFF"/>
                </a:solidFill>
              </a:defRPr>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
        <p:nvSpPr>
          <p:cNvPr id="159" name="Shape 159"/>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Quote - Black">
    <p:spTree>
      <p:nvGrpSpPr>
        <p:cNvPr id="1" name=""/>
        <p:cNvGrpSpPr/>
        <p:nvPr/>
      </p:nvGrpSpPr>
      <p:grpSpPr>
        <a:xfrm>
          <a:off x="0" y="0"/>
          <a:ext cx="0" cy="0"/>
          <a:chOff x="0" y="0"/>
          <a:chExt cx="0" cy="0"/>
        </a:xfrm>
      </p:grpSpPr>
      <p:sp>
        <p:nvSpPr>
          <p:cNvPr id="161" name="Shape 161"/>
          <p:cNvSpPr>
            <a:spLocks noGrp="1"/>
          </p:cNvSpPr>
          <p:nvPr>
            <p:ph type="body" idx="1"/>
          </p:nvPr>
        </p:nvSpPr>
        <p:spPr>
          <a:xfrm>
            <a:off x="1327150" y="698500"/>
            <a:ext cx="10350500" cy="8343900"/>
          </a:xfrm>
          <a:prstGeom prst="rect">
            <a:avLst/>
          </a:prstGeom>
        </p:spPr>
        <p:txBody>
          <a:bodyPr anchor="ctr"/>
          <a:lstStyle>
            <a:lvl1pPr>
              <a:defRPr sz="2600"/>
            </a:lvl1pPr>
            <a:lvl2pPr>
              <a:defRPr sz="2600"/>
            </a:lvl2pPr>
            <a:lvl3pPr marL="317500" indent="-317500">
              <a:defRPr sz="2600"/>
            </a:lvl3pPr>
            <a:lvl4pPr marL="635000" indent="-317500">
              <a:defRPr sz="1800"/>
            </a:lvl4pPr>
            <a:lvl5pPr marL="952500" indent="-317500">
              <a:defRPr sz="1400"/>
            </a:lvl5pPr>
          </a:lstStyle>
          <a:p>
            <a:pPr lvl="0">
              <a:defRPr sz="1800"/>
            </a:pPr>
            <a:r>
              <a:rPr sz="2600"/>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2" name="Shape 16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ntent - Green">
    <p:spTree>
      <p:nvGrpSpPr>
        <p:cNvPr id="1" name=""/>
        <p:cNvGrpSpPr/>
        <p:nvPr/>
      </p:nvGrpSpPr>
      <p:grpSpPr>
        <a:xfrm>
          <a:off x="0" y="0"/>
          <a:ext cx="0" cy="0"/>
          <a:chOff x="0" y="0"/>
          <a:chExt cx="0" cy="0"/>
        </a:xfrm>
      </p:grpSpPr>
      <p:sp>
        <p:nvSpPr>
          <p:cNvPr id="15" name="Shape 15"/>
          <p:cNvSpPr/>
          <p:nvPr/>
        </p:nvSpPr>
        <p:spPr>
          <a:xfrm flipV="1">
            <a:off x="387349" y="1079178"/>
            <a:ext cx="12230102" cy="32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6" name="Shape 16"/>
          <p:cNvSpPr>
            <a:spLocks noGrp="1"/>
          </p:cNvSpPr>
          <p:nvPr>
            <p:ph type="title"/>
          </p:nvPr>
        </p:nvSpPr>
        <p:spPr>
          <a:prstGeom prst="rect">
            <a:avLst/>
          </a:prstGeom>
        </p:spPr>
        <p:txBody>
          <a:bodyPr/>
          <a:lstStyle>
            <a:lvl1pPr>
              <a:defRPr>
                <a:solidFill>
                  <a:srgbClr val="00B56E"/>
                </a:solidFill>
              </a:defRPr>
            </a:lvl1pPr>
          </a:lstStyle>
          <a:p>
            <a:pPr lvl="0">
              <a:defRPr sz="1800" b="0" cap="none" spc="0">
                <a:solidFill>
                  <a:srgbClr val="000000"/>
                </a:solidFill>
              </a:defRPr>
            </a:pPr>
            <a:r>
              <a:rPr sz="3600" b="1" cap="all" spc="-144">
                <a:solidFill>
                  <a:srgbClr val="00B56E"/>
                </a:solidFill>
              </a:rPr>
              <a:t>Title Text</a:t>
            </a:r>
          </a:p>
        </p:txBody>
      </p:sp>
      <p:sp>
        <p:nvSpPr>
          <p:cNvPr id="17" name="Shape 17"/>
          <p:cNvSpPr>
            <a:spLocks noGrp="1"/>
          </p:cNvSpPr>
          <p:nvPr>
            <p:ph type="body" idx="1"/>
          </p:nvPr>
        </p:nvSpPr>
        <p:spPr>
          <a:xfrm>
            <a:off x="381000" y="2076450"/>
            <a:ext cx="12242800" cy="7632700"/>
          </a:xfrm>
          <a:prstGeom prst="rect">
            <a:avLst/>
          </a:prstGeom>
        </p:spPr>
        <p:txBody>
          <a:bodyPr/>
          <a:lstStyle>
            <a:lvl2pPr>
              <a:defRPr sz="2600"/>
            </a:lvl2pPr>
            <a:lvl3pPr marL="317500" indent="-317500">
              <a:buClr>
                <a:srgbClr val="00B56E"/>
              </a:buClr>
              <a:buSzPct val="200000"/>
              <a:defRPr sz="2400"/>
            </a:lvl3pPr>
            <a:lvl4pPr marL="663863" indent="-346363">
              <a:buClr>
                <a:srgbClr val="00B56E"/>
              </a:buClr>
              <a:buSzPct val="120000"/>
              <a:defRPr sz="2400"/>
            </a:lvl4pPr>
            <a:lvl5pPr marL="981363" indent="-346363">
              <a:buClr>
                <a:srgbClr val="00B56E"/>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18" name="Shape 1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Quote - Brown">
    <p:spTree>
      <p:nvGrpSpPr>
        <p:cNvPr id="1" name=""/>
        <p:cNvGrpSpPr/>
        <p:nvPr/>
      </p:nvGrpSpPr>
      <p:grpSpPr>
        <a:xfrm>
          <a:off x="0" y="0"/>
          <a:ext cx="0" cy="0"/>
          <a:chOff x="0" y="0"/>
          <a:chExt cx="0" cy="0"/>
        </a:xfrm>
      </p:grpSpPr>
      <p:sp>
        <p:nvSpPr>
          <p:cNvPr id="164" name="Shape 164"/>
          <p:cNvSpPr>
            <a:spLocks noGrp="1"/>
          </p:cNvSpPr>
          <p:nvPr>
            <p:ph type="body" idx="1"/>
          </p:nvPr>
        </p:nvSpPr>
        <p:spPr>
          <a:xfrm>
            <a:off x="1327150" y="698500"/>
            <a:ext cx="10350500" cy="8343900"/>
          </a:xfrm>
          <a:prstGeom prst="rect">
            <a:avLst/>
          </a:prstGeom>
        </p:spPr>
        <p:txBody>
          <a:bodyPr anchor="ctr"/>
          <a:lstStyle>
            <a:lvl1pPr>
              <a:defRPr sz="2600">
                <a:solidFill>
                  <a:srgbClr val="B18B74"/>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B18B74"/>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5" name="Shape 16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Quote - Green">
    <p:spTree>
      <p:nvGrpSpPr>
        <p:cNvPr id="1" name=""/>
        <p:cNvGrpSpPr/>
        <p:nvPr/>
      </p:nvGrpSpPr>
      <p:grpSpPr>
        <a:xfrm>
          <a:off x="0" y="0"/>
          <a:ext cx="0" cy="0"/>
          <a:chOff x="0" y="0"/>
          <a:chExt cx="0" cy="0"/>
        </a:xfrm>
      </p:grpSpPr>
      <p:sp>
        <p:nvSpPr>
          <p:cNvPr id="167" name="Shape 167"/>
          <p:cNvSpPr>
            <a:spLocks noGrp="1"/>
          </p:cNvSpPr>
          <p:nvPr>
            <p:ph type="body" idx="1"/>
          </p:nvPr>
        </p:nvSpPr>
        <p:spPr>
          <a:xfrm>
            <a:off x="1327150" y="698500"/>
            <a:ext cx="10350500" cy="8343900"/>
          </a:xfrm>
          <a:prstGeom prst="rect">
            <a:avLst/>
          </a:prstGeom>
        </p:spPr>
        <p:txBody>
          <a:bodyPr anchor="ctr"/>
          <a:lstStyle>
            <a:lvl1pPr>
              <a:defRPr sz="2600">
                <a:solidFill>
                  <a:srgbClr val="00B56E"/>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00B56E"/>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68" name="Shape 16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Quote - Pink">
    <p:spTree>
      <p:nvGrpSpPr>
        <p:cNvPr id="1" name=""/>
        <p:cNvGrpSpPr/>
        <p:nvPr/>
      </p:nvGrpSpPr>
      <p:grpSpPr>
        <a:xfrm>
          <a:off x="0" y="0"/>
          <a:ext cx="0" cy="0"/>
          <a:chOff x="0" y="0"/>
          <a:chExt cx="0" cy="0"/>
        </a:xfrm>
      </p:grpSpPr>
      <p:sp>
        <p:nvSpPr>
          <p:cNvPr id="170" name="Shape 170"/>
          <p:cNvSpPr>
            <a:spLocks noGrp="1"/>
          </p:cNvSpPr>
          <p:nvPr>
            <p:ph type="body" idx="1"/>
          </p:nvPr>
        </p:nvSpPr>
        <p:spPr>
          <a:xfrm>
            <a:off x="1327150" y="698500"/>
            <a:ext cx="10350500" cy="8343900"/>
          </a:xfrm>
          <a:prstGeom prst="rect">
            <a:avLst/>
          </a:prstGeom>
        </p:spPr>
        <p:txBody>
          <a:bodyPr anchor="ctr"/>
          <a:lstStyle>
            <a:lvl1pPr>
              <a:defRPr sz="2600">
                <a:solidFill>
                  <a:srgbClr val="EF5BA1"/>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EF5BA1"/>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1" name="Shape 17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Quote - Yellow">
    <p:spTree>
      <p:nvGrpSpPr>
        <p:cNvPr id="1" name=""/>
        <p:cNvGrpSpPr/>
        <p:nvPr/>
      </p:nvGrpSpPr>
      <p:grpSpPr>
        <a:xfrm>
          <a:off x="0" y="0"/>
          <a:ext cx="0" cy="0"/>
          <a:chOff x="0" y="0"/>
          <a:chExt cx="0" cy="0"/>
        </a:xfrm>
      </p:grpSpPr>
      <p:sp>
        <p:nvSpPr>
          <p:cNvPr id="173" name="Shape 173"/>
          <p:cNvSpPr>
            <a:spLocks noGrp="1"/>
          </p:cNvSpPr>
          <p:nvPr>
            <p:ph type="body" idx="1"/>
          </p:nvPr>
        </p:nvSpPr>
        <p:spPr>
          <a:xfrm>
            <a:off x="1327150" y="698500"/>
            <a:ext cx="10350500" cy="8343900"/>
          </a:xfrm>
          <a:prstGeom prst="rect">
            <a:avLst/>
          </a:prstGeom>
        </p:spPr>
        <p:txBody>
          <a:bodyPr anchor="ctr"/>
          <a:lstStyle>
            <a:lvl1pPr>
              <a:defRPr sz="2600">
                <a:solidFill>
                  <a:srgbClr val="F78F31"/>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F78F31"/>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4" name="Shape 17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Quote - Blue">
    <p:spTree>
      <p:nvGrpSpPr>
        <p:cNvPr id="1" name=""/>
        <p:cNvGrpSpPr/>
        <p:nvPr/>
      </p:nvGrpSpPr>
      <p:grpSpPr>
        <a:xfrm>
          <a:off x="0" y="0"/>
          <a:ext cx="0" cy="0"/>
          <a:chOff x="0" y="0"/>
          <a:chExt cx="0" cy="0"/>
        </a:xfrm>
      </p:grpSpPr>
      <p:sp>
        <p:nvSpPr>
          <p:cNvPr id="176" name="Shape 176"/>
          <p:cNvSpPr>
            <a:spLocks noGrp="1"/>
          </p:cNvSpPr>
          <p:nvPr>
            <p:ph type="body" idx="1"/>
          </p:nvPr>
        </p:nvSpPr>
        <p:spPr>
          <a:xfrm>
            <a:off x="1327150" y="698500"/>
            <a:ext cx="10350500" cy="8343900"/>
          </a:xfrm>
          <a:prstGeom prst="rect">
            <a:avLst/>
          </a:prstGeom>
        </p:spPr>
        <p:txBody>
          <a:bodyPr anchor="ctr"/>
          <a:lstStyle>
            <a:lvl1pPr>
              <a:defRPr sz="2600">
                <a:solidFill>
                  <a:srgbClr val="26BDCF"/>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26BDCF"/>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77" name="Shape 17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Quote - Purple">
    <p:spTree>
      <p:nvGrpSpPr>
        <p:cNvPr id="1" name=""/>
        <p:cNvGrpSpPr/>
        <p:nvPr/>
      </p:nvGrpSpPr>
      <p:grpSpPr>
        <a:xfrm>
          <a:off x="0" y="0"/>
          <a:ext cx="0" cy="0"/>
          <a:chOff x="0" y="0"/>
          <a:chExt cx="0" cy="0"/>
        </a:xfrm>
      </p:grpSpPr>
      <p:sp>
        <p:nvSpPr>
          <p:cNvPr id="179" name="Shape 179"/>
          <p:cNvSpPr>
            <a:spLocks noGrp="1"/>
          </p:cNvSpPr>
          <p:nvPr>
            <p:ph type="body" idx="1"/>
          </p:nvPr>
        </p:nvSpPr>
        <p:spPr>
          <a:xfrm>
            <a:off x="1327150" y="698500"/>
            <a:ext cx="10350500" cy="8343900"/>
          </a:xfrm>
          <a:prstGeom prst="rect">
            <a:avLst/>
          </a:prstGeom>
        </p:spPr>
        <p:txBody>
          <a:bodyPr anchor="ctr"/>
          <a:lstStyle>
            <a:lvl1pPr>
              <a:defRPr sz="2600">
                <a:solidFill>
                  <a:srgbClr val="6A2569"/>
                </a:solidFill>
              </a:defRPr>
            </a:lvl1pPr>
            <a:lvl2pPr>
              <a:defRPr sz="2600"/>
            </a:lvl2pPr>
            <a:lvl3pPr marL="317500" indent="-317500">
              <a:defRPr sz="2600"/>
            </a:lvl3pPr>
            <a:lvl4pPr marL="635000" indent="-317500">
              <a:defRPr sz="1800"/>
            </a:lvl4pPr>
            <a:lvl5pPr marL="952500" indent="-317500">
              <a:defRPr sz="1400"/>
            </a:lvl5pPr>
          </a:lstStyle>
          <a:p>
            <a:pPr lvl="0">
              <a:defRPr sz="1800">
                <a:solidFill>
                  <a:srgbClr val="000000"/>
                </a:solidFill>
              </a:defRPr>
            </a:pPr>
            <a:r>
              <a:rPr sz="2600">
                <a:solidFill>
                  <a:srgbClr val="6A2569"/>
                </a:solidFill>
              </a:rPr>
              <a:t>Body Level One</a:t>
            </a:r>
          </a:p>
          <a:p>
            <a:pPr lvl="1">
              <a:defRPr sz="1800"/>
            </a:pPr>
            <a:r>
              <a:rPr sz="2600"/>
              <a:t>Body Level Two</a:t>
            </a:r>
          </a:p>
          <a:p>
            <a:pPr lvl="2">
              <a:defRPr sz="1800"/>
            </a:pPr>
            <a:r>
              <a:rPr sz="2600"/>
              <a:t>Body Level Three</a:t>
            </a:r>
          </a:p>
          <a:p>
            <a:pPr lvl="3"/>
            <a:r>
              <a:t>Body Level Four</a:t>
            </a:r>
          </a:p>
          <a:p>
            <a:pPr lvl="4">
              <a:defRPr sz="1800"/>
            </a:pPr>
            <a:r>
              <a:rPr sz="1400"/>
              <a:t>Body Level Five</a:t>
            </a:r>
          </a:p>
        </p:txBody>
      </p:sp>
      <p:sp>
        <p:nvSpPr>
          <p:cNvPr id="180" name="Shape 18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Blank with Title - Black">
    <p:spTree>
      <p:nvGrpSpPr>
        <p:cNvPr id="1" name=""/>
        <p:cNvGrpSpPr/>
        <p:nvPr/>
      </p:nvGrpSpPr>
      <p:grpSpPr>
        <a:xfrm>
          <a:off x="0" y="0"/>
          <a:ext cx="0" cy="0"/>
          <a:chOff x="0" y="0"/>
          <a:chExt cx="0" cy="0"/>
        </a:xfrm>
      </p:grpSpPr>
      <p:sp>
        <p:nvSpPr>
          <p:cNvPr id="182" name="Shape 18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3" name="Shape 18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4" name="Shape 184"/>
          <p:cNvSpPr>
            <a:spLocks noGrp="1"/>
          </p:cNvSpPr>
          <p:nvPr>
            <p:ph type="title"/>
          </p:nvPr>
        </p:nvSpPr>
        <p:spPr>
          <a:xfrm>
            <a:off x="2019300" y="476250"/>
            <a:ext cx="8966200" cy="977900"/>
          </a:xfrm>
          <a:prstGeom prst="rect">
            <a:avLst/>
          </a:prstGeom>
        </p:spPr>
        <p:txBody>
          <a:bodyPr/>
          <a:lstStyle>
            <a:lvl1pPr algn="ctr">
              <a:defRPr sz="5400" spc="-215"/>
            </a:lvl1pPr>
          </a:lstStyle>
          <a:p>
            <a:pPr lvl="0">
              <a:defRPr sz="1800" b="0" cap="none" spc="0"/>
            </a:pPr>
            <a:r>
              <a:rPr sz="5400" b="1" cap="all" spc="-215"/>
              <a:t>Title Text</a:t>
            </a:r>
          </a:p>
        </p:txBody>
      </p:sp>
      <p:sp>
        <p:nvSpPr>
          <p:cNvPr id="185" name="Shape 18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Blank with Title - Brown">
    <p:spTree>
      <p:nvGrpSpPr>
        <p:cNvPr id="1" name=""/>
        <p:cNvGrpSpPr/>
        <p:nvPr/>
      </p:nvGrpSpPr>
      <p:grpSpPr>
        <a:xfrm>
          <a:off x="0" y="0"/>
          <a:ext cx="0" cy="0"/>
          <a:chOff x="0" y="0"/>
          <a:chExt cx="0" cy="0"/>
        </a:xfrm>
      </p:grpSpPr>
      <p:sp>
        <p:nvSpPr>
          <p:cNvPr id="187" name="Shape 18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8" name="Shape 18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89" name="Shape 189"/>
          <p:cNvSpPr>
            <a:spLocks noGrp="1"/>
          </p:cNvSpPr>
          <p:nvPr>
            <p:ph type="title"/>
          </p:nvPr>
        </p:nvSpPr>
        <p:spPr>
          <a:xfrm>
            <a:off x="2019300" y="476250"/>
            <a:ext cx="8966200" cy="977900"/>
          </a:xfrm>
          <a:prstGeom prst="rect">
            <a:avLst/>
          </a:prstGeom>
        </p:spPr>
        <p:txBody>
          <a:bodyPr/>
          <a:lstStyle>
            <a:lvl1pPr algn="ctr">
              <a:defRPr sz="5400" spc="-215">
                <a:solidFill>
                  <a:srgbClr val="B18B74"/>
                </a:solidFill>
              </a:defRPr>
            </a:lvl1pPr>
          </a:lstStyle>
          <a:p>
            <a:pPr lvl="0">
              <a:defRPr sz="1800" b="0" cap="none" spc="0">
                <a:solidFill>
                  <a:srgbClr val="000000"/>
                </a:solidFill>
              </a:defRPr>
            </a:pPr>
            <a:r>
              <a:rPr sz="5400" b="1" cap="all" spc="-215">
                <a:solidFill>
                  <a:srgbClr val="B18B74"/>
                </a:solidFill>
              </a:rPr>
              <a:t>Title Text</a:t>
            </a:r>
          </a:p>
        </p:txBody>
      </p:sp>
      <p:sp>
        <p:nvSpPr>
          <p:cNvPr id="190" name="Shape 19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Blank with Title - Green">
    <p:spTree>
      <p:nvGrpSpPr>
        <p:cNvPr id="1" name=""/>
        <p:cNvGrpSpPr/>
        <p:nvPr/>
      </p:nvGrpSpPr>
      <p:grpSpPr>
        <a:xfrm>
          <a:off x="0" y="0"/>
          <a:ext cx="0" cy="0"/>
          <a:chOff x="0" y="0"/>
          <a:chExt cx="0" cy="0"/>
        </a:xfrm>
      </p:grpSpPr>
      <p:sp>
        <p:nvSpPr>
          <p:cNvPr id="192" name="Shape 19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3" name="Shape 19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4" name="Shape 194"/>
          <p:cNvSpPr>
            <a:spLocks noGrp="1"/>
          </p:cNvSpPr>
          <p:nvPr>
            <p:ph type="title"/>
          </p:nvPr>
        </p:nvSpPr>
        <p:spPr>
          <a:xfrm>
            <a:off x="2019300" y="476250"/>
            <a:ext cx="8966200" cy="977900"/>
          </a:xfrm>
          <a:prstGeom prst="rect">
            <a:avLst/>
          </a:prstGeom>
        </p:spPr>
        <p:txBody>
          <a:bodyPr/>
          <a:lstStyle>
            <a:lvl1pPr algn="ctr">
              <a:defRPr sz="5400" spc="-215">
                <a:solidFill>
                  <a:srgbClr val="00B56E"/>
                </a:solidFill>
              </a:defRPr>
            </a:lvl1pPr>
          </a:lstStyle>
          <a:p>
            <a:pPr lvl="0">
              <a:defRPr sz="1800" b="0" cap="none" spc="0">
                <a:solidFill>
                  <a:srgbClr val="000000"/>
                </a:solidFill>
              </a:defRPr>
            </a:pPr>
            <a:r>
              <a:rPr sz="5400" b="1" cap="all" spc="-215">
                <a:solidFill>
                  <a:srgbClr val="00B56E"/>
                </a:solidFill>
              </a:rPr>
              <a:t>Title Text</a:t>
            </a:r>
          </a:p>
        </p:txBody>
      </p:sp>
      <p:sp>
        <p:nvSpPr>
          <p:cNvPr id="195" name="Shape 19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Blank with Title - Pink">
    <p:spTree>
      <p:nvGrpSpPr>
        <p:cNvPr id="1" name=""/>
        <p:cNvGrpSpPr/>
        <p:nvPr/>
      </p:nvGrpSpPr>
      <p:grpSpPr>
        <a:xfrm>
          <a:off x="0" y="0"/>
          <a:ext cx="0" cy="0"/>
          <a:chOff x="0" y="0"/>
          <a:chExt cx="0" cy="0"/>
        </a:xfrm>
      </p:grpSpPr>
      <p:sp>
        <p:nvSpPr>
          <p:cNvPr id="197" name="Shape 19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8" name="Shape 19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199" name="Shape 199"/>
          <p:cNvSpPr>
            <a:spLocks noGrp="1"/>
          </p:cNvSpPr>
          <p:nvPr>
            <p:ph type="title"/>
          </p:nvPr>
        </p:nvSpPr>
        <p:spPr>
          <a:xfrm>
            <a:off x="2019300" y="476250"/>
            <a:ext cx="8966200" cy="977900"/>
          </a:xfrm>
          <a:prstGeom prst="rect">
            <a:avLst/>
          </a:prstGeom>
        </p:spPr>
        <p:txBody>
          <a:bodyPr/>
          <a:lstStyle>
            <a:lvl1pPr algn="ctr">
              <a:defRPr sz="5400" spc="-215">
                <a:solidFill>
                  <a:srgbClr val="EF5BA1"/>
                </a:solidFill>
              </a:defRPr>
            </a:lvl1pPr>
          </a:lstStyle>
          <a:p>
            <a:pPr lvl="0">
              <a:defRPr sz="1800" b="0" cap="none" spc="0">
                <a:solidFill>
                  <a:srgbClr val="000000"/>
                </a:solidFill>
              </a:defRPr>
            </a:pPr>
            <a:r>
              <a:rPr sz="5400" b="1" cap="all" spc="-215">
                <a:solidFill>
                  <a:srgbClr val="EF5BA1"/>
                </a:solidFill>
              </a:rPr>
              <a:t>Title Text</a:t>
            </a:r>
          </a:p>
        </p:txBody>
      </p:sp>
      <p:sp>
        <p:nvSpPr>
          <p:cNvPr id="200" name="Shape 20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 Pink">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lvl1pPr>
              <a:defRPr>
                <a:solidFill>
                  <a:srgbClr val="DF5693"/>
                </a:solidFill>
              </a:defRPr>
            </a:lvl1pPr>
          </a:lstStyle>
          <a:p>
            <a:pPr lvl="0">
              <a:defRPr sz="1800" b="0" cap="none" spc="0">
                <a:solidFill>
                  <a:srgbClr val="000000"/>
                </a:solidFill>
              </a:defRPr>
            </a:pPr>
            <a:r>
              <a:rPr sz="3600" b="1" cap="all" spc="-144">
                <a:solidFill>
                  <a:srgbClr val="DF5693"/>
                </a:solidFill>
              </a:rPr>
              <a:t>Title Text</a:t>
            </a:r>
          </a:p>
        </p:txBody>
      </p:sp>
      <p:sp>
        <p:nvSpPr>
          <p:cNvPr id="21" name="Shape 21"/>
          <p:cNvSpPr>
            <a:spLocks noGrp="1"/>
          </p:cNvSpPr>
          <p:nvPr>
            <p:ph type="body" idx="1"/>
          </p:nvPr>
        </p:nvSpPr>
        <p:spPr>
          <a:prstGeom prst="rect">
            <a:avLst/>
          </a:prstGeom>
        </p:spPr>
        <p:txBody>
          <a:bodyPr/>
          <a:lstStyle>
            <a:lvl2pPr>
              <a:defRPr sz="2600"/>
            </a:lvl2pPr>
            <a:lvl3pPr marL="317500" indent="-317500">
              <a:buClr>
                <a:srgbClr val="EF5BA1"/>
              </a:buClr>
              <a:buSzPct val="200000"/>
              <a:defRPr sz="2400"/>
            </a:lvl3pPr>
            <a:lvl4pPr marL="663863" indent="-346363">
              <a:buClr>
                <a:srgbClr val="EF5BA1"/>
              </a:buClr>
              <a:buSzPct val="120000"/>
              <a:defRPr sz="2400"/>
            </a:lvl4pPr>
            <a:lvl5pPr marL="981363" indent="-346363">
              <a:buClr>
                <a:srgbClr val="EF5BA1"/>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Blank with Title - Yellow">
    <p:spTree>
      <p:nvGrpSpPr>
        <p:cNvPr id="1" name=""/>
        <p:cNvGrpSpPr/>
        <p:nvPr/>
      </p:nvGrpSpPr>
      <p:grpSpPr>
        <a:xfrm>
          <a:off x="0" y="0"/>
          <a:ext cx="0" cy="0"/>
          <a:chOff x="0" y="0"/>
          <a:chExt cx="0" cy="0"/>
        </a:xfrm>
      </p:grpSpPr>
      <p:sp>
        <p:nvSpPr>
          <p:cNvPr id="202" name="Shape 20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3" name="Shape 20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4" name="Shape 204"/>
          <p:cNvSpPr>
            <a:spLocks noGrp="1"/>
          </p:cNvSpPr>
          <p:nvPr>
            <p:ph type="title"/>
          </p:nvPr>
        </p:nvSpPr>
        <p:spPr>
          <a:xfrm>
            <a:off x="2019300" y="476250"/>
            <a:ext cx="8966200" cy="977900"/>
          </a:xfrm>
          <a:prstGeom prst="rect">
            <a:avLst/>
          </a:prstGeom>
        </p:spPr>
        <p:txBody>
          <a:bodyPr/>
          <a:lstStyle>
            <a:lvl1pPr algn="ctr">
              <a:defRPr sz="5400" spc="-215">
                <a:solidFill>
                  <a:srgbClr val="F78F31"/>
                </a:solidFill>
              </a:defRPr>
            </a:lvl1pPr>
          </a:lstStyle>
          <a:p>
            <a:pPr lvl="0">
              <a:defRPr sz="1800" b="0" cap="none" spc="0">
                <a:solidFill>
                  <a:srgbClr val="000000"/>
                </a:solidFill>
              </a:defRPr>
            </a:pPr>
            <a:r>
              <a:rPr sz="5400" b="1" cap="all" spc="-215">
                <a:solidFill>
                  <a:srgbClr val="F78F31"/>
                </a:solidFill>
              </a:rPr>
              <a:t>Title Text</a:t>
            </a:r>
          </a:p>
        </p:txBody>
      </p:sp>
      <p:sp>
        <p:nvSpPr>
          <p:cNvPr id="205" name="Shape 20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Blank with Title - Blue">
    <p:spTree>
      <p:nvGrpSpPr>
        <p:cNvPr id="1" name=""/>
        <p:cNvGrpSpPr/>
        <p:nvPr/>
      </p:nvGrpSpPr>
      <p:grpSpPr>
        <a:xfrm>
          <a:off x="0" y="0"/>
          <a:ext cx="0" cy="0"/>
          <a:chOff x="0" y="0"/>
          <a:chExt cx="0" cy="0"/>
        </a:xfrm>
      </p:grpSpPr>
      <p:sp>
        <p:nvSpPr>
          <p:cNvPr id="207" name="Shape 207"/>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8" name="Shape 208"/>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09" name="Shape 209"/>
          <p:cNvSpPr>
            <a:spLocks noGrp="1"/>
          </p:cNvSpPr>
          <p:nvPr>
            <p:ph type="title"/>
          </p:nvPr>
        </p:nvSpPr>
        <p:spPr>
          <a:xfrm>
            <a:off x="2019300" y="476250"/>
            <a:ext cx="8966200" cy="977900"/>
          </a:xfrm>
          <a:prstGeom prst="rect">
            <a:avLst/>
          </a:prstGeom>
        </p:spPr>
        <p:txBody>
          <a:bodyPr/>
          <a:lstStyle>
            <a:lvl1pPr algn="ctr">
              <a:defRPr sz="5400" spc="-215">
                <a:solidFill>
                  <a:srgbClr val="26BDCF"/>
                </a:solidFill>
              </a:defRPr>
            </a:lvl1pPr>
          </a:lstStyle>
          <a:p>
            <a:pPr lvl="0">
              <a:defRPr sz="1800" b="0" cap="none" spc="0">
                <a:solidFill>
                  <a:srgbClr val="000000"/>
                </a:solidFill>
              </a:defRPr>
            </a:pPr>
            <a:r>
              <a:rPr sz="5400" b="1" cap="all" spc="-215">
                <a:solidFill>
                  <a:srgbClr val="26BDCF"/>
                </a:solidFill>
              </a:rPr>
              <a:t>Title Text</a:t>
            </a:r>
          </a:p>
        </p:txBody>
      </p:sp>
      <p:sp>
        <p:nvSpPr>
          <p:cNvPr id="210" name="Shape 2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Blank with Title - Purple">
    <p:spTree>
      <p:nvGrpSpPr>
        <p:cNvPr id="1" name=""/>
        <p:cNvGrpSpPr/>
        <p:nvPr/>
      </p:nvGrpSpPr>
      <p:grpSpPr>
        <a:xfrm>
          <a:off x="0" y="0"/>
          <a:ext cx="0" cy="0"/>
          <a:chOff x="0" y="0"/>
          <a:chExt cx="0" cy="0"/>
        </a:xfrm>
      </p:grpSpPr>
      <p:sp>
        <p:nvSpPr>
          <p:cNvPr id="212" name="Shape 212"/>
          <p:cNvSpPr/>
          <p:nvPr/>
        </p:nvSpPr>
        <p:spPr>
          <a:xfrm>
            <a:off x="2019270" y="1574639"/>
            <a:ext cx="8978960" cy="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13" name="Shape 213"/>
          <p:cNvSpPr/>
          <p:nvPr/>
        </p:nvSpPr>
        <p:spPr>
          <a:xfrm flipV="1">
            <a:off x="2019288" y="367546"/>
            <a:ext cx="8978924" cy="432"/>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214" name="Shape 214"/>
          <p:cNvSpPr>
            <a:spLocks noGrp="1"/>
          </p:cNvSpPr>
          <p:nvPr>
            <p:ph type="title"/>
          </p:nvPr>
        </p:nvSpPr>
        <p:spPr>
          <a:xfrm>
            <a:off x="2019300" y="476250"/>
            <a:ext cx="8966200" cy="977900"/>
          </a:xfrm>
          <a:prstGeom prst="rect">
            <a:avLst/>
          </a:prstGeom>
        </p:spPr>
        <p:txBody>
          <a:bodyPr/>
          <a:lstStyle>
            <a:lvl1pPr algn="ctr">
              <a:defRPr sz="5400" spc="-215">
                <a:solidFill>
                  <a:srgbClr val="6A2569"/>
                </a:solidFill>
              </a:defRPr>
            </a:lvl1pPr>
          </a:lstStyle>
          <a:p>
            <a:pPr lvl="0">
              <a:defRPr sz="1800" b="0" cap="none" spc="0">
                <a:solidFill>
                  <a:srgbClr val="000000"/>
                </a:solidFill>
              </a:defRPr>
            </a:pPr>
            <a:r>
              <a:rPr sz="5400" b="1" cap="all" spc="-215">
                <a:solidFill>
                  <a:srgbClr val="6A2569"/>
                </a:solidFill>
              </a:rPr>
              <a:t>Title Text</a:t>
            </a:r>
          </a:p>
        </p:txBody>
      </p:sp>
      <p:sp>
        <p:nvSpPr>
          <p:cNvPr id="215" name="Shape 2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Blank - Black">
    <p:spTree>
      <p:nvGrpSpPr>
        <p:cNvPr id="1" name=""/>
        <p:cNvGrpSpPr/>
        <p:nvPr/>
      </p:nvGrpSpPr>
      <p:grpSpPr>
        <a:xfrm>
          <a:off x="0" y="0"/>
          <a:ext cx="0" cy="0"/>
          <a:chOff x="0" y="0"/>
          <a:chExt cx="0" cy="0"/>
        </a:xfrm>
      </p:grpSpPr>
      <p:sp>
        <p:nvSpPr>
          <p:cNvPr id="217" name="Shape 217"/>
          <p:cNvSpPr>
            <a:spLocks noGrp="1"/>
          </p:cNvSpPr>
          <p:nvPr>
            <p:ph type="sldNum" sz="quarter" idx="2"/>
          </p:nvPr>
        </p:nvSpPr>
        <p:spPr>
          <a:xfrm>
            <a:off x="12355599" y="9258300"/>
            <a:ext cx="269690" cy="266700"/>
          </a:xfrm>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Closing - Black">
    <p:bg>
      <p:bgPr>
        <a:solidFill>
          <a:srgbClr val="929396"/>
        </a:solidFill>
        <a:effectLst/>
      </p:bgPr>
    </p:bg>
    <p:spTree>
      <p:nvGrpSpPr>
        <p:cNvPr id="1" name=""/>
        <p:cNvGrpSpPr/>
        <p:nvPr/>
      </p:nvGrpSpPr>
      <p:grpSpPr>
        <a:xfrm>
          <a:off x="0" y="0"/>
          <a:ext cx="0" cy="0"/>
          <a:chOff x="0" y="0"/>
          <a:chExt cx="0" cy="0"/>
        </a:xfrm>
      </p:grpSpPr>
      <p:sp>
        <p:nvSpPr>
          <p:cNvPr id="219" name="Shape 219"/>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0"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1" name="Shape 221"/>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Closing - Brown">
    <p:bg>
      <p:bgPr>
        <a:solidFill>
          <a:srgbClr val="B18B74"/>
        </a:solidFill>
        <a:effectLst/>
      </p:bgPr>
    </p:bg>
    <p:spTree>
      <p:nvGrpSpPr>
        <p:cNvPr id="1" name=""/>
        <p:cNvGrpSpPr/>
        <p:nvPr/>
      </p:nvGrpSpPr>
      <p:grpSpPr>
        <a:xfrm>
          <a:off x="0" y="0"/>
          <a:ext cx="0" cy="0"/>
          <a:chOff x="0" y="0"/>
          <a:chExt cx="0" cy="0"/>
        </a:xfrm>
      </p:grpSpPr>
      <p:sp>
        <p:nvSpPr>
          <p:cNvPr id="223" name="Shape 223"/>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4"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5" name="Shape 225"/>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Closing - Green">
    <p:bg>
      <p:bgPr>
        <a:solidFill>
          <a:srgbClr val="00B56E"/>
        </a:solidFill>
        <a:effectLst/>
      </p:bgPr>
    </p:bg>
    <p:spTree>
      <p:nvGrpSpPr>
        <p:cNvPr id="1" name=""/>
        <p:cNvGrpSpPr/>
        <p:nvPr/>
      </p:nvGrpSpPr>
      <p:grpSpPr>
        <a:xfrm>
          <a:off x="0" y="0"/>
          <a:ext cx="0" cy="0"/>
          <a:chOff x="0" y="0"/>
          <a:chExt cx="0" cy="0"/>
        </a:xfrm>
      </p:grpSpPr>
      <p:sp>
        <p:nvSpPr>
          <p:cNvPr id="227" name="Shape 227"/>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28"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29" name="Shape 229"/>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Closing - Pink">
    <p:bg>
      <p:bgPr>
        <a:solidFill>
          <a:srgbClr val="EF5BA1"/>
        </a:solidFill>
        <a:effectLst/>
      </p:bgPr>
    </p:bg>
    <p:spTree>
      <p:nvGrpSpPr>
        <p:cNvPr id="1" name=""/>
        <p:cNvGrpSpPr/>
        <p:nvPr/>
      </p:nvGrpSpPr>
      <p:grpSpPr>
        <a:xfrm>
          <a:off x="0" y="0"/>
          <a:ext cx="0" cy="0"/>
          <a:chOff x="0" y="0"/>
          <a:chExt cx="0" cy="0"/>
        </a:xfrm>
      </p:grpSpPr>
      <p:sp>
        <p:nvSpPr>
          <p:cNvPr id="231" name="Shape 231"/>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32"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33" name="Shape 233"/>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Closing - Yellow">
    <p:bg>
      <p:bgPr>
        <a:solidFill>
          <a:srgbClr val="F78F31"/>
        </a:solidFill>
        <a:effectLst/>
      </p:bgPr>
    </p:bg>
    <p:spTree>
      <p:nvGrpSpPr>
        <p:cNvPr id="1" name=""/>
        <p:cNvGrpSpPr/>
        <p:nvPr/>
      </p:nvGrpSpPr>
      <p:grpSpPr>
        <a:xfrm>
          <a:off x="0" y="0"/>
          <a:ext cx="0" cy="0"/>
          <a:chOff x="0" y="0"/>
          <a:chExt cx="0" cy="0"/>
        </a:xfrm>
      </p:grpSpPr>
      <p:sp>
        <p:nvSpPr>
          <p:cNvPr id="235" name="Shape 235"/>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36"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37" name="Shape 237"/>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Closing - Blue">
    <p:bg>
      <p:bgPr>
        <a:solidFill>
          <a:srgbClr val="26BDCF"/>
        </a:solidFill>
        <a:effectLst/>
      </p:bgPr>
    </p:bg>
    <p:spTree>
      <p:nvGrpSpPr>
        <p:cNvPr id="1" name=""/>
        <p:cNvGrpSpPr/>
        <p:nvPr/>
      </p:nvGrpSpPr>
      <p:grpSpPr>
        <a:xfrm>
          <a:off x="0" y="0"/>
          <a:ext cx="0" cy="0"/>
          <a:chOff x="0" y="0"/>
          <a:chExt cx="0" cy="0"/>
        </a:xfrm>
      </p:grpSpPr>
      <p:sp>
        <p:nvSpPr>
          <p:cNvPr id="239" name="Shape 239"/>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40"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41" name="Shape 241"/>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tent - Yellow">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lvl1pPr>
              <a:defRPr>
                <a:solidFill>
                  <a:srgbClr val="F78F31"/>
                </a:solidFill>
              </a:defRPr>
            </a:lvl1pPr>
          </a:lstStyle>
          <a:p>
            <a:pPr lvl="0">
              <a:defRPr sz="1800" b="0" cap="none" spc="0">
                <a:solidFill>
                  <a:srgbClr val="000000"/>
                </a:solidFill>
              </a:defRPr>
            </a:pPr>
            <a:r>
              <a:rPr sz="3600" b="1" cap="all" spc="-144">
                <a:solidFill>
                  <a:srgbClr val="F78F31"/>
                </a:solidFill>
              </a:rPr>
              <a:t>Title Text</a:t>
            </a:r>
          </a:p>
        </p:txBody>
      </p:sp>
      <p:sp>
        <p:nvSpPr>
          <p:cNvPr id="25" name="Shape 25"/>
          <p:cNvSpPr>
            <a:spLocks noGrp="1"/>
          </p:cNvSpPr>
          <p:nvPr>
            <p:ph type="body" idx="1"/>
          </p:nvPr>
        </p:nvSpPr>
        <p:spPr>
          <a:prstGeom prst="rect">
            <a:avLst/>
          </a:prstGeom>
        </p:spPr>
        <p:txBody>
          <a:bodyPr/>
          <a:lstStyle>
            <a:lvl2pPr>
              <a:defRPr sz="2600"/>
            </a:lvl2pPr>
            <a:lvl3pPr marL="317500" indent="-317500">
              <a:buClr>
                <a:srgbClr val="F78F31"/>
              </a:buClr>
              <a:buSzPct val="200000"/>
              <a:defRPr sz="2400"/>
            </a:lvl3pPr>
            <a:lvl4pPr marL="663863" indent="-346363">
              <a:buClr>
                <a:srgbClr val="F78F31"/>
              </a:buClr>
              <a:buSzPct val="120000"/>
              <a:defRPr sz="2400"/>
            </a:lvl4pPr>
            <a:lvl5pPr marL="981363" indent="-346363">
              <a:buClr>
                <a:srgbClr val="F78F31"/>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Closing - Purple">
    <p:bg>
      <p:bgPr>
        <a:solidFill>
          <a:srgbClr val="6A2569"/>
        </a:solidFill>
        <a:effectLst/>
      </p:bgPr>
    </p:bg>
    <p:spTree>
      <p:nvGrpSpPr>
        <p:cNvPr id="1" name=""/>
        <p:cNvGrpSpPr/>
        <p:nvPr/>
      </p:nvGrpSpPr>
      <p:grpSpPr>
        <a:xfrm>
          <a:off x="0" y="0"/>
          <a:ext cx="0" cy="0"/>
          <a:chOff x="0" y="0"/>
          <a:chExt cx="0" cy="0"/>
        </a:xfrm>
      </p:grpSpPr>
      <p:sp>
        <p:nvSpPr>
          <p:cNvPr id="243" name="Shape 243"/>
          <p:cNvSpPr/>
          <p:nvPr/>
        </p:nvSpPr>
        <p:spPr>
          <a:xfrm>
            <a:off x="2857478" y="3301843"/>
            <a:ext cx="7302544" cy="4"/>
          </a:xfrm>
          <a:prstGeom prst="line">
            <a:avLst/>
          </a:prstGeom>
          <a:ln w="25400">
            <a:solidFill>
              <a:srgbClr val="FFFFFF"/>
            </a:solidFill>
            <a:miter lim="400000"/>
          </a:ln>
        </p:spPr>
        <p:txBody>
          <a:bodyPr lIns="0" tIns="0" rIns="0" bIns="0" anchor="ctr"/>
          <a:lstStyle/>
          <a:p>
            <a:pPr lvl="0" algn="l" defTabSz="457200">
              <a:lnSpc>
                <a:spcPct val="100000"/>
              </a:lnSpc>
              <a:defRPr sz="1200" i="0">
                <a:latin typeface="+mn-lt"/>
                <a:ea typeface="+mn-ea"/>
                <a:cs typeface="+mn-cs"/>
                <a:sym typeface="Helvetica"/>
              </a:defRPr>
            </a:pPr>
            <a:endParaRPr/>
          </a:p>
        </p:txBody>
      </p:sp>
      <p:pic>
        <p:nvPicPr>
          <p:cNvPr id="244" name="TW_Logo_noTag_white.pdf"/>
          <p:cNvPicPr/>
          <p:nvPr/>
        </p:nvPicPr>
        <p:blipFill>
          <a:blip r:embed="rId2">
            <a:extLst/>
          </a:blip>
          <a:stretch>
            <a:fillRect/>
          </a:stretch>
        </p:blipFill>
        <p:spPr>
          <a:xfrm>
            <a:off x="4432300" y="8356600"/>
            <a:ext cx="4114800" cy="639041"/>
          </a:xfrm>
          <a:prstGeom prst="rect">
            <a:avLst/>
          </a:prstGeom>
          <a:ln w="12700">
            <a:miter lim="400000"/>
          </a:ln>
        </p:spPr>
      </p:pic>
      <p:sp>
        <p:nvSpPr>
          <p:cNvPr id="245" name="Shape 245"/>
          <p:cNvSpPr>
            <a:spLocks noGrp="1"/>
          </p:cNvSpPr>
          <p:nvPr>
            <p:ph type="title"/>
          </p:nvPr>
        </p:nvSpPr>
        <p:spPr>
          <a:xfrm>
            <a:off x="539750" y="996950"/>
            <a:ext cx="11925300" cy="1905000"/>
          </a:xfrm>
          <a:prstGeom prst="rect">
            <a:avLst/>
          </a:prstGeom>
        </p:spPr>
        <p:txBody>
          <a:bodyPr/>
          <a:lstStyle>
            <a:lvl1pPr algn="ctr">
              <a:lnSpc>
                <a:spcPct val="60000"/>
              </a:lnSpc>
              <a:defRPr sz="8400" spc="-420">
                <a:solidFill>
                  <a:srgbClr val="FFFFFF"/>
                </a:solidFill>
              </a:defRPr>
            </a:lvl1pPr>
          </a:lstStyle>
          <a:p>
            <a:pPr lvl="0">
              <a:defRPr sz="1800" b="0" cap="none" spc="0">
                <a:solidFill>
                  <a:srgbClr val="000000"/>
                </a:solidFill>
              </a:defRPr>
            </a:pPr>
            <a:r>
              <a:rPr sz="8400" b="1" cap="all" spc="-420">
                <a:solidFill>
                  <a:srgbClr val="FFFFFF"/>
                </a:solidFill>
              </a:rPr>
              <a:t>Title Text</a:t>
            </a:r>
          </a:p>
        </p:txBody>
      </p:sp>
    </p:spTree>
  </p:cSld>
  <p:clrMapOvr>
    <a:masterClrMapping/>
  </p:clrMapOvr>
  <p:transition xmlns:p14="http://schemas.microsoft.com/office/powerpoint/2010/mai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Content - Green">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lvl1pPr>
              <a:defRPr>
                <a:solidFill>
                  <a:srgbClr val="00B56E"/>
                </a:solidFill>
              </a:defRPr>
            </a:lvl1pPr>
          </a:lstStyle>
          <a:p>
            <a:pPr lvl="0">
              <a:defRPr sz="1800" b="0" cap="none" spc="0">
                <a:solidFill>
                  <a:srgbClr val="000000"/>
                </a:solidFill>
              </a:defRPr>
            </a:pPr>
            <a:r>
              <a:rPr sz="3600" b="1" cap="all" spc="-144">
                <a:solidFill>
                  <a:srgbClr val="00B56E"/>
                </a:solidFill>
              </a:rPr>
              <a:t>Title Text</a:t>
            </a:r>
          </a:p>
        </p:txBody>
      </p:sp>
      <p:sp>
        <p:nvSpPr>
          <p:cNvPr id="248" name="Shape 248"/>
          <p:cNvSpPr>
            <a:spLocks noGrp="1"/>
          </p:cNvSpPr>
          <p:nvPr>
            <p:ph type="body" idx="1"/>
          </p:nvPr>
        </p:nvSpPr>
        <p:spPr>
          <a:xfrm>
            <a:off x="387350" y="1416050"/>
            <a:ext cx="12242801" cy="7632700"/>
          </a:xfrm>
          <a:prstGeom prst="rect">
            <a:avLst/>
          </a:prstGeom>
        </p:spPr>
        <p:txBody>
          <a:bodyPr/>
          <a:lstStyle>
            <a:lvl2pPr>
              <a:defRPr sz="2600"/>
            </a:lvl2pPr>
            <a:lvl3pPr marL="317500" indent="-317500">
              <a:buClr>
                <a:srgbClr val="00B56E"/>
              </a:buClr>
              <a:buSzPct val="200000"/>
              <a:defRPr sz="2400"/>
            </a:lvl3pPr>
            <a:lvl4pPr marL="663863" indent="-346363">
              <a:buClr>
                <a:srgbClr val="00B56E"/>
              </a:buClr>
              <a:buSzPct val="120000"/>
              <a:defRPr sz="2400"/>
            </a:lvl4pPr>
            <a:lvl5pPr marL="981363" indent="-346363">
              <a:buClr>
                <a:srgbClr val="00B56E"/>
              </a:buClr>
              <a:buSzPct val="120000"/>
              <a:defRPr sz="2400"/>
            </a:lvl5pPr>
          </a:lstStyle>
          <a:p>
            <a:pPr lvl="0">
              <a:defRPr sz="1800"/>
            </a:pPr>
            <a:r>
              <a:rPr sz="34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49" name="Shape 24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 Blue">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lvl1pPr>
              <a:defRPr>
                <a:solidFill>
                  <a:srgbClr val="26BDCF"/>
                </a:solidFill>
              </a:defRPr>
            </a:lvl1pPr>
          </a:lstStyle>
          <a:p>
            <a:pPr lvl="0">
              <a:defRPr sz="1800" b="0" cap="none" spc="0">
                <a:solidFill>
                  <a:srgbClr val="000000"/>
                </a:solidFill>
              </a:defRPr>
            </a:pPr>
            <a:r>
              <a:rPr sz="3600" b="1" cap="all" spc="-144">
                <a:solidFill>
                  <a:srgbClr val="26BDCF"/>
                </a:solidFill>
              </a:rPr>
              <a:t>Title Text</a:t>
            </a:r>
          </a:p>
        </p:txBody>
      </p:sp>
      <p:sp>
        <p:nvSpPr>
          <p:cNvPr id="29" name="Shape 29"/>
          <p:cNvSpPr>
            <a:spLocks noGrp="1"/>
          </p:cNvSpPr>
          <p:nvPr>
            <p:ph type="body" idx="1"/>
          </p:nvPr>
        </p:nvSpPr>
        <p:spPr>
          <a:prstGeom prst="rect">
            <a:avLst/>
          </a:prstGeom>
        </p:spPr>
        <p:txBody>
          <a:bodyPr/>
          <a:lstStyle>
            <a:lvl1pPr>
              <a:lnSpc>
                <a:spcPct val="80000"/>
              </a:lnSpc>
              <a:spcBef>
                <a:spcPts val="2400"/>
              </a:spcBef>
              <a:defRPr sz="3200"/>
            </a:lvl1pPr>
            <a:lvl2pPr>
              <a:defRPr sz="2600"/>
            </a:lvl2pPr>
            <a:lvl3pPr marL="317500" indent="-317500">
              <a:buClr>
                <a:srgbClr val="26BDCF"/>
              </a:buClr>
              <a:buSzPct val="200000"/>
              <a:defRPr sz="2400"/>
            </a:lvl3pPr>
            <a:lvl4pPr marL="663863" indent="-346363">
              <a:buClr>
                <a:srgbClr val="26BDCF"/>
              </a:buClr>
              <a:buSzPct val="120000"/>
              <a:defRPr sz="2400"/>
            </a:lvl4pPr>
            <a:lvl5pPr marL="981363" indent="-346363">
              <a:buClr>
                <a:srgbClr val="26BDCF"/>
              </a:buClr>
              <a:buSzPct val="120000"/>
              <a:defRPr sz="2400"/>
            </a:lvl5pPr>
          </a:lstStyle>
          <a:p>
            <a:pPr lvl="0">
              <a:defRPr sz="1800"/>
            </a:pPr>
            <a:r>
              <a:rPr sz="32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30" name="Shape 3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 Purple">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lvl1pPr>
              <a:defRPr>
                <a:solidFill>
                  <a:srgbClr val="6A2569"/>
                </a:solidFill>
              </a:defRPr>
            </a:lvl1pPr>
          </a:lstStyle>
          <a:p>
            <a:pPr lvl="0">
              <a:defRPr sz="1800" b="0" cap="none" spc="0">
                <a:solidFill>
                  <a:srgbClr val="000000"/>
                </a:solidFill>
              </a:defRPr>
            </a:pPr>
            <a:r>
              <a:rPr sz="3600" b="1" cap="all" spc="-144">
                <a:solidFill>
                  <a:srgbClr val="6A2569"/>
                </a:solidFill>
              </a:rPr>
              <a:t>Title Text</a:t>
            </a:r>
          </a:p>
        </p:txBody>
      </p:sp>
      <p:sp>
        <p:nvSpPr>
          <p:cNvPr id="33" name="Shape 33"/>
          <p:cNvSpPr>
            <a:spLocks noGrp="1"/>
          </p:cNvSpPr>
          <p:nvPr>
            <p:ph type="body" idx="1"/>
          </p:nvPr>
        </p:nvSpPr>
        <p:spPr>
          <a:prstGeom prst="rect">
            <a:avLst/>
          </a:prstGeom>
        </p:spPr>
        <p:txBody>
          <a:bodyPr/>
          <a:lstStyle>
            <a:lvl1pPr>
              <a:lnSpc>
                <a:spcPct val="80000"/>
              </a:lnSpc>
              <a:spcBef>
                <a:spcPts val="2400"/>
              </a:spcBef>
              <a:defRPr sz="3200"/>
            </a:lvl1pPr>
            <a:lvl2pPr>
              <a:defRPr sz="2600"/>
            </a:lvl2pPr>
            <a:lvl3pPr marL="317500" indent="-317500">
              <a:buClr>
                <a:srgbClr val="6A2569"/>
              </a:buClr>
              <a:buSzPct val="200000"/>
              <a:defRPr sz="2400"/>
            </a:lvl3pPr>
            <a:lvl4pPr marL="663863" indent="-346363">
              <a:buClr>
                <a:srgbClr val="6A2569"/>
              </a:buClr>
              <a:buSzPct val="120000"/>
              <a:defRPr sz="2400"/>
            </a:lvl4pPr>
            <a:lvl5pPr marL="981363" indent="-346363">
              <a:buClr>
                <a:srgbClr val="6A2569"/>
              </a:buClr>
              <a:buSzPct val="120000"/>
              <a:defRPr sz="2400"/>
            </a:lvl5pPr>
          </a:lstStyle>
          <a:p>
            <a:pPr lvl="0">
              <a:defRPr sz="1800"/>
            </a:pPr>
            <a:r>
              <a:rPr sz="3200"/>
              <a:t>Body Level One</a:t>
            </a:r>
          </a:p>
          <a:p>
            <a:pPr lvl="1">
              <a:defRPr sz="1800"/>
            </a:pPr>
            <a:r>
              <a:rPr sz="26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34" name="Shape 3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Black">
    <p:spTree>
      <p:nvGrpSpPr>
        <p:cNvPr id="1" name=""/>
        <p:cNvGrpSpPr/>
        <p:nvPr/>
      </p:nvGrpSpPr>
      <p:grpSpPr>
        <a:xfrm>
          <a:off x="0" y="0"/>
          <a:ext cx="0" cy="0"/>
          <a:chOff x="0" y="0"/>
          <a:chExt cx="0" cy="0"/>
        </a:xfrm>
      </p:grpSpPr>
      <p:pic>
        <p:nvPicPr>
          <p:cNvPr id="36"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37" name="Shape 37"/>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8" name="Shape 38"/>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9" name="Shape 39"/>
          <p:cNvSpPr>
            <a:spLocks noGrp="1"/>
          </p:cNvSpPr>
          <p:nvPr>
            <p:ph type="title"/>
          </p:nvPr>
        </p:nvSpPr>
        <p:spPr>
          <a:xfrm>
            <a:off x="539750" y="4425950"/>
            <a:ext cx="11925300" cy="1905000"/>
          </a:xfrm>
          <a:prstGeom prst="rect">
            <a:avLst/>
          </a:prstGeom>
        </p:spPr>
        <p:txBody>
          <a:bodyPr/>
          <a:lstStyle>
            <a:lvl1pPr algn="ctr">
              <a:lnSpc>
                <a:spcPct val="60000"/>
              </a:lnSpc>
              <a:defRPr sz="8400" spc="-420"/>
            </a:lvl1pPr>
          </a:lstStyle>
          <a:p>
            <a:pPr lvl="0">
              <a:defRPr sz="1800" b="0" cap="none" spc="0"/>
            </a:pPr>
            <a:r>
              <a:rPr sz="8400" b="1" cap="all" spc="-420"/>
              <a:t>Title Text</a:t>
            </a:r>
          </a:p>
        </p:txBody>
      </p:sp>
      <p:sp>
        <p:nvSpPr>
          <p:cNvPr id="40" name="Shape 40"/>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Brown">
    <p:spTree>
      <p:nvGrpSpPr>
        <p:cNvPr id="1" name=""/>
        <p:cNvGrpSpPr/>
        <p:nvPr/>
      </p:nvGrpSpPr>
      <p:grpSpPr>
        <a:xfrm>
          <a:off x="0" y="0"/>
          <a:ext cx="0" cy="0"/>
          <a:chOff x="0" y="0"/>
          <a:chExt cx="0" cy="0"/>
        </a:xfrm>
      </p:grpSpPr>
      <p:pic>
        <p:nvPicPr>
          <p:cNvPr id="42" name="TW_Logo_noTag_black.pdf"/>
          <p:cNvPicPr/>
          <p:nvPr/>
        </p:nvPicPr>
        <p:blipFill>
          <a:blip r:embed="rId2">
            <a:extLst/>
          </a:blip>
          <a:stretch>
            <a:fillRect/>
          </a:stretch>
        </p:blipFill>
        <p:spPr>
          <a:xfrm>
            <a:off x="4438650" y="780015"/>
            <a:ext cx="4102100" cy="637070"/>
          </a:xfrm>
          <a:prstGeom prst="rect">
            <a:avLst/>
          </a:prstGeom>
          <a:ln w="12700">
            <a:miter lim="400000"/>
          </a:ln>
        </p:spPr>
      </p:pic>
      <p:sp>
        <p:nvSpPr>
          <p:cNvPr id="43" name="Shape 43"/>
          <p:cNvSpPr/>
          <p:nvPr/>
        </p:nvSpPr>
        <p:spPr>
          <a:xfrm>
            <a:off x="1231900" y="4394041"/>
            <a:ext cx="10553701" cy="251"/>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4" name="Shape 44"/>
          <p:cNvSpPr/>
          <p:nvPr/>
        </p:nvSpPr>
        <p:spPr>
          <a:xfrm>
            <a:off x="1226229" y="6362541"/>
            <a:ext cx="10565042" cy="5"/>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45" name="Shape 45"/>
          <p:cNvSpPr>
            <a:spLocks noGrp="1"/>
          </p:cNvSpPr>
          <p:nvPr>
            <p:ph type="title"/>
          </p:nvPr>
        </p:nvSpPr>
        <p:spPr>
          <a:xfrm>
            <a:off x="539750" y="4425950"/>
            <a:ext cx="11925300" cy="1905000"/>
          </a:xfrm>
          <a:prstGeom prst="rect">
            <a:avLst/>
          </a:prstGeom>
        </p:spPr>
        <p:txBody>
          <a:bodyPr/>
          <a:lstStyle>
            <a:lvl1pPr algn="ctr">
              <a:lnSpc>
                <a:spcPct val="60000"/>
              </a:lnSpc>
              <a:defRPr sz="8400" spc="-420">
                <a:solidFill>
                  <a:srgbClr val="B18B74"/>
                </a:solidFill>
              </a:defRPr>
            </a:lvl1pPr>
          </a:lstStyle>
          <a:p>
            <a:pPr lvl="0">
              <a:defRPr sz="1800" b="0" cap="none" spc="0">
                <a:solidFill>
                  <a:srgbClr val="000000"/>
                </a:solidFill>
              </a:defRPr>
            </a:pPr>
            <a:r>
              <a:rPr sz="8400" b="1" cap="all" spc="-420">
                <a:solidFill>
                  <a:srgbClr val="B18B74"/>
                </a:solidFill>
              </a:rPr>
              <a:t>Title Text</a:t>
            </a:r>
          </a:p>
        </p:txBody>
      </p:sp>
      <p:sp>
        <p:nvSpPr>
          <p:cNvPr id="46" name="Shape 46"/>
          <p:cNvSpPr>
            <a:spLocks noGrp="1"/>
          </p:cNvSpPr>
          <p:nvPr>
            <p:ph type="body" idx="1"/>
          </p:nvPr>
        </p:nvSpPr>
        <p:spPr>
          <a:xfrm>
            <a:off x="2146300" y="6616700"/>
            <a:ext cx="8712200" cy="2298700"/>
          </a:xfrm>
          <a:prstGeom prst="rect">
            <a:avLst/>
          </a:prstGeom>
        </p:spPr>
        <p:txBody>
          <a:bodyPr/>
          <a:lstStyle>
            <a:lvl1pPr>
              <a:spcBef>
                <a:spcPts val="0"/>
              </a:spcBef>
              <a:defRPr sz="2800"/>
            </a:lvl1pPr>
            <a:lvl2pPr>
              <a:spcBef>
                <a:spcPts val="0"/>
              </a:spcBef>
              <a:defRPr sz="2800"/>
            </a:lvl2pPr>
            <a:lvl3pPr marL="341923" indent="-341923">
              <a:spcBef>
                <a:spcPts val="0"/>
              </a:spcBef>
              <a:defRPr sz="2800"/>
            </a:lvl3pPr>
            <a:lvl4pPr marL="493888" indent="-493888">
              <a:spcBef>
                <a:spcPts val="0"/>
              </a:spcBef>
              <a:defRPr sz="2800"/>
            </a:lvl4pPr>
            <a:lvl5pPr marL="635000" indent="-635000">
              <a:spcBef>
                <a:spcPts val="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393700" y="1193478"/>
            <a:ext cx="12230101" cy="323"/>
          </a:xfrm>
          <a:prstGeom prst="line">
            <a:avLst/>
          </a:prstGeom>
          <a:ln w="25400">
            <a:solidFill/>
            <a:miter lim="400000"/>
          </a:ln>
        </p:spPr>
        <p:txBody>
          <a:bodyPr lIns="50800" tIns="50800" rIns="50800" bIns="50800" anchor="ctr"/>
          <a:lstStyle/>
          <a:p>
            <a:pPr lvl="0" algn="l" defTabSz="457200">
              <a:lnSpc>
                <a:spcPct val="100000"/>
              </a:lnSpc>
              <a:defRPr sz="1200" i="0">
                <a:latin typeface="+mn-lt"/>
                <a:ea typeface="+mn-ea"/>
                <a:cs typeface="+mn-cs"/>
                <a:sym typeface="Helvetica"/>
              </a:defRPr>
            </a:pPr>
            <a:endParaRPr/>
          </a:p>
        </p:txBody>
      </p:sp>
      <p:sp>
        <p:nvSpPr>
          <p:cNvPr id="3" name="Shape 3"/>
          <p:cNvSpPr>
            <a:spLocks noGrp="1"/>
          </p:cNvSpPr>
          <p:nvPr>
            <p:ph type="title"/>
          </p:nvPr>
        </p:nvSpPr>
        <p:spPr>
          <a:xfrm>
            <a:off x="381000" y="234950"/>
            <a:ext cx="12242800" cy="723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b="0" cap="none" spc="0"/>
            </a:pPr>
            <a:r>
              <a:rPr sz="3600" b="1" cap="all" spc="-144"/>
              <a:t>Title Text</a:t>
            </a:r>
          </a:p>
        </p:txBody>
      </p:sp>
      <p:sp>
        <p:nvSpPr>
          <p:cNvPr id="4" name="Shape 4"/>
          <p:cNvSpPr>
            <a:spLocks noGrp="1"/>
          </p:cNvSpPr>
          <p:nvPr>
            <p:ph type="body" idx="1"/>
          </p:nvPr>
        </p:nvSpPr>
        <p:spPr>
          <a:xfrm>
            <a:off x="381000" y="1422400"/>
            <a:ext cx="12242800" cy="7632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a:defRPr sz="2600"/>
            </a:lvl2pPr>
            <a:lvl3pPr marL="291041" indent="-291041">
              <a:buClr>
                <a:srgbClr val="9E785F"/>
              </a:buClr>
              <a:buSzPct val="200000"/>
              <a:defRPr sz="2200"/>
            </a:lvl3pPr>
            <a:lvl4pPr marL="663863" indent="-346363">
              <a:buClr>
                <a:srgbClr val="9E785F"/>
              </a:buClr>
              <a:buSzPct val="120000"/>
              <a:defRPr sz="2400"/>
            </a:lvl4pPr>
            <a:lvl5pPr marL="981363" indent="-346363">
              <a:buClr>
                <a:srgbClr val="9E785F"/>
              </a:buClr>
              <a:buSzPct val="120000"/>
              <a:defRPr sz="2400"/>
            </a:lvl5pPr>
          </a:lstStyle>
          <a:p>
            <a:pPr lvl="0">
              <a:defRPr sz="1800"/>
            </a:pPr>
            <a:r>
              <a:rPr sz="3400"/>
              <a:t>Body Level One</a:t>
            </a:r>
          </a:p>
          <a:p>
            <a:pPr lvl="1">
              <a:defRPr sz="1800"/>
            </a:pPr>
            <a:r>
              <a:rPr sz="2600"/>
              <a:t>Body Level Two</a:t>
            </a:r>
          </a:p>
          <a:p>
            <a:pPr lvl="2">
              <a:defRPr sz="1800"/>
            </a:pPr>
            <a:r>
              <a:rPr sz="2200"/>
              <a:t>Body Level Three</a:t>
            </a:r>
          </a:p>
          <a:p>
            <a:pPr lvl="3">
              <a:defRPr sz="1800"/>
            </a:pPr>
            <a:r>
              <a:rPr sz="2400"/>
              <a:t>Body Level Four</a:t>
            </a:r>
          </a:p>
          <a:p>
            <a:pPr lvl="4">
              <a:defRPr sz="1800"/>
            </a:pPr>
            <a:r>
              <a:rPr sz="2400"/>
              <a:t>Body Level Five</a:t>
            </a:r>
          </a:p>
        </p:txBody>
      </p:sp>
      <p:sp>
        <p:nvSpPr>
          <p:cNvPr id="5" name="Shape 5"/>
          <p:cNvSpPr>
            <a:spLocks noGrp="1"/>
          </p:cNvSpPr>
          <p:nvPr>
            <p:ph type="sldNum" sz="quarter" idx="2"/>
          </p:nvPr>
        </p:nvSpPr>
        <p:spPr>
          <a:xfrm>
            <a:off x="12354855" y="9258300"/>
            <a:ext cx="269690" cy="266700"/>
          </a:xfrm>
          <a:prstGeom prst="rect">
            <a:avLst/>
          </a:prstGeom>
          <a:ln w="12700">
            <a:miter lim="400000"/>
          </a:ln>
        </p:spPr>
        <p:txBody>
          <a:bodyPr wrap="none" lIns="0" tIns="0" rIns="0" bIns="0">
            <a:spAutoFit/>
          </a:bodyPr>
          <a:lstStyle>
            <a:lvl1pPr algn="r">
              <a:lnSpc>
                <a:spcPct val="100000"/>
              </a:lnSpc>
              <a:defRPr sz="1100">
                <a:solidFill>
                  <a:srgbClr val="929396"/>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p:transition xmlns:p14="http://schemas.microsoft.com/office/powerpoint/2010/main" spd="med"/>
  <p:txStyles>
    <p:titleStyle>
      <a:lvl1pPr defTabSz="584200">
        <a:lnSpc>
          <a:spcPct val="70000"/>
        </a:lnSpc>
        <a:defRPr sz="3600" b="1" cap="all" spc="-144">
          <a:latin typeface="+mj-lt"/>
          <a:ea typeface="+mj-ea"/>
          <a:cs typeface="+mj-cs"/>
          <a:sym typeface="Helvetica-Bold"/>
        </a:defRPr>
      </a:lvl1pPr>
      <a:lvl2pPr indent="228600" defTabSz="584200">
        <a:lnSpc>
          <a:spcPct val="70000"/>
        </a:lnSpc>
        <a:defRPr sz="3600" b="1" cap="all" spc="-144">
          <a:latin typeface="+mj-lt"/>
          <a:ea typeface="+mj-ea"/>
          <a:cs typeface="+mj-cs"/>
          <a:sym typeface="Helvetica-Bold"/>
        </a:defRPr>
      </a:lvl2pPr>
      <a:lvl3pPr indent="457200" defTabSz="584200">
        <a:lnSpc>
          <a:spcPct val="70000"/>
        </a:lnSpc>
        <a:defRPr sz="3600" b="1" cap="all" spc="-144">
          <a:latin typeface="+mj-lt"/>
          <a:ea typeface="+mj-ea"/>
          <a:cs typeface="+mj-cs"/>
          <a:sym typeface="Helvetica-Bold"/>
        </a:defRPr>
      </a:lvl3pPr>
      <a:lvl4pPr indent="685800" defTabSz="584200">
        <a:lnSpc>
          <a:spcPct val="70000"/>
        </a:lnSpc>
        <a:defRPr sz="3600" b="1" cap="all" spc="-144">
          <a:latin typeface="+mj-lt"/>
          <a:ea typeface="+mj-ea"/>
          <a:cs typeface="+mj-cs"/>
          <a:sym typeface="Helvetica-Bold"/>
        </a:defRPr>
      </a:lvl4pPr>
      <a:lvl5pPr indent="914400" defTabSz="584200">
        <a:lnSpc>
          <a:spcPct val="70000"/>
        </a:lnSpc>
        <a:defRPr sz="3600" b="1" cap="all" spc="-144">
          <a:latin typeface="+mj-lt"/>
          <a:ea typeface="+mj-ea"/>
          <a:cs typeface="+mj-cs"/>
          <a:sym typeface="Helvetica-Bold"/>
        </a:defRPr>
      </a:lvl5pPr>
      <a:lvl6pPr indent="1143000" defTabSz="584200">
        <a:lnSpc>
          <a:spcPct val="70000"/>
        </a:lnSpc>
        <a:defRPr sz="3600" b="1" cap="all" spc="-144">
          <a:latin typeface="+mj-lt"/>
          <a:ea typeface="+mj-ea"/>
          <a:cs typeface="+mj-cs"/>
          <a:sym typeface="Helvetica-Bold"/>
        </a:defRPr>
      </a:lvl6pPr>
      <a:lvl7pPr indent="1371600" defTabSz="584200">
        <a:lnSpc>
          <a:spcPct val="70000"/>
        </a:lnSpc>
        <a:defRPr sz="3600" b="1" cap="all" spc="-144">
          <a:latin typeface="+mj-lt"/>
          <a:ea typeface="+mj-ea"/>
          <a:cs typeface="+mj-cs"/>
          <a:sym typeface="Helvetica-Bold"/>
        </a:defRPr>
      </a:lvl7pPr>
      <a:lvl8pPr indent="1600200" defTabSz="584200">
        <a:lnSpc>
          <a:spcPct val="70000"/>
        </a:lnSpc>
        <a:defRPr sz="3600" b="1" cap="all" spc="-144">
          <a:latin typeface="+mj-lt"/>
          <a:ea typeface="+mj-ea"/>
          <a:cs typeface="+mj-cs"/>
          <a:sym typeface="Helvetica-Bold"/>
        </a:defRPr>
      </a:lvl8pPr>
      <a:lvl9pPr indent="1828800" defTabSz="584200">
        <a:lnSpc>
          <a:spcPct val="70000"/>
        </a:lnSpc>
        <a:defRPr sz="3600" b="1" cap="all" spc="-144">
          <a:latin typeface="+mj-lt"/>
          <a:ea typeface="+mj-ea"/>
          <a:cs typeface="+mj-cs"/>
          <a:sym typeface="Helvetica-Bold"/>
        </a:defRPr>
      </a:lvl9pPr>
    </p:titleStyle>
    <p:bodyStyle>
      <a:lvl1pPr defTabSz="584200">
        <a:spcBef>
          <a:spcPts val="1200"/>
        </a:spcBef>
        <a:defRPr sz="3400">
          <a:latin typeface="+mn-lt"/>
          <a:ea typeface="+mn-ea"/>
          <a:cs typeface="+mn-cs"/>
          <a:sym typeface="Helvetica"/>
        </a:defRPr>
      </a:lvl1pPr>
      <a:lvl2pPr defTabSz="584200">
        <a:spcBef>
          <a:spcPts val="1200"/>
        </a:spcBef>
        <a:defRPr sz="3400">
          <a:latin typeface="+mn-lt"/>
          <a:ea typeface="+mn-ea"/>
          <a:cs typeface="+mn-cs"/>
          <a:sym typeface="Helvetica"/>
        </a:defRPr>
      </a:lvl2pPr>
      <a:lvl3pPr marL="415192" indent="-415192" defTabSz="584200">
        <a:spcBef>
          <a:spcPts val="1200"/>
        </a:spcBef>
        <a:buSzPct val="100000"/>
        <a:buChar char="•"/>
        <a:defRPr sz="3400">
          <a:latin typeface="+mn-lt"/>
          <a:ea typeface="+mn-ea"/>
          <a:cs typeface="+mn-cs"/>
          <a:sym typeface="Helvetica"/>
        </a:defRPr>
      </a:lvl3pPr>
      <a:lvl4pPr marL="917222" indent="-599722" defTabSz="584200">
        <a:spcBef>
          <a:spcPts val="1200"/>
        </a:spcBef>
        <a:buSzPct val="100000"/>
        <a:buChar char="•"/>
        <a:defRPr sz="3400">
          <a:latin typeface="+mn-lt"/>
          <a:ea typeface="+mn-ea"/>
          <a:cs typeface="+mn-cs"/>
          <a:sym typeface="Helvetica"/>
        </a:defRPr>
      </a:lvl4pPr>
      <a:lvl5pPr marL="1406071" indent="-771071" defTabSz="584200">
        <a:spcBef>
          <a:spcPts val="1200"/>
        </a:spcBef>
        <a:buSzPct val="100000"/>
        <a:buChar char="•"/>
        <a:defRPr sz="3400">
          <a:latin typeface="+mn-lt"/>
          <a:ea typeface="+mn-ea"/>
          <a:cs typeface="+mn-cs"/>
          <a:sym typeface="Helvetica"/>
        </a:defRPr>
      </a:lvl5pPr>
      <a:lvl6pPr marL="1723571" indent="-771071" defTabSz="584200">
        <a:spcBef>
          <a:spcPts val="1200"/>
        </a:spcBef>
        <a:buSzPct val="100000"/>
        <a:buChar char="•"/>
        <a:defRPr sz="3400">
          <a:latin typeface="+mn-lt"/>
          <a:ea typeface="+mn-ea"/>
          <a:cs typeface="+mn-cs"/>
          <a:sym typeface="Helvetica"/>
        </a:defRPr>
      </a:lvl6pPr>
      <a:lvl7pPr marL="2041071" indent="-771071" defTabSz="584200">
        <a:spcBef>
          <a:spcPts val="1200"/>
        </a:spcBef>
        <a:buSzPct val="100000"/>
        <a:buChar char="•"/>
        <a:defRPr sz="3400">
          <a:latin typeface="+mn-lt"/>
          <a:ea typeface="+mn-ea"/>
          <a:cs typeface="+mn-cs"/>
          <a:sym typeface="Helvetica"/>
        </a:defRPr>
      </a:lvl7pPr>
      <a:lvl8pPr marL="2358571" indent="-771071" defTabSz="584200">
        <a:spcBef>
          <a:spcPts val="1200"/>
        </a:spcBef>
        <a:buSzPct val="100000"/>
        <a:buChar char="•"/>
        <a:defRPr sz="3400">
          <a:latin typeface="+mn-lt"/>
          <a:ea typeface="+mn-ea"/>
          <a:cs typeface="+mn-cs"/>
          <a:sym typeface="Helvetica"/>
        </a:defRPr>
      </a:lvl8pPr>
      <a:lvl9pPr marL="2676071" indent="-771071" defTabSz="584200">
        <a:spcBef>
          <a:spcPts val="1200"/>
        </a:spcBef>
        <a:buSzPct val="100000"/>
        <a:buChar char="•"/>
        <a:defRPr sz="3400">
          <a:latin typeface="+mn-lt"/>
          <a:ea typeface="+mn-ea"/>
          <a:cs typeface="+mn-cs"/>
          <a:sym typeface="Helvetica"/>
        </a:defRPr>
      </a:lvl9pPr>
    </p:bodyStyle>
    <p:otherStyle>
      <a:lvl1pPr algn="r" defTabSz="584200">
        <a:defRPr sz="1100" i="1">
          <a:solidFill>
            <a:schemeClr val="tx1"/>
          </a:solidFill>
          <a:latin typeface="+mn-lt"/>
          <a:ea typeface="+mn-ea"/>
          <a:cs typeface="+mn-cs"/>
          <a:sym typeface="Helvetica-Oblique"/>
        </a:defRPr>
      </a:lvl1pPr>
      <a:lvl2pPr indent="228600" algn="r" defTabSz="584200">
        <a:defRPr sz="1100" i="1">
          <a:solidFill>
            <a:schemeClr val="tx1"/>
          </a:solidFill>
          <a:latin typeface="+mn-lt"/>
          <a:ea typeface="+mn-ea"/>
          <a:cs typeface="+mn-cs"/>
          <a:sym typeface="Helvetica-Oblique"/>
        </a:defRPr>
      </a:lvl2pPr>
      <a:lvl3pPr indent="457200" algn="r" defTabSz="584200">
        <a:defRPr sz="1100" i="1">
          <a:solidFill>
            <a:schemeClr val="tx1"/>
          </a:solidFill>
          <a:latin typeface="+mn-lt"/>
          <a:ea typeface="+mn-ea"/>
          <a:cs typeface="+mn-cs"/>
          <a:sym typeface="Helvetica-Oblique"/>
        </a:defRPr>
      </a:lvl3pPr>
      <a:lvl4pPr indent="685800" algn="r" defTabSz="584200">
        <a:defRPr sz="1100" i="1">
          <a:solidFill>
            <a:schemeClr val="tx1"/>
          </a:solidFill>
          <a:latin typeface="+mn-lt"/>
          <a:ea typeface="+mn-ea"/>
          <a:cs typeface="+mn-cs"/>
          <a:sym typeface="Helvetica-Oblique"/>
        </a:defRPr>
      </a:lvl4pPr>
      <a:lvl5pPr indent="914400" algn="r" defTabSz="584200">
        <a:defRPr sz="1100" i="1">
          <a:solidFill>
            <a:schemeClr val="tx1"/>
          </a:solidFill>
          <a:latin typeface="+mn-lt"/>
          <a:ea typeface="+mn-ea"/>
          <a:cs typeface="+mn-cs"/>
          <a:sym typeface="Helvetica-Oblique"/>
        </a:defRPr>
      </a:lvl5pPr>
      <a:lvl6pPr indent="1143000" algn="r" defTabSz="584200">
        <a:defRPr sz="1100" i="1">
          <a:solidFill>
            <a:schemeClr val="tx1"/>
          </a:solidFill>
          <a:latin typeface="+mn-lt"/>
          <a:ea typeface="+mn-ea"/>
          <a:cs typeface="+mn-cs"/>
          <a:sym typeface="Helvetica-Oblique"/>
        </a:defRPr>
      </a:lvl6pPr>
      <a:lvl7pPr indent="1371600" algn="r" defTabSz="584200">
        <a:defRPr sz="1100" i="1">
          <a:solidFill>
            <a:schemeClr val="tx1"/>
          </a:solidFill>
          <a:latin typeface="+mn-lt"/>
          <a:ea typeface="+mn-ea"/>
          <a:cs typeface="+mn-cs"/>
          <a:sym typeface="Helvetica-Oblique"/>
        </a:defRPr>
      </a:lvl7pPr>
      <a:lvl8pPr indent="1600200" algn="r" defTabSz="584200">
        <a:defRPr sz="1100" i="1">
          <a:solidFill>
            <a:schemeClr val="tx1"/>
          </a:solidFill>
          <a:latin typeface="+mn-lt"/>
          <a:ea typeface="+mn-ea"/>
          <a:cs typeface="+mn-cs"/>
          <a:sym typeface="Helvetica-Oblique"/>
        </a:defRPr>
      </a:lvl8pPr>
      <a:lvl9pPr indent="1828800" algn="r" defTabSz="584200">
        <a:defRPr sz="1100" i="1">
          <a:solidFill>
            <a:schemeClr val="tx1"/>
          </a:solidFill>
          <a:latin typeface="+mn-lt"/>
          <a:ea typeface="+mn-ea"/>
          <a:cs typeface="+mn-cs"/>
          <a:sym typeface="Helvetica-Obliq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4" Type="http://schemas.openxmlformats.org/officeDocument/2006/relationships/slide" Target="slide9.xml"/><Relationship Id="rId5" Type="http://schemas.openxmlformats.org/officeDocument/2006/relationships/slide" Target="slide10.xml"/><Relationship Id="rId6" Type="http://schemas.openxmlformats.org/officeDocument/2006/relationships/slide" Target="slide11.xml"/><Relationship Id="rId7" Type="http://schemas.openxmlformats.org/officeDocument/2006/relationships/slide" Target="slide12.xml"/><Relationship Id="rId8" Type="http://schemas.openxmlformats.org/officeDocument/2006/relationships/slide" Target="slide13.xml"/><Relationship Id="rId1" Type="http://schemas.openxmlformats.org/officeDocument/2006/relationships/slideLayout" Target="../slideLayouts/slideLayout3.xml"/><Relationship Id="rId2" Type="http://schemas.openxmlformats.org/officeDocument/2006/relationships/slide" Target="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p:nvPr/>
        </p:nvSpPr>
        <p:spPr>
          <a:xfrm>
            <a:off x="4171593" y="2984500"/>
            <a:ext cx="4649450" cy="749300"/>
          </a:xfrm>
          <a:prstGeom prst="rect">
            <a:avLst/>
          </a:prstGeom>
          <a:solidFill>
            <a:srgbClr val="00B56E"/>
          </a:solidFill>
          <a:ln w="12700">
            <a:miter lim="400000"/>
          </a:ln>
          <a:extLst>
            <a:ext uri="{C572A759-6A51-4108-AA02-DFA0A04FC94B}">
              <ma14:wrappingTextBoxFlag xmlns:ma14="http://schemas.microsoft.com/office/mac/drawingml/2011/main" val="1"/>
            </a:ext>
          </a:extLst>
        </p:spPr>
        <p:txBody>
          <a:bodyPr wrap="none" lIns="165100" tIns="165100" rIns="165100" bIns="165100" anchor="ctr">
            <a:spAutoFit/>
          </a:bodyPr>
          <a:lstStyle>
            <a:lvl1pPr>
              <a:defRPr b="1" spc="456">
                <a:solidFill>
                  <a:srgbClr val="FFFFFF"/>
                </a:solidFill>
                <a:latin typeface="Helvetica-BoldOblique"/>
                <a:ea typeface="Helvetica-BoldOblique"/>
                <a:cs typeface="Helvetica-BoldOblique"/>
                <a:sym typeface="Helvetica-BoldOblique"/>
              </a:defRPr>
            </a:lvl1pPr>
          </a:lstStyle>
          <a:p>
            <a:pPr lvl="0">
              <a:defRPr sz="1800" b="0" i="0" spc="0">
                <a:solidFill>
                  <a:srgbClr val="000000"/>
                </a:solidFill>
              </a:defRPr>
            </a:pPr>
            <a:r>
              <a:rPr sz="2400" b="1" i="1" spc="456">
                <a:solidFill>
                  <a:srgbClr val="FFFFFF"/>
                </a:solidFill>
              </a:rPr>
              <a:t>oozie investigate</a:t>
            </a:r>
          </a:p>
        </p:txBody>
      </p:sp>
      <p:sp>
        <p:nvSpPr>
          <p:cNvPr id="254" name="Shape 254"/>
          <p:cNvSpPr>
            <a:spLocks noGrp="1"/>
          </p:cNvSpPr>
          <p:nvPr>
            <p:ph type="title"/>
          </p:nvPr>
        </p:nvSpPr>
        <p:spPr>
          <a:prstGeom prst="rect">
            <a:avLst/>
          </a:prstGeom>
        </p:spPr>
        <p:txBody>
          <a:bodyPr/>
          <a:lstStyle>
            <a:lvl1pPr>
              <a:defRPr sz="5500" spc="-275"/>
            </a:lvl1pPr>
          </a:lstStyle>
          <a:p>
            <a:pPr lvl="0">
              <a:defRPr sz="1800" b="0" cap="none" spc="0">
                <a:solidFill>
                  <a:srgbClr val="000000"/>
                </a:solidFill>
              </a:defRPr>
            </a:pPr>
            <a:r>
              <a:rPr sz="5500" b="1" cap="all" spc="-275">
                <a:solidFill>
                  <a:srgbClr val="00B56E"/>
                </a:solidFill>
              </a:rPr>
              <a:t>oozie feature summary</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workflow不同时刻实例处于running的并发数设置</a:t>
            </a:r>
          </a:p>
        </p:txBody>
      </p:sp>
      <p:sp>
        <p:nvSpPr>
          <p:cNvPr id="295" name="Shape 295"/>
          <p:cNvSpPr>
            <a:spLocks noGrp="1"/>
          </p:cNvSpPr>
          <p:nvPr>
            <p:ph type="sldNum" sz="quarter" idx="2"/>
          </p:nvPr>
        </p:nvSpPr>
        <p:spPr>
          <a:xfrm>
            <a:off x="12354855" y="9258300"/>
            <a:ext cx="2696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10</a:t>
            </a:fld>
            <a:endParaRPr sz="1100" i="1">
              <a:solidFill>
                <a:srgbClr val="929396"/>
              </a:solidFill>
            </a:endParaRPr>
          </a:p>
        </p:txBody>
      </p:sp>
      <p:pic>
        <p:nvPicPr>
          <p:cNvPr id="296" name="Screen Shot 2016-04-21 at 4.52.34 PM.png"/>
          <p:cNvPicPr/>
          <p:nvPr/>
        </p:nvPicPr>
        <p:blipFill>
          <a:blip r:embed="rId2">
            <a:extLst/>
          </a:blip>
          <a:stretch>
            <a:fillRect/>
          </a:stretch>
        </p:blipFill>
        <p:spPr>
          <a:xfrm>
            <a:off x="368300" y="1257412"/>
            <a:ext cx="11353665" cy="5122258"/>
          </a:xfrm>
          <a:prstGeom prst="rect">
            <a:avLst/>
          </a:prstGeom>
          <a:ln w="12700">
            <a:miter lim="400000"/>
          </a:ln>
        </p:spPr>
      </p:pic>
      <p:sp>
        <p:nvSpPr>
          <p:cNvPr id="297" name="Shape 297"/>
          <p:cNvSpPr/>
          <p:nvPr/>
        </p:nvSpPr>
        <p:spPr>
          <a:xfrm>
            <a:off x="297504" y="7048499"/>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98" name="Shape 298"/>
          <p:cNvSpPr/>
          <p:nvPr/>
        </p:nvSpPr>
        <p:spPr>
          <a:xfrm>
            <a:off x="402685" y="6921499"/>
            <a:ext cx="1242207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914400">
              <a:lnSpc>
                <a:spcPct val="100000"/>
              </a:lnSpc>
              <a:defRPr sz="1800" i="0"/>
            </a:pPr>
            <a:r>
              <a:rPr sz="1700">
                <a:latin typeface="+mn-lt"/>
                <a:ea typeface="+mn-ea"/>
                <a:cs typeface="+mn-cs"/>
                <a:sym typeface="Helvetica"/>
              </a:rPr>
              <a:t>并发数，指多个Coordinator Job，并发执行(RUNNING)，默认值为1。</a:t>
            </a:r>
          </a:p>
          <a:p>
            <a:pPr lvl="0" algn="l" defTabSz="914400">
              <a:lnSpc>
                <a:spcPct val="100000"/>
              </a:lnSpc>
              <a:defRPr sz="1800" i="0"/>
            </a:pPr>
            <a:r>
              <a:rPr sz="1700">
                <a:latin typeface="+mn-lt"/>
                <a:ea typeface="+mn-ea"/>
                <a:cs typeface="+mn-cs"/>
                <a:sym typeface="Helvetica"/>
              </a:rPr>
              <a:t>假设某一个时刻，workflow的concurrency设置为3，workflow有多个实例wf-1,wf-2,wf-3,wf-4, 其中wf-1,wf-2处于RUNNING状态，</a:t>
            </a:r>
          </a:p>
          <a:p>
            <a:pPr lvl="0" algn="l" defTabSz="914400">
              <a:lnSpc>
                <a:spcPct val="100000"/>
              </a:lnSpc>
              <a:defRPr sz="1800" i="0"/>
            </a:pPr>
            <a:r>
              <a:rPr sz="1700">
                <a:latin typeface="+mn-lt"/>
                <a:ea typeface="+mn-ea"/>
                <a:cs typeface="+mn-cs"/>
                <a:sym typeface="Helvetica"/>
              </a:rPr>
              <a:t>而wf-3,wf-4都处于READY状态，那么此时根据concurrency＝3可以判断wf–3,wf-4中只有一个可以从READY进入SUBMITTED状态</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p:nvPr>
        </p:nvSpPr>
        <p:spPr>
          <a:prstGeom prst="rect">
            <a:avLst/>
          </a:prstGeom>
        </p:spPr>
        <p:txBody>
          <a:bodyPr/>
          <a:lstStyle>
            <a:lvl1pPr defTabSz="549148">
              <a:defRPr sz="3102" spc="-124"/>
            </a:lvl1pPr>
          </a:lstStyle>
          <a:p>
            <a:pPr lvl="0">
              <a:defRPr sz="1800" b="0" cap="none" spc="0">
                <a:solidFill>
                  <a:srgbClr val="000000"/>
                </a:solidFill>
              </a:defRPr>
            </a:pPr>
            <a:r>
              <a:rPr sz="3102" b="1" cap="all" spc="-124">
                <a:solidFill>
                  <a:srgbClr val="00B56E"/>
                </a:solidFill>
              </a:rPr>
              <a:t>workflow不同时刻实例从ready状态进入running状态的执行策略</a:t>
            </a:r>
          </a:p>
        </p:txBody>
      </p:sp>
      <p:sp>
        <p:nvSpPr>
          <p:cNvPr id="301" name="Shape 301"/>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11</a:t>
            </a:fld>
            <a:endParaRPr sz="1100" i="1">
              <a:solidFill>
                <a:srgbClr val="929396"/>
              </a:solidFill>
            </a:endParaRPr>
          </a:p>
        </p:txBody>
      </p:sp>
      <p:pic>
        <p:nvPicPr>
          <p:cNvPr id="302" name="Screen Shot 2016-04-21 at 4.52.34 PM.png"/>
          <p:cNvPicPr/>
          <p:nvPr/>
        </p:nvPicPr>
        <p:blipFill>
          <a:blip r:embed="rId2">
            <a:extLst/>
          </a:blip>
          <a:stretch>
            <a:fillRect/>
          </a:stretch>
        </p:blipFill>
        <p:spPr>
          <a:xfrm>
            <a:off x="495300" y="1082787"/>
            <a:ext cx="11353665" cy="5122258"/>
          </a:xfrm>
          <a:prstGeom prst="rect">
            <a:avLst/>
          </a:prstGeom>
          <a:ln w="12700">
            <a:miter lim="400000"/>
          </a:ln>
        </p:spPr>
      </p:pic>
      <p:sp>
        <p:nvSpPr>
          <p:cNvPr id="303" name="Shape 303"/>
          <p:cNvSpPr/>
          <p:nvPr/>
        </p:nvSpPr>
        <p:spPr>
          <a:xfrm>
            <a:off x="297504" y="7048499"/>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304" name="Shape 304"/>
          <p:cNvSpPr/>
          <p:nvPr/>
        </p:nvSpPr>
        <p:spPr>
          <a:xfrm>
            <a:off x="261369" y="6227382"/>
            <a:ext cx="12482061" cy="269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914400">
              <a:lnSpc>
                <a:spcPct val="100000"/>
              </a:lnSpc>
              <a:defRPr sz="1800" i="0"/>
            </a:pPr>
            <a:r>
              <a:rPr sz="1700">
                <a:latin typeface="+mn-lt"/>
                <a:ea typeface="+mn-ea"/>
                <a:cs typeface="+mn-cs"/>
                <a:sym typeface="Helvetica"/>
              </a:rPr>
              <a:t>假设某一个时刻，workflow的concurrency设置为3，workflow有多个实例wf-1,wf-2,wf-3,wf-4, 其中wf-1,wf-2处于RUNNING状态，</a:t>
            </a:r>
          </a:p>
          <a:p>
            <a:pPr lvl="0" algn="l" defTabSz="914400">
              <a:lnSpc>
                <a:spcPct val="100000"/>
              </a:lnSpc>
              <a:defRPr sz="1800" i="0"/>
            </a:pPr>
            <a:r>
              <a:rPr sz="1700">
                <a:latin typeface="+mn-lt"/>
                <a:ea typeface="+mn-ea"/>
                <a:cs typeface="+mn-cs"/>
                <a:sym typeface="Helvetica"/>
              </a:rPr>
              <a:t>而wf-3,wf-4都处于READY状态，那么此时根据concurrency＝3可以判断wf–3,wf-4中只有一个可以从READY进入SUBMITTED状态</a:t>
            </a:r>
          </a:p>
          <a:p>
            <a:pPr lvl="0" algn="l" defTabSz="914400">
              <a:lnSpc>
                <a:spcPct val="100000"/>
              </a:lnSpc>
              <a:defRPr sz="1800" i="0"/>
            </a:pPr>
            <a:r>
              <a:rPr sz="1700">
                <a:latin typeface="+mn-lt"/>
                <a:ea typeface="+mn-ea"/>
                <a:cs typeface="+mn-cs"/>
                <a:sym typeface="Helvetica"/>
              </a:rPr>
              <a:t>那wf-3,wf-4究竟哪个可以从READY进入到SUMMITTED呢？</a:t>
            </a:r>
          </a:p>
          <a:p>
            <a:pPr lvl="0" algn="l" defTabSz="914400">
              <a:lnSpc>
                <a:spcPct val="100000"/>
              </a:lnSpc>
              <a:defRPr sz="1800" i="0"/>
            </a:pPr>
            <a:r>
              <a:rPr sz="1700">
                <a:latin typeface="+mn-lt"/>
                <a:ea typeface="+mn-ea"/>
                <a:cs typeface="+mn-cs"/>
                <a:sym typeface="Helvetica"/>
              </a:rPr>
              <a:t>可以通过执行策略确定，有以下策略可以选择：</a:t>
            </a:r>
          </a:p>
          <a:p>
            <a:pPr lvl="0" algn="l" defTabSz="914400">
              <a:lnSpc>
                <a:spcPct val="100000"/>
              </a:lnSpc>
              <a:defRPr sz="1800" i="0"/>
            </a:pPr>
            <a:r>
              <a:rPr sz="1700">
                <a:solidFill>
                  <a:srgbClr val="00B56E"/>
                </a:solidFill>
                <a:latin typeface="+mn-lt"/>
                <a:ea typeface="+mn-ea"/>
                <a:cs typeface="+mn-cs"/>
                <a:sym typeface="Helvetica"/>
              </a:rPr>
              <a:t>FIFO (oldest first) default .</a:t>
            </a:r>
          </a:p>
          <a:p>
            <a:pPr lvl="0" algn="l" defTabSz="914400">
              <a:lnSpc>
                <a:spcPct val="100000"/>
              </a:lnSpc>
              <a:defRPr sz="1800" i="0"/>
            </a:pPr>
            <a:r>
              <a:rPr sz="1700">
                <a:solidFill>
                  <a:srgbClr val="00B56E"/>
                </a:solidFill>
                <a:latin typeface="+mn-lt"/>
                <a:ea typeface="+mn-ea"/>
                <a:cs typeface="+mn-cs"/>
                <a:sym typeface="Helvetica"/>
              </a:rPr>
              <a:t>LIFO (newest first).</a:t>
            </a:r>
          </a:p>
          <a:p>
            <a:pPr lvl="0" algn="l" defTabSz="914400">
              <a:lnSpc>
                <a:spcPct val="100000"/>
              </a:lnSpc>
              <a:defRPr sz="1800" i="0"/>
            </a:pPr>
            <a:r>
              <a:rPr sz="1700">
                <a:solidFill>
                  <a:srgbClr val="00B56E"/>
                </a:solidFill>
                <a:latin typeface="+mn-lt"/>
                <a:ea typeface="+mn-ea"/>
                <a:cs typeface="+mn-cs"/>
                <a:sym typeface="Helvetica"/>
              </a:rPr>
              <a:t>LAST_ONLY (can actually cause older actions to be SKIPPED).</a:t>
            </a:r>
          </a:p>
          <a:p>
            <a:pPr lvl="0" algn="l" defTabSz="914400">
              <a:lnSpc>
                <a:spcPct val="100000"/>
              </a:lnSpc>
              <a:defRPr sz="1800" i="0"/>
            </a:pPr>
            <a:r>
              <a:rPr sz="1700">
                <a:solidFill>
                  <a:srgbClr val="00B56E"/>
                </a:solidFill>
                <a:latin typeface="+mn-lt"/>
                <a:ea typeface="+mn-ea"/>
                <a:cs typeface="+mn-cs"/>
                <a:sym typeface="Helvetica"/>
              </a:rPr>
              <a:t>NONE (会查看 oozie.coord.execution.none.tolerance in oozie-site.xml (default is 1 minute). </a:t>
            </a:r>
          </a:p>
          <a:p>
            <a:pPr lvl="0" algn="l" defTabSz="914400">
              <a:lnSpc>
                <a:spcPct val="100000"/>
              </a:lnSpc>
              <a:defRPr sz="1800" i="0"/>
            </a:pPr>
            <a:r>
              <a:rPr sz="1700">
                <a:solidFill>
                  <a:srgbClr val="00B56E"/>
                </a:solidFill>
                <a:latin typeface="+mn-lt"/>
                <a:ea typeface="+mn-ea"/>
                <a:cs typeface="+mn-cs"/>
                <a:sym typeface="Helvetica"/>
              </a:rPr>
              <a:t>              如果当前时刻超过了预定时间处于WAITING or READY 状态的action会被 SKIPPED）</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workflow的一个action节点失败自动重试设置</a:t>
            </a:r>
          </a:p>
        </p:txBody>
      </p:sp>
      <p:sp>
        <p:nvSpPr>
          <p:cNvPr id="307" name="Shape 307"/>
          <p:cNvSpPr>
            <a:spLocks noGrp="1"/>
          </p:cNvSpPr>
          <p:nvPr>
            <p:ph type="body" idx="1"/>
          </p:nvPr>
        </p:nvSpPr>
        <p:spPr>
          <a:xfrm>
            <a:off x="381000" y="1072901"/>
            <a:ext cx="12242800" cy="8733137"/>
          </a:xfrm>
          <a:prstGeom prst="rect">
            <a:avLst/>
          </a:prstGeom>
        </p:spPr>
        <p:txBody>
          <a:bodyPr/>
          <a:lstStyle/>
          <a:p>
            <a:pPr lvl="0" defTabSz="457200">
              <a:lnSpc>
                <a:spcPts val="4200"/>
              </a:lnSpc>
              <a:defRPr sz="1800"/>
            </a:pPr>
            <a:r>
              <a:rPr sz="2100" dirty="0">
                <a:latin typeface="Times Roman"/>
                <a:ea typeface="Times Roman"/>
                <a:cs typeface="Times Roman"/>
                <a:sym typeface="Times Roman"/>
              </a:rPr>
              <a:t>workflow在运行中某个action发生error处于ERROR状态时，oozie提供User-Retry机制，可以对自动对这个</a:t>
            </a:r>
          </a:p>
          <a:p>
            <a:pPr lvl="0" defTabSz="457200">
              <a:lnSpc>
                <a:spcPts val="4200"/>
              </a:lnSpc>
              <a:defRPr sz="1800"/>
            </a:pPr>
            <a:r>
              <a:rPr sz="2100" dirty="0">
                <a:latin typeface="Times Roman"/>
                <a:ea typeface="Times Roman"/>
                <a:cs typeface="Times Roman"/>
                <a:sym typeface="Times Roman"/>
              </a:rPr>
              <a:t>action进行retry。</a:t>
            </a:r>
          </a:p>
          <a:p>
            <a:pPr lvl="0" defTabSz="457200">
              <a:lnSpc>
                <a:spcPts val="4200"/>
              </a:lnSpc>
              <a:defRPr sz="1800"/>
            </a:pPr>
            <a:r>
              <a:rPr sz="2100" dirty="0">
                <a:latin typeface="Times Roman"/>
                <a:ea typeface="Times Roman"/>
                <a:cs typeface="Times Roman"/>
                <a:sym typeface="Times Roman"/>
              </a:rPr>
              <a:t>User-Retry机制允许用户设置retry次数，以及retry时间间隔。如果retry了最大次数之后仍然错误，那么这个action会变为ERROR状态</a:t>
            </a:r>
          </a:p>
          <a:p>
            <a:pPr lvl="0" defTabSz="457200">
              <a:lnSpc>
                <a:spcPts val="4200"/>
              </a:lnSpc>
              <a:defRPr sz="1800"/>
            </a:pPr>
            <a:r>
              <a:rPr sz="2100" dirty="0">
                <a:latin typeface="Times Roman"/>
                <a:ea typeface="Times Roman"/>
                <a:cs typeface="Times Roman"/>
                <a:sym typeface="Times Roman"/>
              </a:rPr>
              <a:t>Examples of User-Retry in a workflow aciton is :</a:t>
            </a:r>
          </a:p>
          <a:p>
            <a:pPr lvl="0" defTabSz="457200">
              <a:lnSpc>
                <a:spcPts val="4200"/>
              </a:lnSpc>
              <a:defRPr sz="1800"/>
            </a:pPr>
            <a:r>
              <a:rPr sz="2100" dirty="0">
                <a:latin typeface="Times Roman"/>
                <a:ea typeface="Times Roman"/>
                <a:cs typeface="Times Roman"/>
                <a:sym typeface="Times Roman"/>
              </a:rPr>
              <a:t>&lt;workflow-app xmlns="uri:oozie:workflow:0.3" name="wf-name"</a:t>
            </a:r>
            <a:r>
              <a:rPr sz="2100" dirty="0" smtClean="0">
                <a:latin typeface="Times Roman"/>
                <a:ea typeface="Times Roman"/>
                <a:cs typeface="Times Roman"/>
                <a:sym typeface="Times Roman"/>
              </a:rPr>
              <a:t>&gt;</a:t>
            </a:r>
          </a:p>
          <a:p>
            <a:pPr lvl="0" defTabSz="457200">
              <a:lnSpc>
                <a:spcPts val="4200"/>
              </a:lnSpc>
              <a:defRPr sz="1800"/>
            </a:pPr>
            <a:r>
              <a:rPr sz="2100" dirty="0" smtClean="0">
                <a:latin typeface="Times Roman"/>
                <a:ea typeface="Times Roman"/>
                <a:cs typeface="Times Roman"/>
                <a:sym typeface="Times Roman"/>
              </a:rPr>
              <a:t>&lt;action name="a" </a:t>
            </a:r>
            <a:r>
              <a:rPr sz="2100" dirty="0" smtClean="0">
                <a:solidFill>
                  <a:srgbClr val="51A7F9"/>
                </a:solidFill>
                <a:latin typeface="Times Roman"/>
                <a:ea typeface="Times Roman"/>
                <a:cs typeface="Times Roman"/>
                <a:sym typeface="Times Roman"/>
              </a:rPr>
              <a:t>retry-max="2"</a:t>
            </a:r>
            <a:r>
              <a:rPr sz="2100" dirty="0" smtClean="0">
                <a:latin typeface="Times Roman"/>
                <a:ea typeface="Times Roman"/>
                <a:cs typeface="Times Roman"/>
                <a:sym typeface="Times Roman"/>
              </a:rPr>
              <a:t> </a:t>
            </a:r>
            <a:r>
              <a:rPr sz="2100" dirty="0" smtClean="0">
                <a:solidFill>
                  <a:srgbClr val="51A7F9"/>
                </a:solidFill>
                <a:latin typeface="Times Roman"/>
                <a:ea typeface="Times Roman"/>
                <a:cs typeface="Times Roman"/>
                <a:sym typeface="Times Roman"/>
              </a:rPr>
              <a:t>retry-interval="1"</a:t>
            </a:r>
            <a:r>
              <a:rPr sz="2100" dirty="0" smtClean="0">
                <a:latin typeface="Times Roman"/>
                <a:ea typeface="Times Roman"/>
                <a:cs typeface="Times Roman"/>
                <a:sym typeface="Times Roman"/>
              </a:rPr>
              <a:t>&gt;</a:t>
            </a:r>
          </a:p>
          <a:p>
            <a:pPr lvl="0" defTabSz="457200">
              <a:lnSpc>
                <a:spcPts val="4200"/>
              </a:lnSpc>
              <a:defRPr sz="1800"/>
            </a:pPr>
            <a:r>
              <a:rPr sz="2100" dirty="0" smtClean="0">
                <a:latin typeface="Times Roman"/>
                <a:ea typeface="Times Roman"/>
                <a:cs typeface="Times Roman"/>
                <a:sym typeface="Times Roman"/>
              </a:rPr>
              <a:t>&lt;</a:t>
            </a:r>
            <a:r>
              <a:rPr sz="2100" dirty="0">
                <a:latin typeface="Times Roman"/>
                <a:ea typeface="Times Roman"/>
                <a:cs typeface="Times Roman"/>
                <a:sym typeface="Times Roman"/>
              </a:rPr>
              <a:t>/action</a:t>
            </a:r>
            <a:r>
              <a:rPr sz="2100" dirty="0" smtClean="0">
                <a:latin typeface="Times Roman"/>
                <a:ea typeface="Times Roman"/>
                <a:cs typeface="Times Roman"/>
                <a:sym typeface="Times Roman"/>
              </a:rPr>
              <a:t>&gt;</a:t>
            </a:r>
            <a:endParaRPr sz="2100" dirty="0">
              <a:latin typeface="Times Roman"/>
              <a:ea typeface="Times Roman"/>
              <a:cs typeface="Times Roman"/>
              <a:sym typeface="Times Roman"/>
            </a:endParaRPr>
          </a:p>
          <a:p>
            <a:pPr lvl="0" defTabSz="457200">
              <a:lnSpc>
                <a:spcPts val="4200"/>
              </a:lnSpc>
              <a:defRPr sz="1800"/>
            </a:pPr>
            <a:r>
              <a:rPr sz="2100" dirty="0">
                <a:latin typeface="Times Roman"/>
                <a:ea typeface="Times Roman"/>
                <a:cs typeface="Times Roman"/>
                <a:sym typeface="Times Roman"/>
              </a:rPr>
              <a:t>注意：retry–max不能超过oozie的系统配置的最大retry次数，系统配置在oozie-site.xml：</a:t>
            </a:r>
          </a:p>
          <a:p>
            <a:pPr lvl="0" defTabSz="457200">
              <a:spcBef>
                <a:spcPts val="0"/>
              </a:spcBef>
              <a:defRPr sz="1800"/>
            </a:pP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&gt;oozie.service.LiteWorkflowStoreService.user.retry.max&lt;/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&gt;3&lt;/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Automatic retry max count for workflow action is 3 in default.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p>
          <a:p>
            <a:pPr lvl="0" defTabSz="457200">
              <a:spcBef>
                <a:spcPts val="0"/>
              </a:spcBef>
              <a:defRPr sz="1800"/>
            </a:pP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&gt;oozie.service.LiteWorkflowStoreService.user.retry.inteval&lt;/</a:t>
            </a:r>
            <a:r>
              <a:rPr sz="1600" b="1" dirty="0">
                <a:solidFill>
                  <a:srgbClr val="011993"/>
                </a:solidFill>
                <a:latin typeface="Menlo Regular"/>
                <a:ea typeface="Menlo Regular"/>
                <a:cs typeface="Menlo Regular"/>
                <a:sym typeface="Menlo Regular"/>
              </a:rPr>
              <a:t>name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&gt;10&lt;/</a:t>
            </a:r>
            <a:r>
              <a:rPr sz="1600" b="1" dirty="0">
                <a:solidFill>
                  <a:srgbClr val="011993"/>
                </a:solidFill>
                <a:latin typeface="Menlo Regular"/>
                <a:ea typeface="Menlo Regular"/>
                <a:cs typeface="Menlo Regular"/>
                <a:sym typeface="Menlo Regular"/>
              </a:rPr>
              <a:t>value</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p>
          <a:p>
            <a:pPr lvl="0" defTabSz="457200">
              <a:spcBef>
                <a:spcPts val="0"/>
              </a:spcBef>
              <a:defRPr sz="1800"/>
            </a:pPr>
            <a:r>
              <a:rPr sz="1600" dirty="0">
                <a:latin typeface="Menlo Regular"/>
                <a:ea typeface="Menlo Regular"/>
                <a:cs typeface="Menlo Regular"/>
                <a:sym typeface="Menlo Regular"/>
              </a:rPr>
              <a:t>    Automatic retry interval for workflow action is in minutes and the default value is 10 minutes.</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    &lt;/</a:t>
            </a:r>
            <a:r>
              <a:rPr sz="1600" b="1" dirty="0">
                <a:solidFill>
                  <a:srgbClr val="011993"/>
                </a:solidFill>
                <a:latin typeface="Menlo Regular"/>
                <a:ea typeface="Menlo Regular"/>
                <a:cs typeface="Menlo Regular"/>
                <a:sym typeface="Menlo Regular"/>
              </a:rPr>
              <a:t>description</a:t>
            </a:r>
            <a:r>
              <a:rPr sz="1600" dirty="0">
                <a:latin typeface="Menlo Regular"/>
                <a:ea typeface="Menlo Regular"/>
                <a:cs typeface="Menlo Regular"/>
                <a:sym typeface="Menlo Regular"/>
              </a:rPr>
              <a:t>&gt;</a:t>
            </a:r>
            <a:br>
              <a:rPr sz="1600" dirty="0">
                <a:latin typeface="Menlo Regular"/>
                <a:ea typeface="Menlo Regular"/>
                <a:cs typeface="Menlo Regular"/>
                <a:sym typeface="Menlo Regular"/>
              </a:rPr>
            </a:br>
            <a:r>
              <a:rPr sz="1600" dirty="0">
                <a:latin typeface="Menlo Regular"/>
                <a:ea typeface="Menlo Regular"/>
                <a:cs typeface="Menlo Regular"/>
                <a:sym typeface="Menlo Regular"/>
              </a:rPr>
              <a:t>&lt;/</a:t>
            </a:r>
            <a:r>
              <a:rPr sz="1600" b="1" dirty="0">
                <a:solidFill>
                  <a:srgbClr val="011993"/>
                </a:solidFill>
                <a:latin typeface="Menlo Regular"/>
                <a:ea typeface="Menlo Regular"/>
                <a:cs typeface="Menlo Regular"/>
                <a:sym typeface="Menlo Regular"/>
              </a:rPr>
              <a:t>property</a:t>
            </a:r>
            <a:r>
              <a:rPr sz="1600" dirty="0">
                <a:latin typeface="Menlo Regular"/>
                <a:ea typeface="Menlo Regular"/>
                <a:cs typeface="Menlo Regular"/>
                <a:sym typeface="Menlo Regular"/>
              </a:rPr>
              <a:t>&gt;</a:t>
            </a:r>
          </a:p>
          <a:p>
            <a:pPr lvl="0" defTabSz="457200">
              <a:spcBef>
                <a:spcPts val="0"/>
              </a:spcBef>
              <a:defRPr sz="1800"/>
            </a:pPr>
            <a:endParaRPr sz="2100" dirty="0">
              <a:latin typeface="Menlo Regular"/>
              <a:ea typeface="Menlo Regular"/>
              <a:cs typeface="Menlo Regular"/>
              <a:sym typeface="Menlo Regular"/>
            </a:endParaRPr>
          </a:p>
          <a:p>
            <a:pPr lvl="0" defTabSz="457200">
              <a:spcBef>
                <a:spcPts val="0"/>
              </a:spcBef>
              <a:defRPr sz="1800"/>
            </a:pPr>
            <a:r>
              <a:rPr sz="1600" dirty="0">
                <a:latin typeface="Menlo Regular"/>
                <a:ea typeface="Menlo Regular"/>
                <a:cs typeface="Menlo Regular"/>
                <a:sym typeface="Menlo Regular"/>
              </a:rPr>
              <a:t/>
            </a:r>
            <a:br>
              <a:rPr sz="1600" dirty="0">
                <a:latin typeface="Menlo Regular"/>
                <a:ea typeface="Menlo Regular"/>
                <a:cs typeface="Menlo Regular"/>
                <a:sym typeface="Menlo Regular"/>
              </a:rPr>
            </a:br>
            <a:endParaRPr sz="1600" dirty="0">
              <a:latin typeface="Menlo Regular"/>
              <a:ea typeface="Menlo Regular"/>
              <a:cs typeface="Menlo Regular"/>
              <a:sym typeface="Menlo Regular"/>
            </a:endParaRPr>
          </a:p>
        </p:txBody>
      </p:sp>
      <p:sp>
        <p:nvSpPr>
          <p:cNvPr id="308" name="Shape 30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12</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workflow的一个action节点失败后的是否忽略本节点错误</a:t>
            </a:r>
          </a:p>
        </p:txBody>
      </p:sp>
      <p:sp>
        <p:nvSpPr>
          <p:cNvPr id="311" name="Shape 311"/>
          <p:cNvSpPr>
            <a:spLocks noGrp="1"/>
          </p:cNvSpPr>
          <p:nvPr>
            <p:ph type="body" idx="1"/>
          </p:nvPr>
        </p:nvSpPr>
        <p:spPr>
          <a:xfrm>
            <a:off x="381000" y="2774701"/>
            <a:ext cx="12242800" cy="8733137"/>
          </a:xfrm>
          <a:prstGeom prst="rect">
            <a:avLst/>
          </a:prstGeom>
        </p:spPr>
        <p:txBody>
          <a:bodyPr/>
          <a:lstStyle/>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一个action运行结束有两种状态OK,ERROR, 例如：</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&lt;action name="[NODE-NAME]"&gt;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&lt;map-reduce&gt;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&lt;job-xml&gt;[JOB-XML-FILE]&lt;/job-xml&gt;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&lt;configuration&gt;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&lt;property&gt;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&lt;name&gt;[PROPERTY-NAME]&lt;/name&gt;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&lt;value&gt;[PROPERTY-VALUE]&lt;/value&gt;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&lt;/property&gt;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&lt;/configuration&gt;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&lt;config-class&gt;com.example.MyConfigClass&lt;/config-class&gt;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&lt;/map-reduce&gt;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00B56E"/>
                </a:solidFill>
                <a:latin typeface="PingFang SC Regular"/>
                <a:ea typeface="PingFang SC Regular"/>
                <a:cs typeface="PingFang SC Regular"/>
                <a:sym typeface="PingFang SC Regular"/>
              </a:rPr>
              <a:t>        &lt;ok to="[NODE-NAME]"/&gt;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00B56E"/>
                </a:solidFill>
                <a:latin typeface="PingFang SC Regular"/>
                <a:ea typeface="PingFang SC Regular"/>
                <a:cs typeface="PingFang SC Regular"/>
                <a:sym typeface="PingFang SC Regular"/>
              </a:rPr>
              <a:t>        &lt;error to="[NODE-NAME]"/&gt;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    &lt;/action&gt;</a:t>
            </a:r>
          </a:p>
          <a:p>
            <a:pPr lvl="0" defTabSz="4572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PingFang SC Regular"/>
                <a:ea typeface="PingFang SC Regular"/>
                <a:cs typeface="PingFang SC Regular"/>
                <a:sym typeface="PingFang SC Regular"/>
              </a:rPr>
              <a:t>一个</a:t>
            </a:r>
            <a:r>
              <a:rPr sz="1600"/>
              <a:t>action</a:t>
            </a:r>
            <a:r>
              <a:rPr sz="1600">
                <a:latin typeface="PingFang SC Regular"/>
                <a:ea typeface="PingFang SC Regular"/>
                <a:cs typeface="PingFang SC Regular"/>
                <a:sym typeface="PingFang SC Regular"/>
              </a:rPr>
              <a:t>失败后是忽略失败继续流出往下走还是直接fail 整个workflow，做成可配置。</a:t>
            </a:r>
          </a:p>
        </p:txBody>
      </p:sp>
      <p:pic>
        <p:nvPicPr>
          <p:cNvPr id="312" name="aa.png"/>
          <p:cNvPicPr/>
          <p:nvPr/>
        </p:nvPicPr>
        <p:blipFill>
          <a:blip r:embed="rId2">
            <a:extLst/>
          </a:blip>
          <a:stretch>
            <a:fillRect/>
          </a:stretch>
        </p:blipFill>
        <p:spPr>
          <a:xfrm>
            <a:off x="2590800" y="1327150"/>
            <a:ext cx="3141665" cy="1454475"/>
          </a:xfrm>
          <a:prstGeom prst="rect">
            <a:avLst/>
          </a:prstGeom>
          <a:ln w="12700">
            <a:miter lim="400000"/>
          </a:ln>
        </p:spPr>
      </p:pic>
      <p:sp>
        <p:nvSpPr>
          <p:cNvPr id="313" name="Shape 31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13</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Summary</a:t>
            </a:r>
          </a:p>
        </p:txBody>
      </p:sp>
      <p:sp>
        <p:nvSpPr>
          <p:cNvPr id="257" name="Shape 257"/>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2</a:t>
            </a:fld>
            <a:endParaRPr sz="1100" i="1">
              <a:solidFill>
                <a:srgbClr val="929396"/>
              </a:solidFill>
            </a:endParaRPr>
          </a:p>
        </p:txBody>
      </p:sp>
      <p:sp>
        <p:nvSpPr>
          <p:cNvPr id="258" name="Shape 258"/>
          <p:cNvSpPr>
            <a:spLocks noGrp="1"/>
          </p:cNvSpPr>
          <p:nvPr>
            <p:ph type="body" idx="1"/>
          </p:nvPr>
        </p:nvSpPr>
        <p:spPr>
          <a:xfrm>
            <a:off x="469900" y="1060450"/>
            <a:ext cx="12242800" cy="7632700"/>
          </a:xfrm>
          <a:prstGeom prst="rect">
            <a:avLst/>
          </a:prstGeom>
        </p:spPr>
        <p:txBody>
          <a:bodyPr/>
          <a:lstStyle/>
          <a:p>
            <a:pPr lvl="0">
              <a:defRPr sz="1800"/>
            </a:pPr>
            <a:endParaRPr sz="3400" dirty="0"/>
          </a:p>
          <a:p>
            <a:pPr lvl="0">
              <a:defRPr sz="1800"/>
            </a:pPr>
            <a:r>
              <a:rPr sz="2000" dirty="0">
                <a:solidFill>
                  <a:srgbClr val="00B56E"/>
                </a:solidFill>
              </a:rPr>
              <a:t>•    </a:t>
            </a:r>
            <a:r>
              <a:rPr sz="2000" u="sng" dirty="0">
                <a:solidFill>
                  <a:srgbClr val="00B56E"/>
                </a:solidFill>
                <a:hlinkClick r:id="rId2" action="ppaction://hlinksldjump"/>
              </a:rPr>
              <a:t>workflow重做</a:t>
            </a:r>
            <a:endParaRPr sz="2000" dirty="0">
              <a:solidFill>
                <a:srgbClr val="00B56E"/>
              </a:solidFill>
            </a:endParaRPr>
          </a:p>
          <a:p>
            <a:pPr lvl="0">
              <a:defRPr sz="1800"/>
            </a:pPr>
            <a:r>
              <a:rPr sz="2000" dirty="0">
                <a:solidFill>
                  <a:srgbClr val="00B56E"/>
                </a:solidFill>
              </a:rPr>
              <a:t>•    </a:t>
            </a:r>
            <a:r>
              <a:rPr sz="2000" dirty="0">
                <a:solidFill>
                  <a:srgbClr val="00B56E"/>
                </a:solidFill>
                <a:hlinkClick r:id="rId3" action="ppaction://hlinksldjump"/>
              </a:rPr>
              <a:t>节点之间数据共享（ActionData）</a:t>
            </a:r>
            <a:endParaRPr sz="2000" dirty="0">
              <a:solidFill>
                <a:srgbClr val="00B56E"/>
              </a:solidFill>
            </a:endParaRPr>
          </a:p>
          <a:p>
            <a:pPr lvl="0">
              <a:defRPr sz="1800"/>
            </a:pPr>
            <a:r>
              <a:rPr sz="2000" dirty="0">
                <a:solidFill>
                  <a:srgbClr val="00B56E"/>
                </a:solidFill>
              </a:rPr>
              <a:t>•    </a:t>
            </a:r>
            <a:r>
              <a:rPr sz="2000" dirty="0">
                <a:solidFill>
                  <a:srgbClr val="00B56E"/>
                </a:solidFill>
                <a:hlinkClick r:id="rId4" action="ppaction://hlinksldjump"/>
              </a:rPr>
              <a:t>workflow timeout设置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5" action="ppaction://hlinksldjump"/>
              </a:rPr>
              <a:t>workflow不同时刻实例处于running的并发数设置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6" action="ppaction://hlinksldjump"/>
              </a:rPr>
              <a:t>workflow不同时刻实例从ready状态进入running状态的执行策略</a:t>
            </a:r>
            <a:endParaRPr sz="2000" dirty="0">
              <a:solidFill>
                <a:srgbClr val="00B56E"/>
              </a:solidFill>
            </a:endParaRPr>
          </a:p>
          <a:p>
            <a:pPr lvl="0">
              <a:defRPr sz="1800"/>
            </a:pPr>
            <a:r>
              <a:rPr sz="2000" dirty="0">
                <a:solidFill>
                  <a:srgbClr val="00B56E"/>
                </a:solidFill>
              </a:rPr>
              <a:t>•    </a:t>
            </a:r>
            <a:r>
              <a:rPr sz="2000" dirty="0">
                <a:solidFill>
                  <a:srgbClr val="00B56E"/>
                </a:solidFill>
                <a:hlinkClick r:id="rId7" action="ppaction://hlinksldjump"/>
              </a:rPr>
              <a:t>workflow的一个action节点失败自动重试设置</a:t>
            </a:r>
            <a:endParaRPr sz="2000" dirty="0">
              <a:solidFill>
                <a:srgbClr val="00B56E"/>
              </a:solidFill>
            </a:endParaRPr>
          </a:p>
          <a:p>
            <a:pPr lvl="0">
              <a:defRPr sz="1800"/>
            </a:pPr>
            <a:r>
              <a:rPr sz="2000" dirty="0">
                <a:solidFill>
                  <a:srgbClr val="00B56E"/>
                </a:solidFill>
              </a:rPr>
              <a:t>•    </a:t>
            </a:r>
            <a:r>
              <a:rPr sz="2000" dirty="0">
                <a:solidFill>
                  <a:srgbClr val="00B56E"/>
                </a:solidFill>
                <a:hlinkClick r:id="rId8" action="ppaction://hlinksldjump"/>
              </a:rPr>
              <a:t>workflow的一个action节点失败后的是否忽略本节点错误</a:t>
            </a:r>
            <a:endParaRPr sz="2000" dirty="0">
              <a:solidFill>
                <a:srgbClr val="00B56E"/>
              </a:solidFill>
            </a:endParaRPr>
          </a:p>
          <a:p>
            <a:pPr lvl="0">
              <a:defRPr sz="1800"/>
            </a:pPr>
            <a:r>
              <a:rPr sz="3400" dirty="0"/>
              <a:t/>
            </a:r>
            <a:br>
              <a:rPr sz="3400" dirty="0"/>
            </a:br>
            <a:endParaRPr sz="3400" dirty="0"/>
          </a:p>
          <a:p>
            <a:pPr lvl="0">
              <a:defRPr sz="1800"/>
            </a:pPr>
            <a:endParaRPr sz="3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workflow重做</a:t>
            </a:r>
          </a:p>
        </p:txBody>
      </p:sp>
      <p:sp>
        <p:nvSpPr>
          <p:cNvPr id="261" name="Shape 261"/>
          <p:cNvSpPr>
            <a:spLocks noGrp="1"/>
          </p:cNvSpPr>
          <p:nvPr>
            <p:ph type="body" idx="1"/>
          </p:nvPr>
        </p:nvSpPr>
        <p:spPr>
          <a:xfrm>
            <a:off x="381000" y="1377950"/>
            <a:ext cx="12242800" cy="7632700"/>
          </a:xfrm>
          <a:prstGeom prst="rect">
            <a:avLst/>
          </a:prstGeom>
        </p:spPr>
        <p:txBody>
          <a:bodyPr/>
          <a:lstStyle/>
          <a:p>
            <a:pPr lvl="0" defTabSz="457200">
              <a:lnSpc>
                <a:spcPts val="5000"/>
              </a:lnSpc>
              <a:defRPr sz="1800"/>
            </a:pPr>
            <a:r>
              <a:rPr sz="1700">
                <a:latin typeface="Verdana"/>
                <a:ea typeface="Verdana"/>
                <a:cs typeface="Verdana"/>
                <a:sym typeface="Verdana"/>
              </a:rPr>
              <a:t>workflow的某次运行结束，无论失败或者成功，都可以对这次workflow进行重做。</a:t>
            </a:r>
          </a:p>
          <a:p>
            <a:pPr lvl="0" defTabSz="457200">
              <a:lnSpc>
                <a:spcPts val="5000"/>
              </a:lnSpc>
              <a:defRPr sz="1800"/>
            </a:pPr>
            <a:r>
              <a:rPr sz="1700">
                <a:latin typeface="Verdana"/>
                <a:ea typeface="Verdana"/>
                <a:cs typeface="Verdana"/>
                <a:sym typeface="Verdana"/>
              </a:rPr>
              <a:t>重做需要提供对应时刻的workflow id之外，还需要重新配置作业属性，</a:t>
            </a:r>
          </a:p>
          <a:p>
            <a:pPr lvl="0" defTabSz="457200">
              <a:lnSpc>
                <a:spcPts val="5000"/>
              </a:lnSpc>
              <a:defRPr sz="1800"/>
            </a:pPr>
            <a:r>
              <a:rPr sz="1700">
                <a:latin typeface="Verdana"/>
                <a:ea typeface="Verdana"/>
                <a:cs typeface="Verdana"/>
                <a:sym typeface="Verdana"/>
              </a:rPr>
              <a:t>有两个属性是必须要注意的，它们是重新提交作业必须具备的属性，如果不存在就会报错的，它们分别是：</a:t>
            </a:r>
          </a:p>
          <a:p>
            <a:pPr lvl="0" defTabSz="457200">
              <a:lnSpc>
                <a:spcPts val="5000"/>
              </a:lnSpc>
              <a:defRPr sz="1800"/>
            </a:pPr>
            <a:r>
              <a:rPr sz="1700">
                <a:latin typeface="Verdana"/>
                <a:ea typeface="Verdana"/>
                <a:cs typeface="Verdana"/>
                <a:sym typeface="Verdana"/>
              </a:rPr>
              <a:t>oozie.wf.rerun.failnodes</a:t>
            </a:r>
          </a:p>
          <a:p>
            <a:pPr lvl="0" defTabSz="457200">
              <a:lnSpc>
                <a:spcPts val="5000"/>
              </a:lnSpc>
              <a:defRPr sz="1800"/>
            </a:pPr>
            <a:r>
              <a:rPr sz="1700">
                <a:latin typeface="Verdana"/>
                <a:ea typeface="Verdana"/>
                <a:cs typeface="Verdana"/>
                <a:sym typeface="Verdana"/>
              </a:rPr>
              <a:t>oozie.wf.rerun.skip.nodes</a:t>
            </a:r>
          </a:p>
          <a:p>
            <a:pPr lvl="0" defTabSz="457200">
              <a:lnSpc>
                <a:spcPts val="5000"/>
              </a:lnSpc>
              <a:defRPr sz="1800"/>
            </a:pPr>
            <a:r>
              <a:rPr sz="1700">
                <a:latin typeface="Verdana"/>
                <a:ea typeface="Verdana"/>
                <a:cs typeface="Verdana"/>
                <a:sym typeface="Verdana"/>
              </a:rPr>
              <a:t>这两个必须必须选择一个，第一个是自动运行失败的流程节点，第二个是需要跳过的节点，通过设置这个属性的话，如果已经运行成功的节点不在这个属性里面的话就可以让已经运行成功的节点再运行一遍了。</a:t>
            </a:r>
            <a:endParaRPr sz="1200">
              <a:latin typeface="Times Roman"/>
              <a:ea typeface="Times Roman"/>
              <a:cs typeface="Times Roman"/>
              <a:sym typeface="Times Roman"/>
            </a:endParaRPr>
          </a:p>
        </p:txBody>
      </p:sp>
      <p:sp>
        <p:nvSpPr>
          <p:cNvPr id="262" name="Shape 262"/>
          <p:cNvSpPr>
            <a:spLocks noGrp="1"/>
          </p:cNvSpPr>
          <p:nvPr>
            <p:ph type="sldNum" sz="quarter" idx="2"/>
          </p:nvPr>
        </p:nvSpPr>
        <p:spPr>
          <a:xfrm>
            <a:off x="12432549" y="9258300"/>
            <a:ext cx="191996" cy="2667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3</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workflow重做</a:t>
            </a:r>
          </a:p>
        </p:txBody>
      </p:sp>
      <p:sp>
        <p:nvSpPr>
          <p:cNvPr id="265" name="Shape 265"/>
          <p:cNvSpPr>
            <a:spLocks noGrp="1"/>
          </p:cNvSpPr>
          <p:nvPr>
            <p:ph type="body" idx="1"/>
          </p:nvPr>
        </p:nvSpPr>
        <p:spPr>
          <a:xfrm>
            <a:off x="381000" y="1377950"/>
            <a:ext cx="12242800" cy="7632700"/>
          </a:xfrm>
          <a:prstGeom prst="rect">
            <a:avLst/>
          </a:prstGeom>
        </p:spPr>
        <p:txBody>
          <a:bodyPr/>
          <a:lstStyle/>
          <a:p>
            <a:pPr lvl="0" defTabSz="457200">
              <a:lnSpc>
                <a:spcPts val="3900"/>
              </a:lnSpc>
              <a:spcBef>
                <a:spcPts val="0"/>
              </a:spcBef>
              <a:defRPr sz="1800"/>
            </a:pPr>
            <a:r>
              <a:rPr sz="2000">
                <a:solidFill>
                  <a:srgbClr val="323333"/>
                </a:solidFill>
                <a:latin typeface="Verdana"/>
                <a:ea typeface="Verdana"/>
                <a:cs typeface="Verdana"/>
                <a:sym typeface="Verdana"/>
              </a:rPr>
              <a:t># </a:t>
            </a:r>
            <a:r>
              <a:rPr sz="2000">
                <a:latin typeface="Times Roman"/>
                <a:ea typeface="Times Roman"/>
                <a:cs typeface="Times Roman"/>
                <a:sym typeface="Times Roman"/>
              </a:rPr>
              <a:t>oozie.wf.rerun.failnodes=true, 说明可以只跑失败的节点</a:t>
            </a:r>
          </a:p>
          <a:p>
            <a:pPr lvl="0" defTabSz="457200">
              <a:lnSpc>
                <a:spcPts val="3900"/>
              </a:lnSpc>
              <a:spcBef>
                <a:spcPts val="0"/>
              </a:spcBef>
              <a:defRPr sz="1800"/>
            </a:pPr>
            <a:r>
              <a:rPr sz="2000">
                <a:solidFill>
                  <a:srgbClr val="323333"/>
                </a:solidFill>
                <a:latin typeface="Verdana"/>
                <a:ea typeface="Verdana"/>
                <a:cs typeface="Verdana"/>
                <a:sym typeface="Verdana"/>
              </a:rPr>
              <a:t>rerun命令会执行fail node，如果此workflow本来就是成功的，那么rerun会立即返回成功 </a:t>
            </a:r>
          </a:p>
          <a:p>
            <a:pPr lvl="0" defTabSz="457200">
              <a:lnSpc>
                <a:spcPts val="3500"/>
              </a:lnSpc>
              <a:spcBef>
                <a:spcPts val="0"/>
              </a:spcBef>
              <a:defRPr sz="1800"/>
            </a:pPr>
            <a:r>
              <a:rPr sz="1700">
                <a:solidFill>
                  <a:srgbClr val="323333"/>
                </a:solidFill>
                <a:latin typeface="Verdana"/>
                <a:ea typeface="Verdana"/>
                <a:cs typeface="Verdana"/>
                <a:sym typeface="Verdana"/>
              </a:rPr>
              <a:t> oozie job -rerun 0000004-160419071951949-oozie-oozi-W -config job.properties </a:t>
            </a:r>
            <a:r>
              <a:rPr sz="1700">
                <a:latin typeface="Times Roman"/>
                <a:ea typeface="Times Roman"/>
                <a:cs typeface="Times Roman"/>
                <a:sym typeface="Times Roman"/>
              </a:rPr>
              <a:t>-Doozie.wf.rerun.failnodes=true</a:t>
            </a:r>
            <a:endParaRPr sz="1700">
              <a:latin typeface="Helvetica Neue"/>
              <a:ea typeface="Helvetica Neue"/>
              <a:cs typeface="Helvetica Neue"/>
              <a:sym typeface="Helvetica Neue"/>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r>
              <a:rPr sz="2000">
                <a:solidFill>
                  <a:srgbClr val="323333"/>
                </a:solidFill>
                <a:latin typeface="Verdana"/>
                <a:ea typeface="Verdana"/>
                <a:cs typeface="Verdana"/>
                <a:sym typeface="Verdana"/>
              </a:rPr>
              <a:t># </a:t>
            </a:r>
            <a:r>
              <a:rPr sz="2000">
                <a:latin typeface="Times Roman"/>
                <a:ea typeface="Times Roman"/>
                <a:cs typeface="Times Roman"/>
                <a:sym typeface="Times Roman"/>
              </a:rPr>
              <a:t>oozie.wf.rerun.failnodes=false, 说明可以重新跑成功的节点</a:t>
            </a:r>
            <a:endParaRPr sz="2000">
              <a:latin typeface="Helvetica Neue"/>
              <a:ea typeface="Helvetica Neue"/>
              <a:cs typeface="Helvetica Neue"/>
              <a:sym typeface="Helvetica Neue"/>
            </a:endParaRPr>
          </a:p>
          <a:p>
            <a:pPr lvl="0" defTabSz="457200">
              <a:lnSpc>
                <a:spcPts val="3500"/>
              </a:lnSpc>
              <a:spcBef>
                <a:spcPts val="0"/>
              </a:spcBef>
              <a:defRPr sz="1800"/>
            </a:pPr>
            <a:r>
              <a:rPr sz="1700">
                <a:solidFill>
                  <a:srgbClr val="323333"/>
                </a:solidFill>
                <a:latin typeface="Verdana"/>
                <a:ea typeface="Verdana"/>
                <a:cs typeface="Verdana"/>
                <a:sym typeface="Verdana"/>
              </a:rPr>
              <a:t> oozie job -rerun 0000004-160419071951949-oozie-oozi-W -config job.properties </a:t>
            </a:r>
            <a:r>
              <a:rPr sz="1700">
                <a:latin typeface="Times Roman"/>
                <a:ea typeface="Times Roman"/>
                <a:cs typeface="Times Roman"/>
                <a:sym typeface="Times Roman"/>
              </a:rPr>
              <a:t>-Doozie.wf.rerun.failnodes=false</a:t>
            </a:r>
            <a:endParaRPr sz="1700">
              <a:latin typeface="Helvetica Neue"/>
              <a:ea typeface="Helvetica Neue"/>
              <a:cs typeface="Helvetica Neue"/>
              <a:sym typeface="Helvetica Neue"/>
            </a:endParaRPr>
          </a:p>
          <a:p>
            <a:pPr lvl="0" defTabSz="457200">
              <a:lnSpc>
                <a:spcPts val="3900"/>
              </a:lnSpc>
              <a:spcBef>
                <a:spcPts val="0"/>
              </a:spcBef>
              <a:defRPr sz="1800"/>
            </a:pPr>
            <a:endParaRPr sz="2000">
              <a:latin typeface="Helvetica Neue"/>
              <a:ea typeface="Helvetica Neue"/>
              <a:cs typeface="Helvetica Neue"/>
              <a:sym typeface="Helvetica Neue"/>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r>
              <a:rPr sz="2000">
                <a:solidFill>
                  <a:srgbClr val="323333"/>
                </a:solidFill>
                <a:latin typeface="Verdana"/>
                <a:ea typeface="Verdana"/>
                <a:cs typeface="Verdana"/>
                <a:sym typeface="Verdana"/>
              </a:rPr>
              <a:t># skip nodes,被skip的节点在上次运行时必须是运行成功的节点，也就是说只能skip成功的节点而不能是失败节点</a:t>
            </a:r>
          </a:p>
          <a:p>
            <a:pPr lvl="0" defTabSz="457200">
              <a:lnSpc>
                <a:spcPts val="3900"/>
              </a:lnSpc>
              <a:spcBef>
                <a:spcPts val="0"/>
              </a:spcBef>
              <a:defRPr sz="1800"/>
            </a:pPr>
            <a:r>
              <a:rPr sz="2000">
                <a:solidFill>
                  <a:srgbClr val="323333"/>
                </a:solidFill>
                <a:latin typeface="Verdana"/>
                <a:ea typeface="Verdana"/>
                <a:cs typeface="Verdana"/>
                <a:sym typeface="Verdana"/>
              </a:rPr>
              <a:t> </a:t>
            </a:r>
            <a:r>
              <a:rPr sz="1500">
                <a:solidFill>
                  <a:srgbClr val="323333"/>
                </a:solidFill>
                <a:latin typeface="Verdana"/>
                <a:ea typeface="Verdana"/>
                <a:cs typeface="Verdana"/>
                <a:sym typeface="Verdana"/>
              </a:rPr>
              <a:t>oozie job -rerun 0000004-160419071951949-oozie-oozi-W -config job.properties -Doozie.wf.rerun.skip.nodes=node1,node3 </a:t>
            </a: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2000">
              <a:solidFill>
                <a:srgbClr val="323333"/>
              </a:solidFill>
              <a:latin typeface="Verdana"/>
              <a:ea typeface="Verdana"/>
              <a:cs typeface="Verdana"/>
              <a:sym typeface="Verdana"/>
            </a:endParaRPr>
          </a:p>
          <a:p>
            <a:pPr lvl="0" defTabSz="457200">
              <a:lnSpc>
                <a:spcPts val="3900"/>
              </a:lnSpc>
              <a:spcBef>
                <a:spcPts val="0"/>
              </a:spcBef>
              <a:defRPr sz="1800"/>
            </a:pPr>
            <a:endParaRPr sz="1200">
              <a:solidFill>
                <a:srgbClr val="323333"/>
              </a:solidFill>
              <a:latin typeface="Times Roman"/>
              <a:ea typeface="Times Roman"/>
              <a:cs typeface="Times Roman"/>
              <a:sym typeface="Times Roman"/>
            </a:endParaRPr>
          </a:p>
        </p:txBody>
      </p:sp>
      <p:sp>
        <p:nvSpPr>
          <p:cNvPr id="266" name="Shape 266"/>
          <p:cNvSpPr>
            <a:spLocks noGrp="1"/>
          </p:cNvSpPr>
          <p:nvPr>
            <p:ph type="sldNum" sz="quarter" idx="2"/>
          </p:nvPr>
        </p:nvSpPr>
        <p:spPr>
          <a:xfrm>
            <a:off x="12432549" y="9258300"/>
            <a:ext cx="191996" cy="2667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4</a:t>
            </a:fld>
            <a:endParaRPr sz="1100" i="1">
              <a:solidFill>
                <a:srgbClr val="92939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
        <p:nvSpPr>
          <p:cNvPr id="269" name="Shape 269"/>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5</a:t>
            </a:fld>
            <a:endParaRPr sz="1100" i="1">
              <a:solidFill>
                <a:srgbClr val="929396"/>
              </a:solidFill>
            </a:endParaRPr>
          </a:p>
        </p:txBody>
      </p:sp>
      <p:sp>
        <p:nvSpPr>
          <p:cNvPr id="270" name="Shape 270"/>
          <p:cNvSpPr/>
          <p:nvPr/>
        </p:nvSpPr>
        <p:spPr>
          <a:xfrm>
            <a:off x="335604" y="1904678"/>
            <a:ext cx="10848325" cy="250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4200"/>
              </a:lnSpc>
              <a:spcBef>
                <a:spcPts val="1200"/>
              </a:spcBef>
              <a:defRPr sz="1800" i="0"/>
            </a:pPr>
            <a:r>
              <a:rPr sz="2100">
                <a:latin typeface="Times Roman"/>
                <a:ea typeface="Times Roman"/>
                <a:cs typeface="Times Roman"/>
                <a:sym typeface="Times Roman"/>
              </a:rPr>
              <a:t>在一个workflow内部，action 节点之间可以通过键值对的方式共享数据，例如：</a:t>
            </a:r>
          </a:p>
          <a:p>
            <a:pPr lvl="0" algn="l" defTabSz="457200">
              <a:lnSpc>
                <a:spcPts val="4200"/>
              </a:lnSpc>
              <a:spcBef>
                <a:spcPts val="1200"/>
              </a:spcBef>
              <a:defRPr sz="1800" i="0"/>
            </a:pPr>
            <a:r>
              <a:rPr sz="2100">
                <a:latin typeface="Times Roman"/>
                <a:ea typeface="Times Roman"/>
                <a:cs typeface="Times Roman"/>
                <a:sym typeface="Times Roman"/>
              </a:rPr>
              <a:t>在 shell action结束后， shell action的输出可供 workflow 作业使用，但它需要满足以下条件：</a:t>
            </a:r>
          </a:p>
          <a:p>
            <a:pPr lvl="0" algn="l" defTabSz="457200">
              <a:lnSpc>
                <a:spcPts val="4200"/>
              </a:lnSpc>
              <a:spcBef>
                <a:spcPts val="1200"/>
              </a:spcBef>
              <a:defRPr sz="1800" i="0"/>
            </a:pPr>
            <a:r>
              <a:rPr sz="2100">
                <a:latin typeface="Times Roman"/>
                <a:ea typeface="Times Roman"/>
                <a:cs typeface="Times Roman"/>
                <a:sym typeface="Times Roman"/>
              </a:rPr>
              <a:t>＊输出的格式必须是一个有效的 类Java 属性文件。（key=value）</a:t>
            </a:r>
          </a:p>
          <a:p>
            <a:pPr lvl="0" algn="l" defTabSz="457200">
              <a:lnSpc>
                <a:spcPts val="4200"/>
              </a:lnSpc>
              <a:spcBef>
                <a:spcPts val="1200"/>
              </a:spcBef>
              <a:defRPr sz="1800" i="0"/>
            </a:pPr>
            <a:r>
              <a:rPr sz="2100">
                <a:latin typeface="Times Roman"/>
                <a:ea typeface="Times Roman"/>
                <a:cs typeface="Times Roman"/>
                <a:sym typeface="Times Roman"/>
              </a:rPr>
              <a:t>＊输出的大小必须小于 2KB。</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6</a:t>
            </a:fld>
            <a:endParaRPr sz="1100" i="1">
              <a:solidFill>
                <a:srgbClr val="929396"/>
              </a:solidFill>
            </a:endParaRPr>
          </a:p>
        </p:txBody>
      </p:sp>
      <p:sp>
        <p:nvSpPr>
          <p:cNvPr id="273" name="Shape 273"/>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74" name="Shape 274"/>
          <p:cNvSpPr/>
          <p:nvPr/>
        </p:nvSpPr>
        <p:spPr>
          <a:xfrm>
            <a:off x="394093" y="1825303"/>
            <a:ext cx="10260181" cy="52768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i="0"/>
            </a:pPr>
            <a:r>
              <a:rPr sz="2100" i="1"/>
              <a:t>&lt;action name="shellActionExample"&gt;</a:t>
            </a:r>
          </a:p>
          <a:p>
            <a:pPr lvl="0" algn="l">
              <a:defRPr sz="1800" i="0"/>
            </a:pPr>
            <a:r>
              <a:rPr sz="2100" i="1"/>
              <a:t>    &lt;shell xmlns="uri:oozie:shell-action:0.1"&gt;</a:t>
            </a:r>
          </a:p>
          <a:p>
            <a:pPr lvl="0" algn="l">
              <a:defRPr sz="1800" i="0"/>
            </a:pPr>
            <a:r>
              <a:rPr sz="2100" i="1"/>
              <a:t>       &lt;job-tracker&gt;${jobTracker}&lt;/job-tracker&gt;</a:t>
            </a:r>
          </a:p>
          <a:p>
            <a:pPr lvl="0" algn="l">
              <a:defRPr sz="1800" i="0"/>
            </a:pPr>
            <a:r>
              <a:rPr sz="2100" i="1"/>
              <a:t>       &lt;name-node&gt;${nameNode}&lt;/name-node&gt;</a:t>
            </a:r>
          </a:p>
          <a:p>
            <a:pPr lvl="0" algn="l">
              <a:defRPr sz="1800" i="0"/>
            </a:pPr>
            <a:r>
              <a:rPr sz="2100" i="1"/>
              <a:t>       &lt;configuration&gt;</a:t>
            </a:r>
          </a:p>
          <a:p>
            <a:pPr lvl="0" algn="l">
              <a:defRPr sz="1800" i="0"/>
            </a:pPr>
            <a:r>
              <a:rPr sz="2100" i="1"/>
              <a:t>           &lt;property&gt;</a:t>
            </a:r>
          </a:p>
          <a:p>
            <a:pPr lvl="0" algn="l">
              <a:defRPr sz="1800" i="0"/>
            </a:pPr>
            <a:r>
              <a:rPr sz="2100" i="1"/>
              <a:t>               &lt;name&gt;mapred.job.queue.name&lt;/name&gt;</a:t>
            </a:r>
          </a:p>
          <a:p>
            <a:pPr lvl="0" algn="l">
              <a:defRPr sz="1800" i="0"/>
            </a:pPr>
            <a:r>
              <a:rPr sz="2100" i="1"/>
              <a:t>               &lt;value&gt;${queueName}&lt;/value&gt;</a:t>
            </a:r>
          </a:p>
          <a:p>
            <a:pPr lvl="0" algn="l">
              <a:defRPr sz="1800" i="0"/>
            </a:pPr>
            <a:r>
              <a:rPr sz="2100" i="1"/>
              <a:t>           &lt;/property&gt;</a:t>
            </a:r>
          </a:p>
          <a:p>
            <a:pPr lvl="0" algn="l">
              <a:defRPr sz="1800" i="0"/>
            </a:pPr>
            <a:r>
              <a:rPr sz="2100" i="1"/>
              <a:t>       &lt;/configuration&gt;</a:t>
            </a:r>
          </a:p>
          <a:p>
            <a:pPr lvl="0" algn="l">
              <a:defRPr sz="1800" i="0"/>
            </a:pPr>
            <a:r>
              <a:rPr sz="2100" i="1"/>
              <a:t>       </a:t>
            </a:r>
            <a:r>
              <a:rPr sz="2100" i="1">
                <a:solidFill>
                  <a:srgbClr val="00B56E"/>
                </a:solidFill>
              </a:rPr>
              <a:t>&lt;exec&gt;upload.sh&lt;/exec&gt;</a:t>
            </a:r>
            <a:endParaRPr sz="2100" i="1"/>
          </a:p>
          <a:p>
            <a:pPr lvl="0" algn="l">
              <a:defRPr sz="1800" i="0"/>
            </a:pPr>
            <a:r>
              <a:rPr sz="2100" i="1"/>
              <a:t>       &lt;argument&gt;${tableName}&lt;/argument&gt;</a:t>
            </a:r>
          </a:p>
          <a:p>
            <a:pPr lvl="0" algn="l">
              <a:defRPr sz="1800" i="0"/>
            </a:pPr>
            <a:r>
              <a:rPr sz="2100" i="1"/>
              <a:t>       &lt;file&gt;lib/script/shell#upload.sh&lt;/file&gt;</a:t>
            </a:r>
          </a:p>
          <a:p>
            <a:pPr lvl="0" algn="l">
              <a:defRPr sz="1800" i="0"/>
            </a:pPr>
            <a:r>
              <a:rPr sz="2100" i="1"/>
              <a:t>       </a:t>
            </a:r>
            <a:r>
              <a:rPr sz="2100" i="1">
                <a:solidFill>
                  <a:srgbClr val="00B56E"/>
                </a:solidFill>
              </a:rPr>
              <a:t>&lt;capture-output/&gt;</a:t>
            </a:r>
            <a:endParaRPr sz="2100" i="1"/>
          </a:p>
          <a:p>
            <a:pPr lvl="0" algn="l">
              <a:defRPr sz="1800" i="0"/>
            </a:pPr>
            <a:r>
              <a:rPr sz="2100" i="1"/>
              <a:t>    &lt;/shell&gt;</a:t>
            </a:r>
          </a:p>
          <a:p>
            <a:pPr lvl="0" algn="l">
              <a:defRPr sz="1800" i="0"/>
            </a:pPr>
            <a:r>
              <a:rPr sz="2100" i="1"/>
              <a:t>    &lt;ok to="sqoopIncrImport"/&gt;</a:t>
            </a:r>
          </a:p>
          <a:p>
            <a:pPr lvl="0" algn="l">
              <a:defRPr sz="1800" i="0"/>
            </a:pPr>
            <a:r>
              <a:rPr sz="2100" i="1"/>
              <a:t>    &lt;error to="fail"/&gt;</a:t>
            </a:r>
          </a:p>
          <a:p>
            <a:pPr lvl="0" algn="l">
              <a:defRPr sz="1800" i="0"/>
            </a:pPr>
            <a:r>
              <a:rPr sz="2100" i="1"/>
              <a:t>&lt;/action&gt;</a:t>
            </a:r>
          </a:p>
        </p:txBody>
      </p:sp>
      <p:sp>
        <p:nvSpPr>
          <p:cNvPr id="275" name="Shape 275"/>
          <p:cNvSpPr/>
          <p:nvPr/>
        </p:nvSpPr>
        <p:spPr>
          <a:xfrm>
            <a:off x="31650" y="1255551"/>
            <a:ext cx="4385272"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latin typeface="Helvetica-BoldOblique"/>
                <a:ea typeface="Helvetica-BoldOblique"/>
                <a:cs typeface="Helvetica-BoldOblique"/>
                <a:sym typeface="Helvetica-BoldOblique"/>
              </a:defRPr>
            </a:lvl1pPr>
          </a:lstStyle>
          <a:p>
            <a:pPr lvl="0">
              <a:defRPr sz="1800" b="0" i="0"/>
            </a:pPr>
            <a:r>
              <a:rPr sz="2400" b="1" i="1"/>
              <a:t>shell action调用upload.sh</a:t>
            </a:r>
          </a:p>
        </p:txBody>
      </p:sp>
      <p:sp>
        <p:nvSpPr>
          <p:cNvPr id="276" name="Shape 276"/>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7</a:t>
            </a:fld>
            <a:endParaRPr sz="1100" i="1">
              <a:solidFill>
                <a:srgbClr val="929396"/>
              </a:solidFill>
            </a:endParaRPr>
          </a:p>
        </p:txBody>
      </p:sp>
      <p:sp>
        <p:nvSpPr>
          <p:cNvPr id="279" name="Shape 279"/>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80" name="Shape 280"/>
          <p:cNvSpPr/>
          <p:nvPr/>
        </p:nvSpPr>
        <p:spPr>
          <a:xfrm>
            <a:off x="394093" y="1234118"/>
            <a:ext cx="11090803" cy="5036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i="0"/>
            </a:pPr>
            <a:r>
              <a:rPr sz="2100" i="1"/>
              <a:t>清单. Shell 脚本：</a:t>
            </a:r>
            <a:r>
              <a:rPr sz="2100" i="1">
                <a:solidFill>
                  <a:srgbClr val="00B56E"/>
                </a:solidFill>
              </a:rPr>
              <a:t>upload.sh</a:t>
            </a:r>
          </a:p>
          <a:p>
            <a:pPr lvl="0" algn="l">
              <a:defRPr sz="1800" i="0"/>
            </a:pPr>
            <a:r>
              <a:rPr sz="2100" i="1">
                <a:solidFill>
                  <a:srgbClr val="00B56E"/>
                </a:solidFill>
              </a:rPr>
              <a:t>======================================================================</a:t>
            </a:r>
            <a:endParaRPr sz="2100" i="1"/>
          </a:p>
          <a:p>
            <a:pPr lvl="0" algn="l">
              <a:defRPr sz="1800" i="0"/>
            </a:pPr>
            <a:r>
              <a:rPr sz="2100" i="1"/>
              <a:t>host="XXX.XX.XX.XXX"</a:t>
            </a:r>
          </a:p>
          <a:p>
            <a:pPr lvl="0" algn="l">
              <a:defRPr sz="1800" i="0"/>
            </a:pPr>
            <a:r>
              <a:rPr sz="2100" i="1"/>
              <a:t>port="3306"</a:t>
            </a:r>
          </a:p>
          <a:p>
            <a:pPr lvl="0" algn="l">
              <a:defRPr sz="1800" i="0"/>
            </a:pPr>
            <a:r>
              <a:rPr sz="2100" i="1"/>
              <a:t>username="root"</a:t>
            </a:r>
          </a:p>
          <a:p>
            <a:pPr lvl="0" algn="l">
              <a:defRPr sz="1800" i="0"/>
            </a:pPr>
            <a:r>
              <a:rPr sz="2100" i="1"/>
              <a:t>password=""</a:t>
            </a:r>
          </a:p>
          <a:p>
            <a:pPr lvl="0" algn="l">
              <a:defRPr sz="1800" i="0"/>
            </a:pPr>
            <a:r>
              <a:rPr sz="2100" i="1"/>
              <a:t>database="zzz"</a:t>
            </a:r>
          </a:p>
          <a:p>
            <a:pPr lvl="0" algn="l">
              <a:defRPr sz="1800" i="0"/>
            </a:pPr>
            <a:r>
              <a:rPr sz="2100" i="1"/>
              <a:t>tableName="$1"</a:t>
            </a:r>
          </a:p>
          <a:p>
            <a:pPr lvl="0" algn="l">
              <a:defRPr sz="1800" i="0"/>
            </a:pPr>
            <a:endParaRPr sz="2100" i="1"/>
          </a:p>
          <a:p>
            <a:pPr lvl="0" algn="l">
              <a:defRPr sz="1800" i="0"/>
            </a:pPr>
            <a:r>
              <a:rPr sz="2100" i="1"/>
              <a:t>sqoopLstUpd=`mysql --host=$host --port=$port --user=$username --password=$password </a:t>
            </a:r>
          </a:p>
          <a:p>
            <a:pPr lvl="0" algn="l">
              <a:defRPr sz="1800" i="0"/>
            </a:pPr>
            <a:r>
              <a:rPr sz="2100" i="1"/>
              <a:t>-N -e 'SELECT PARM_DATE_VAL from T_CONTROL_PARM where PARM_NM="SQOOP_INCR_LST_UPD"</a:t>
            </a:r>
          </a:p>
          <a:p>
            <a:pPr lvl="0" algn="l">
              <a:defRPr sz="1800" i="0"/>
            </a:pPr>
            <a:r>
              <a:rPr sz="2100" i="1"/>
              <a:t> and PARM_GROUP_NM="'$tableName'"' $database`</a:t>
            </a:r>
          </a:p>
          <a:p>
            <a:pPr lvl="0" algn="l">
              <a:defRPr sz="1800" i="0"/>
            </a:pPr>
            <a:endParaRPr sz="2100" i="1"/>
          </a:p>
          <a:p>
            <a:pPr lvl="0" algn="l">
              <a:defRPr sz="1800" i="0"/>
            </a:pPr>
            <a:r>
              <a:rPr sz="2100" i="1">
                <a:solidFill>
                  <a:srgbClr val="00B56E"/>
                </a:solidFill>
              </a:rPr>
              <a:t>echo "sqoopLstUpd=$sqoopLstUpd"</a:t>
            </a:r>
          </a:p>
          <a:p>
            <a:pPr lvl="0" algn="l">
              <a:defRPr sz="1800" i="0"/>
            </a:pPr>
            <a:r>
              <a:rPr sz="2100" i="1">
                <a:solidFill>
                  <a:srgbClr val="00B56E"/>
                </a:solidFill>
              </a:rPr>
              <a:t>echo “tableName=$tableName"</a:t>
            </a:r>
          </a:p>
          <a:p>
            <a:pPr lvl="0" algn="l">
              <a:defRPr sz="1800" i="0"/>
            </a:pPr>
            <a:r>
              <a:rPr sz="2100" i="1">
                <a:solidFill>
                  <a:srgbClr val="00B56E"/>
                </a:solidFill>
              </a:rPr>
              <a:t>======================================================================</a:t>
            </a:r>
          </a:p>
        </p:txBody>
      </p:sp>
      <p:sp>
        <p:nvSpPr>
          <p:cNvPr id="281" name="Shape 281"/>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8</a:t>
            </a:fld>
            <a:endParaRPr sz="1100" i="1">
              <a:solidFill>
                <a:srgbClr val="929396"/>
              </a:solidFill>
            </a:endParaRPr>
          </a:p>
        </p:txBody>
      </p:sp>
      <p:sp>
        <p:nvSpPr>
          <p:cNvPr id="284" name="Shape 284"/>
          <p:cNvSpPr/>
          <p:nvPr/>
        </p:nvSpPr>
        <p:spPr>
          <a:xfrm>
            <a:off x="386404" y="2215828"/>
            <a:ext cx="12700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endParaRPr sz="1700">
              <a:latin typeface="Times Roman"/>
              <a:ea typeface="Times Roman"/>
              <a:cs typeface="Times Roman"/>
              <a:sym typeface="Times Roman"/>
            </a:endParaRPr>
          </a:p>
        </p:txBody>
      </p:sp>
      <p:sp>
        <p:nvSpPr>
          <p:cNvPr id="285" name="Shape 285"/>
          <p:cNvSpPr/>
          <p:nvPr/>
        </p:nvSpPr>
        <p:spPr>
          <a:xfrm>
            <a:off x="330593" y="1151890"/>
            <a:ext cx="12230103" cy="81610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i="0"/>
            </a:pPr>
            <a:r>
              <a:rPr sz="1600" i="1"/>
              <a:t>&lt;action name="sqoopIncrImport"&gt;</a:t>
            </a:r>
          </a:p>
          <a:p>
            <a:pPr lvl="0" algn="l">
              <a:defRPr sz="1800" i="0"/>
            </a:pPr>
            <a:r>
              <a:rPr sz="1600" i="1"/>
              <a:t>        &lt;sqoop xmlns="uri:oozie:sqoop-action:0.2"&gt;</a:t>
            </a:r>
          </a:p>
          <a:p>
            <a:pPr lvl="0" algn="l">
              <a:defRPr sz="1800" i="0"/>
            </a:pPr>
            <a:r>
              <a:rPr sz="1600" i="1"/>
              <a:t>           &lt;job-tracker&gt;${jobTracker}&lt;/job-tracker&gt;</a:t>
            </a:r>
          </a:p>
          <a:p>
            <a:pPr lvl="0" algn="l">
              <a:defRPr sz="1800" i="0"/>
            </a:pPr>
            <a:r>
              <a:rPr sz="1600" i="1"/>
              <a:t>           &lt;name-node&gt;${nameNode}&lt;/name-node&gt;</a:t>
            </a:r>
          </a:p>
          <a:p>
            <a:pPr lvl="0" algn="l">
              <a:defRPr sz="1800" i="0"/>
            </a:pPr>
            <a:r>
              <a:rPr sz="1600" i="1"/>
              <a:t>           &lt;prepare&gt;</a:t>
            </a:r>
          </a:p>
          <a:p>
            <a:pPr lvl="0" algn="l">
              <a:defRPr sz="1800" i="0"/>
            </a:pPr>
            <a:r>
              <a:rPr sz="1600" i="1"/>
              <a:t>               &lt;delete path="${s3BucketLoc}/${tableName}/incr"/&gt;</a:t>
            </a:r>
          </a:p>
          <a:p>
            <a:pPr lvl="0" algn="l">
              <a:defRPr sz="1800" i="0"/>
            </a:pPr>
            <a:r>
              <a:rPr sz="1600" i="1"/>
              <a:t>               &lt;mkdir path="${s3BucketLoc}/${tableName}"/&gt;</a:t>
            </a:r>
          </a:p>
          <a:p>
            <a:pPr lvl="0" algn="l">
              <a:defRPr sz="1800" i="0"/>
            </a:pPr>
            <a:r>
              <a:rPr sz="1600" i="1"/>
              <a:t>           &lt;/prepare&gt;</a:t>
            </a:r>
          </a:p>
          <a:p>
            <a:pPr lvl="0" algn="l">
              <a:defRPr sz="1800" i="0"/>
            </a:pPr>
            <a:r>
              <a:rPr sz="1600" i="1"/>
              <a:t>           &lt;configuration&gt;</a:t>
            </a:r>
          </a:p>
          <a:p>
            <a:pPr lvl="0" algn="l">
              <a:defRPr sz="1800" i="0"/>
            </a:pPr>
            <a:r>
              <a:rPr sz="1600" i="1"/>
              <a:t>               &lt;property&gt;</a:t>
            </a:r>
          </a:p>
          <a:p>
            <a:pPr lvl="0" algn="l">
              <a:defRPr sz="1800" i="0"/>
            </a:pPr>
            <a:r>
              <a:rPr sz="1600" i="1"/>
              <a:t>                   &lt;name&gt;mapred.job.queue.name&lt;/name&gt;</a:t>
            </a:r>
          </a:p>
          <a:p>
            <a:pPr lvl="0" algn="l">
              <a:defRPr sz="1800" i="0"/>
            </a:pPr>
            <a:r>
              <a:rPr sz="1600" i="1"/>
              <a:t>                   &lt;value&gt;${queueName}&lt;/value&gt;</a:t>
            </a:r>
          </a:p>
          <a:p>
            <a:pPr lvl="0" algn="l">
              <a:defRPr sz="1800" i="0"/>
            </a:pPr>
            <a:r>
              <a:rPr sz="1600" i="1"/>
              <a:t>               &lt;/property&gt;</a:t>
            </a:r>
          </a:p>
          <a:p>
            <a:pPr lvl="0" algn="l">
              <a:defRPr sz="1800" i="0"/>
            </a:pPr>
            <a:r>
              <a:rPr sz="1600" i="1"/>
              <a:t>           &lt;/configuration&gt;</a:t>
            </a:r>
          </a:p>
          <a:p>
            <a:pPr lvl="0" algn="l">
              <a:defRPr sz="1800" i="0"/>
            </a:pPr>
            <a:r>
              <a:rPr sz="1600" i="1"/>
              <a:t>           &lt;arg&gt;import&lt;/arg&gt;</a:t>
            </a:r>
          </a:p>
          <a:p>
            <a:pPr lvl="0" algn="l">
              <a:defRPr sz="1800" i="0"/>
            </a:pPr>
            <a:r>
              <a:rPr sz="1600" i="1"/>
              <a:t>           &lt;arg&gt;--connect&lt;/arg&gt;</a:t>
            </a:r>
          </a:p>
          <a:p>
            <a:pPr lvl="0" algn="l">
              <a:defRPr sz="1800" i="0"/>
            </a:pPr>
            <a:r>
              <a:rPr sz="1600" i="1"/>
              <a:t>           &lt;arg&gt;${dbURL}&lt;/arg&gt;</a:t>
            </a:r>
          </a:p>
          <a:p>
            <a:pPr lvl="0" algn="l">
              <a:defRPr sz="1800" i="0"/>
            </a:pPr>
            <a:r>
              <a:rPr sz="1600" i="1"/>
              <a:t>           &lt;arg&gt;--driver&lt;/arg&gt;</a:t>
            </a:r>
          </a:p>
          <a:p>
            <a:pPr lvl="0" algn="l">
              <a:defRPr sz="1800" i="0"/>
            </a:pPr>
            <a:r>
              <a:rPr sz="1600" i="1"/>
              <a:t>           &lt;arg&gt;${mySqlDriver}&lt;/arg&gt;</a:t>
            </a:r>
          </a:p>
          <a:p>
            <a:pPr lvl="0" algn="l">
              <a:defRPr sz="1800" i="0"/>
            </a:pPr>
            <a:r>
              <a:rPr sz="1600" i="1"/>
              <a:t>           &lt;arg&gt;--username&lt;/arg&gt;</a:t>
            </a:r>
          </a:p>
          <a:p>
            <a:pPr lvl="0" algn="l">
              <a:defRPr sz="1800" i="0"/>
            </a:pPr>
            <a:r>
              <a:rPr sz="1600" i="1"/>
              <a:t>           &lt;arg&gt;${user}&lt;/arg&gt;</a:t>
            </a:r>
          </a:p>
          <a:p>
            <a:pPr lvl="0" algn="l">
              <a:defRPr sz="1800" i="0"/>
            </a:pPr>
            <a:r>
              <a:rPr sz="1600" i="1"/>
              <a:t>           &lt;arg&gt;--table&lt;/arg&gt;</a:t>
            </a:r>
          </a:p>
          <a:p>
            <a:pPr lvl="0" algn="l">
              <a:defRPr sz="1800" i="0"/>
            </a:pPr>
            <a:r>
              <a:rPr sz="1600" i="1"/>
              <a:t>          </a:t>
            </a:r>
            <a:r>
              <a:rPr sz="1600" i="1">
                <a:solidFill>
                  <a:srgbClr val="00B56E"/>
                </a:solidFill>
              </a:rPr>
              <a:t> &lt;arg&gt;${wf:actionData('timeCheck')['tableName']}&lt;/arg&gt;</a:t>
            </a:r>
          </a:p>
          <a:p>
            <a:pPr lvl="0" algn="l">
              <a:defRPr sz="1800" i="0"/>
            </a:pPr>
            <a:r>
              <a:rPr sz="1600" i="1"/>
              <a:t>           &lt;arg&gt;--target-dir&lt;/arg&gt;</a:t>
            </a:r>
          </a:p>
          <a:p>
            <a:pPr lvl="0" algn="l">
              <a:defRPr sz="1800" i="0"/>
            </a:pPr>
            <a:r>
              <a:rPr sz="1600" i="1"/>
              <a:t>           &lt;arg&gt;${s3BucketLoc}/${tableName}/incr&lt;/arg&gt;</a:t>
            </a:r>
          </a:p>
          <a:p>
            <a:pPr lvl="0" algn="l">
              <a:defRPr sz="1800" i="0"/>
            </a:pPr>
            <a:r>
              <a:rPr sz="1600" i="1"/>
              <a:t>           &lt;arg&gt;--check-column&lt;/arg&gt;</a:t>
            </a:r>
          </a:p>
          <a:p>
            <a:pPr lvl="0" algn="l">
              <a:defRPr sz="1800" i="0"/>
            </a:pPr>
            <a:r>
              <a:rPr sz="1600" i="1"/>
              <a:t>           &lt;arg&gt;LAST_UPD&lt;/arg&gt;</a:t>
            </a:r>
          </a:p>
          <a:p>
            <a:pPr lvl="0" algn="l">
              <a:defRPr sz="1800" i="0"/>
            </a:pPr>
            <a:r>
              <a:rPr sz="1600" i="1"/>
              <a:t>           &lt;arg&gt;--incremental&lt;/arg&gt;</a:t>
            </a:r>
          </a:p>
          <a:p>
            <a:pPr lvl="0" algn="l">
              <a:defRPr sz="1800" i="0"/>
            </a:pPr>
            <a:r>
              <a:rPr sz="1600" i="1"/>
              <a:t>           &lt;arg&gt;lastmodified&lt;/arg&gt;</a:t>
            </a:r>
          </a:p>
          <a:p>
            <a:pPr lvl="0" algn="l">
              <a:defRPr sz="1800" i="0"/>
            </a:pPr>
            <a:r>
              <a:rPr sz="1600" i="1"/>
              <a:t>           &lt;arg&gt;--last-value&lt;/arg&gt;</a:t>
            </a:r>
          </a:p>
          <a:p>
            <a:pPr lvl="0" algn="l">
              <a:defRPr sz="1800" i="0"/>
            </a:pPr>
            <a:r>
              <a:rPr sz="1600" i="1"/>
              <a:t>         </a:t>
            </a:r>
            <a:r>
              <a:rPr sz="1600" i="1">
                <a:solidFill>
                  <a:srgbClr val="00B56E"/>
                </a:solidFill>
              </a:rPr>
              <a:t>  &lt;arg&gt;${wf:actionData('timeCheck')['sqoopLstUpd']}&lt;/arg&gt;</a:t>
            </a:r>
            <a:endParaRPr sz="1600" i="1"/>
          </a:p>
          <a:p>
            <a:pPr lvl="0" algn="l">
              <a:defRPr sz="1800" i="0"/>
            </a:pPr>
            <a:r>
              <a:rPr sz="1600" i="1"/>
              <a:t>           &lt;arg&gt;--m&lt;/arg&gt;</a:t>
            </a:r>
          </a:p>
          <a:p>
            <a:pPr lvl="0" algn="l">
              <a:defRPr sz="1800" i="0"/>
            </a:pPr>
            <a:r>
              <a:rPr sz="1600" i="1"/>
              <a:t>           &lt;arg&gt;1&lt;/arg&gt;</a:t>
            </a:r>
          </a:p>
          <a:p>
            <a:pPr lvl="0" algn="l">
              <a:defRPr sz="1800" i="0"/>
            </a:pPr>
            <a:r>
              <a:rPr sz="1600" i="1"/>
              <a:t>       &lt;/sqoop&gt;</a:t>
            </a:r>
          </a:p>
          <a:p>
            <a:pPr lvl="0" algn="l">
              <a:defRPr sz="1800" i="0"/>
            </a:pPr>
            <a:r>
              <a:rPr sz="1600" i="1"/>
              <a:t>       &lt;ok to="sqoopMetaUpdate"/&gt;</a:t>
            </a:r>
          </a:p>
          <a:p>
            <a:pPr lvl="0" algn="l">
              <a:defRPr sz="1800" i="0"/>
            </a:pPr>
            <a:r>
              <a:rPr sz="1600" i="1"/>
              <a:t>       &lt;error to="fail"/&gt;</a:t>
            </a:r>
          </a:p>
          <a:p>
            <a:pPr lvl="0" algn="l">
              <a:defRPr sz="1800" i="0"/>
            </a:pPr>
            <a:r>
              <a:rPr sz="1600" i="1"/>
              <a:t>   &lt;/action&gt;</a:t>
            </a:r>
          </a:p>
        </p:txBody>
      </p:sp>
      <p:sp>
        <p:nvSpPr>
          <p:cNvPr id="286" name="Shape 286"/>
          <p:cNvSpPr/>
          <p:nvPr/>
        </p:nvSpPr>
        <p:spPr>
          <a:xfrm>
            <a:off x="6286500" y="4171628"/>
            <a:ext cx="4076750" cy="1601713"/>
          </a:xfrm>
          <a:prstGeom prst="wedgeEllipseCallout">
            <a:avLst>
              <a:gd name="adj1" fmla="val -49751"/>
              <a:gd name="adj2" fmla="val 60149"/>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i="0">
                <a:latin typeface="+mn-lt"/>
                <a:ea typeface="+mn-ea"/>
                <a:cs typeface="+mn-cs"/>
                <a:sym typeface="Helvetica"/>
              </a:defRPr>
            </a:lvl1pPr>
          </a:lstStyle>
          <a:p>
            <a:pPr lvl="0">
              <a:defRPr sz="1800"/>
            </a:pPr>
            <a:r>
              <a:rPr sz="2000"/>
              <a:t>在Sqoop action中引用shellActionExample action的输出</a:t>
            </a:r>
          </a:p>
        </p:txBody>
      </p:sp>
      <p:sp>
        <p:nvSpPr>
          <p:cNvPr id="287" name="Shape 287"/>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节点之间数据共享（ActionData）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title"/>
          </p:nvPr>
        </p:nvSpPr>
        <p:spPr>
          <a:prstGeom prst="rect">
            <a:avLst/>
          </a:prstGeom>
        </p:spPr>
        <p:txBody>
          <a:bodyPr/>
          <a:lstStyle/>
          <a:p>
            <a:pPr lvl="0">
              <a:defRPr sz="1800" b="0" cap="none" spc="0">
                <a:solidFill>
                  <a:srgbClr val="000000"/>
                </a:solidFill>
              </a:defRPr>
            </a:pPr>
            <a:r>
              <a:rPr sz="3600" b="1" cap="all" spc="-144">
                <a:solidFill>
                  <a:srgbClr val="00B56E"/>
                </a:solidFill>
              </a:rPr>
              <a:t>workflow timeout设置</a:t>
            </a:r>
          </a:p>
        </p:txBody>
      </p:sp>
      <p:sp>
        <p:nvSpPr>
          <p:cNvPr id="290" name="Shape 290"/>
          <p:cNvSpPr>
            <a:spLocks noGrp="1"/>
          </p:cNvSpPr>
          <p:nvPr>
            <p:ph type="sldNum" sz="quarter" idx="2"/>
          </p:nvPr>
        </p:nvSpPr>
        <p:spPr>
          <a:xfrm>
            <a:off x="12356355" y="9258300"/>
            <a:ext cx="268190" cy="292100"/>
          </a:xfrm>
          <a:prstGeom prst="rect">
            <a:avLst/>
          </a:prstGeom>
          <a:extLst>
            <a:ext uri="{C572A759-6A51-4108-AA02-DFA0A04FC94B}">
              <ma14:wrappingTextBoxFlag xmlns:ma14="http://schemas.microsoft.com/office/mac/drawingml/2011/main" val="1"/>
            </a:ext>
          </a:extLst>
        </p:spPr>
        <p:txBody>
          <a:bodyPr/>
          <a:lstStyle/>
          <a:p>
            <a:pPr lvl="0">
              <a:defRPr sz="1800" i="0">
                <a:solidFill>
                  <a:srgbClr val="000000"/>
                </a:solidFill>
              </a:defRPr>
            </a:pPr>
            <a:fld id="{86CB4B4D-7CA3-9044-876B-883B54F8677D}" type="slidenum">
              <a:rPr sz="1100" i="1">
                <a:solidFill>
                  <a:srgbClr val="929396"/>
                </a:solidFill>
              </a:rPr>
              <a:t>9</a:t>
            </a:fld>
            <a:endParaRPr sz="1100" i="1">
              <a:solidFill>
                <a:srgbClr val="929396"/>
              </a:solidFill>
            </a:endParaRPr>
          </a:p>
        </p:txBody>
      </p:sp>
      <p:pic>
        <p:nvPicPr>
          <p:cNvPr id="291" name="Screen Shot 2016-04-21 at 4.52.34 PM.png"/>
          <p:cNvPicPr/>
          <p:nvPr/>
        </p:nvPicPr>
        <p:blipFill>
          <a:blip r:embed="rId2">
            <a:extLst/>
          </a:blip>
          <a:stretch>
            <a:fillRect/>
          </a:stretch>
        </p:blipFill>
        <p:spPr>
          <a:xfrm>
            <a:off x="368300" y="1257412"/>
            <a:ext cx="11353665" cy="5122258"/>
          </a:xfrm>
          <a:prstGeom prst="rect">
            <a:avLst/>
          </a:prstGeom>
          <a:ln w="12700">
            <a:miter lim="400000"/>
          </a:ln>
        </p:spPr>
      </p:pic>
      <p:sp>
        <p:nvSpPr>
          <p:cNvPr id="292" name="Shape 292"/>
          <p:cNvSpPr/>
          <p:nvPr/>
        </p:nvSpPr>
        <p:spPr>
          <a:xfrm>
            <a:off x="297504" y="6337299"/>
            <a:ext cx="1248216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3700"/>
              </a:lnSpc>
              <a:spcBef>
                <a:spcPts val="1200"/>
              </a:spcBef>
              <a:defRPr sz="1800" i="0"/>
            </a:pPr>
            <a:r>
              <a:rPr sz="1700">
                <a:latin typeface="+mn-lt"/>
                <a:ea typeface="+mn-ea"/>
                <a:cs typeface="+mn-cs"/>
                <a:sym typeface="Helvetica"/>
              </a:rPr>
              <a:t>假设workflow的调度频率为每小时整点开始运行，比如当1:00时会实例化一个workflow-1:00，之后此workflow会进入waiting状态，</a:t>
            </a:r>
          </a:p>
          <a:p>
            <a:pPr lvl="0" algn="l" defTabSz="457200">
              <a:lnSpc>
                <a:spcPts val="3700"/>
              </a:lnSpc>
              <a:spcBef>
                <a:spcPts val="1200"/>
              </a:spcBef>
              <a:defRPr sz="1800" i="0"/>
            </a:pPr>
            <a:r>
              <a:rPr sz="1700">
                <a:latin typeface="+mn-lt"/>
                <a:ea typeface="+mn-ea"/>
                <a:cs typeface="+mn-cs"/>
                <a:sym typeface="Helvetica"/>
              </a:rPr>
              <a:t>如果所示，处于waiting状态的workflow会去检查是否符合dataset 的input event，如果满足就从waiting进入ready状态，</a:t>
            </a:r>
          </a:p>
          <a:p>
            <a:pPr lvl="0" algn="l" defTabSz="457200">
              <a:lnSpc>
                <a:spcPts val="3700"/>
              </a:lnSpc>
              <a:spcBef>
                <a:spcPts val="1200"/>
              </a:spcBef>
              <a:defRPr sz="1800" i="0"/>
            </a:pPr>
            <a:r>
              <a:rPr sz="1700">
                <a:latin typeface="+mn-lt"/>
                <a:ea typeface="+mn-ea"/>
                <a:cs typeface="+mn-cs"/>
                <a:sym typeface="Helvetica"/>
              </a:rPr>
              <a:t>否则会一直停留在waiting状态，可以设置timeout时间，如果超过时间，workflow会转为timeout状态。</a:t>
            </a:r>
          </a:p>
          <a:p>
            <a:pPr lvl="0" algn="l" defTabSz="457200">
              <a:lnSpc>
                <a:spcPts val="3700"/>
              </a:lnSpc>
              <a:spcBef>
                <a:spcPts val="1200"/>
              </a:spcBef>
              <a:defRPr sz="1800" i="0"/>
            </a:pPr>
            <a:r>
              <a:rPr sz="1700">
                <a:latin typeface="+mn-lt"/>
                <a:ea typeface="+mn-ea"/>
                <a:cs typeface="+mn-cs"/>
                <a:sym typeface="Helvetica"/>
              </a:rPr>
              <a:t>默认值为-1,表示永远不超时</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1" u="none" strike="noStrike" cap="none" spc="0" normalizeH="0" baseline="0">
            <a:ln>
              <a:noFill/>
            </a:ln>
            <a:solidFill>
              <a:srgbClr val="000000"/>
            </a:solidFill>
            <a:effectLst/>
            <a:uFillTx/>
            <a:latin typeface="Helvetica-Oblique"/>
            <a:ea typeface="Helvetica-Oblique"/>
            <a:cs typeface="Helvetica-Oblique"/>
            <a:sym typeface="Helvetica-Obliq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90000"/>
          </a:lnSpc>
          <a:spcBef>
            <a:spcPts val="0"/>
          </a:spcBef>
          <a:spcAft>
            <a:spcPts val="0"/>
          </a:spcAft>
          <a:buClrTx/>
          <a:buSzTx/>
          <a:buFontTx/>
          <a:buNone/>
          <a:tabLst/>
          <a:defRPr kumimoji="0" sz="2400" b="0" i="1" u="none" strike="noStrike" cap="none" spc="0" normalizeH="0" baseline="0">
            <a:ln>
              <a:noFill/>
            </a:ln>
            <a:solidFill>
              <a:srgbClr val="000000"/>
            </a:solidFill>
            <a:effectLst/>
            <a:uFillTx/>
            <a:latin typeface="Helvetica-Oblique"/>
            <a:ea typeface="Helvetica-Oblique"/>
            <a:cs typeface="Helvetica-Oblique"/>
            <a:sym typeface="Helvetica-Obliq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1889</Words>
  <Application>Microsoft Macintosh PowerPoint</Application>
  <PresentationFormat>Custom</PresentationFormat>
  <Paragraphs>178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White</vt:lpstr>
      <vt:lpstr>oozie feature summary</vt:lpstr>
      <vt:lpstr>Summary</vt:lpstr>
      <vt:lpstr>workflow重做</vt:lpstr>
      <vt:lpstr>workflow重做</vt:lpstr>
      <vt:lpstr>节点之间数据共享（ActionData）</vt:lpstr>
      <vt:lpstr>节点之间数据共享（ActionData）</vt:lpstr>
      <vt:lpstr>节点之间数据共享（ActionData）</vt:lpstr>
      <vt:lpstr>节点之间数据共享（ActionData）</vt:lpstr>
      <vt:lpstr>workflow timeout设置</vt:lpstr>
      <vt:lpstr>workflow不同时刻实例处于running的并发数设置</vt:lpstr>
      <vt:lpstr>workflow不同时刻实例从ready状态进入running状态的执行策略</vt:lpstr>
      <vt:lpstr>workflow的一个action节点失败自动重试设置</vt:lpstr>
      <vt:lpstr>workflow的一个action节点失败后的是否忽略本节点错误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oozie feature summary</dc:title>
  <cp:lastModifiedBy>Microsoft Office User</cp:lastModifiedBy>
  <cp:revision>3</cp:revision>
  <dcterms:modified xsi:type="dcterms:W3CDTF">2016-04-27T09:40:00Z</dcterms:modified>
</cp:coreProperties>
</file>