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3004800" cy="9753600"/>
  <p:notesSz cx="6858000" cy="9144000"/>
  <p:defaultTextStyle>
    <a:lvl1pPr algn="ctr" defTabSz="584200">
      <a:lnSpc>
        <a:spcPct val="90000"/>
      </a:lnSpc>
      <a:defRPr sz="2400" i="1">
        <a:latin typeface="Helvetica-Oblique"/>
        <a:ea typeface="Helvetica-Oblique"/>
        <a:cs typeface="Helvetica-Oblique"/>
        <a:sym typeface="Helvetica-Oblique"/>
      </a:defRPr>
    </a:lvl1pPr>
    <a:lvl2pPr indent="342900" algn="ctr" defTabSz="584200">
      <a:lnSpc>
        <a:spcPct val="90000"/>
      </a:lnSpc>
      <a:defRPr sz="2400" i="1">
        <a:latin typeface="Helvetica-Oblique"/>
        <a:ea typeface="Helvetica-Oblique"/>
        <a:cs typeface="Helvetica-Oblique"/>
        <a:sym typeface="Helvetica-Oblique"/>
      </a:defRPr>
    </a:lvl2pPr>
    <a:lvl3pPr indent="685800" algn="ctr" defTabSz="584200">
      <a:lnSpc>
        <a:spcPct val="90000"/>
      </a:lnSpc>
      <a:defRPr sz="2400" i="1">
        <a:latin typeface="Helvetica-Oblique"/>
        <a:ea typeface="Helvetica-Oblique"/>
        <a:cs typeface="Helvetica-Oblique"/>
        <a:sym typeface="Helvetica-Oblique"/>
      </a:defRPr>
    </a:lvl3pPr>
    <a:lvl4pPr indent="1028700" algn="ctr" defTabSz="584200">
      <a:lnSpc>
        <a:spcPct val="90000"/>
      </a:lnSpc>
      <a:defRPr sz="2400" i="1">
        <a:latin typeface="Helvetica-Oblique"/>
        <a:ea typeface="Helvetica-Oblique"/>
        <a:cs typeface="Helvetica-Oblique"/>
        <a:sym typeface="Helvetica-Oblique"/>
      </a:defRPr>
    </a:lvl4pPr>
    <a:lvl5pPr indent="1371600" algn="ctr" defTabSz="584200">
      <a:lnSpc>
        <a:spcPct val="90000"/>
      </a:lnSpc>
      <a:defRPr sz="2400" i="1">
        <a:latin typeface="Helvetica-Oblique"/>
        <a:ea typeface="Helvetica-Oblique"/>
        <a:cs typeface="Helvetica-Oblique"/>
        <a:sym typeface="Helvetica-Oblique"/>
      </a:defRPr>
    </a:lvl5pPr>
    <a:lvl6pPr indent="1714500" algn="ctr" defTabSz="584200">
      <a:lnSpc>
        <a:spcPct val="90000"/>
      </a:lnSpc>
      <a:defRPr sz="2400" i="1">
        <a:latin typeface="Helvetica-Oblique"/>
        <a:ea typeface="Helvetica-Oblique"/>
        <a:cs typeface="Helvetica-Oblique"/>
        <a:sym typeface="Helvetica-Oblique"/>
      </a:defRPr>
    </a:lvl6pPr>
    <a:lvl7pPr indent="2057400" algn="ctr" defTabSz="584200">
      <a:lnSpc>
        <a:spcPct val="90000"/>
      </a:lnSpc>
      <a:defRPr sz="2400" i="1">
        <a:latin typeface="Helvetica-Oblique"/>
        <a:ea typeface="Helvetica-Oblique"/>
        <a:cs typeface="Helvetica-Oblique"/>
        <a:sym typeface="Helvetica-Oblique"/>
      </a:defRPr>
    </a:lvl7pPr>
    <a:lvl8pPr indent="2400300" algn="ctr" defTabSz="584200">
      <a:lnSpc>
        <a:spcPct val="90000"/>
      </a:lnSpc>
      <a:defRPr sz="2400" i="1">
        <a:latin typeface="Helvetica-Oblique"/>
        <a:ea typeface="Helvetica-Oblique"/>
        <a:cs typeface="Helvetica-Oblique"/>
        <a:sym typeface="Helvetica-Oblique"/>
      </a:defRPr>
    </a:lvl8pPr>
    <a:lvl9pPr indent="2743200" algn="ctr" defTabSz="584200">
      <a:lnSpc>
        <a:spcPct val="90000"/>
      </a:lnSpc>
      <a:defRPr sz="2400" i="1">
        <a:latin typeface="Helvetica-Oblique"/>
        <a:ea typeface="Helvetica-Oblique"/>
        <a:cs typeface="Helvetica-Oblique"/>
        <a:sym typeface="Helvetica-Obliq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Ref idx="minor">
          <a:srgbClr val="000000"/>
        </a:fontRef>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8F44A2F1-9E1F-4B54-A3A2-5F16C0AD49E2}" styleName="">
    <a:tblBg/>
    <a:wholeTbl>
      <a:tcTxStyle b="off" i="off">
        <a:fontRef idx="minor">
          <a:srgbClr val="000000"/>
        </a:fontRef>
        <a:srgbClr val="000000"/>
      </a:tcTxStyle>
      <a:tcStyle>
        <a:tcBdr>
          <a:left>
            <a:ln w="101600" cap="flat">
              <a:solidFill>
                <a:srgbClr val="FFFFFF"/>
              </a:solidFill>
              <a:prstDash val="solid"/>
              <a:miter lim="400000"/>
            </a:ln>
          </a:left>
          <a:right>
            <a:ln w="101600" cap="flat">
              <a:solidFill>
                <a:srgbClr val="FFFFFF"/>
              </a:solidFill>
              <a:prstDash val="solid"/>
              <a:miter lim="400000"/>
            </a:ln>
          </a:right>
          <a:top>
            <a:ln w="101600" cap="flat">
              <a:solidFill>
                <a:srgbClr val="FFFFFF"/>
              </a:solidFill>
              <a:prstDash val="solid"/>
              <a:miter lim="400000"/>
            </a:ln>
          </a:top>
          <a:bottom>
            <a:ln w="101600" cap="flat">
              <a:solidFill>
                <a:srgbClr val="FFFFFF"/>
              </a:solidFill>
              <a:prstDash val="solid"/>
              <a:miter lim="400000"/>
            </a:ln>
          </a:bottom>
          <a:insideH>
            <a:ln w="101600" cap="flat">
              <a:solidFill>
                <a:srgbClr val="FFFFFF"/>
              </a:solidFill>
              <a:prstDash val="solid"/>
              <a:miter lim="400000"/>
            </a:ln>
          </a:insideH>
          <a:insideV>
            <a:ln w="101600" cap="flat">
              <a:solidFill>
                <a:srgbClr val="FFFFFF"/>
              </a:solidFill>
              <a:prstDash val="solid"/>
              <a:miter lim="400000"/>
            </a:ln>
          </a:insideV>
        </a:tcBdr>
        <a:fill>
          <a:solidFill>
            <a:srgbClr val="F1F1F1"/>
          </a:solidFill>
        </a:fill>
      </a:tcStyle>
    </a:wholeTbl>
    <a:band2H>
      <a:tcTxStyle/>
      <a:tcStyle>
        <a:tcBdr/>
        <a:fill>
          <a:solidFill>
            <a:srgbClr val="C5C7C9">
              <a:alpha val="30000"/>
            </a:srgbClr>
          </a:solidFill>
        </a:fill>
      </a:tcStyle>
    </a:band2H>
    <a:firstCol>
      <a:tcTxStyle b="off" i="off">
        <a:fontRef idx="minor">
          <a:srgbClr val="FFFFFF"/>
        </a:fontRef>
        <a:srgbClr val="FFFFFF"/>
      </a:tcTxStyle>
      <a:tcStyle>
        <a:tcBdr>
          <a:left>
            <a:ln w="101600" cap="flat">
              <a:solidFill>
                <a:srgbClr val="FFFFFF"/>
              </a:solidFill>
              <a:prstDash val="solid"/>
              <a:miter lim="400000"/>
            </a:ln>
          </a:left>
          <a:right>
            <a:ln w="101600" cap="flat">
              <a:solidFill>
                <a:srgbClr val="FFFFFF"/>
              </a:solidFill>
              <a:prstDash val="solid"/>
              <a:miter lim="400000"/>
            </a:ln>
          </a:right>
          <a:top>
            <a:ln w="101600" cap="flat">
              <a:solidFill>
                <a:srgbClr val="FFFFFF"/>
              </a:solidFill>
              <a:prstDash val="solid"/>
              <a:miter lim="400000"/>
            </a:ln>
          </a:top>
          <a:bottom>
            <a:ln w="101600" cap="flat">
              <a:solidFill>
                <a:srgbClr val="FFFFFF"/>
              </a:solidFill>
              <a:prstDash val="solid"/>
              <a:miter lim="400000"/>
            </a:ln>
          </a:bottom>
          <a:insideH>
            <a:ln w="101600" cap="flat">
              <a:solidFill>
                <a:srgbClr val="FFFFFF"/>
              </a:solidFill>
              <a:prstDash val="solid"/>
              <a:miter lim="400000"/>
            </a:ln>
          </a:insideH>
          <a:insideV>
            <a:ln w="101600" cap="flat">
              <a:solidFill>
                <a:srgbClr val="FFFFFF"/>
              </a:solidFill>
              <a:prstDash val="solid"/>
              <a:miter lim="400000"/>
            </a:ln>
          </a:insideV>
        </a:tcBdr>
        <a:fill>
          <a:solidFill>
            <a:srgbClr val="797979"/>
          </a:solidFill>
        </a:fill>
      </a:tcStyle>
    </a:firstCol>
    <a:la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lastRow>
    <a:firstRow>
      <a:tcTxStyle b="off" i="off">
        <a:fontRef idx="minor">
          <a:srgbClr val="FFFFFF"/>
        </a:fontRef>
        <a:srgbClr val="FFFFFF"/>
      </a:tcTxStyle>
      <a:tcStyle>
        <a:tcBdr>
          <a:left>
            <a:ln w="101600" cap="flat">
              <a:solidFill>
                <a:srgbClr val="FFFFFF"/>
              </a:solidFill>
              <a:prstDash val="solid"/>
              <a:miter lim="400000"/>
            </a:ln>
          </a:left>
          <a:right>
            <a:ln w="101600" cap="flat">
              <a:solidFill>
                <a:srgbClr val="FFFFFF"/>
              </a:solidFill>
              <a:prstDash val="solid"/>
              <a:miter lim="400000"/>
            </a:ln>
          </a:right>
          <a:top>
            <a:ln w="101600" cap="flat">
              <a:solidFill>
                <a:srgbClr val="FFFFFF"/>
              </a:solidFill>
              <a:prstDash val="solid"/>
              <a:miter lim="400000"/>
            </a:ln>
          </a:top>
          <a:bottom>
            <a:ln w="101600" cap="flat">
              <a:solidFill>
                <a:srgbClr val="FFFFFF"/>
              </a:solidFill>
              <a:prstDash val="solid"/>
              <a:miter lim="400000"/>
            </a:ln>
          </a:bottom>
          <a:insideH>
            <a:ln w="101600" cap="flat">
              <a:solidFill>
                <a:srgbClr val="FFFFFF"/>
              </a:solidFill>
              <a:prstDash val="solid"/>
              <a:miter lim="400000"/>
            </a:ln>
          </a:insideH>
          <a:insideV>
            <a:ln w="101600" cap="flat">
              <a:solidFill>
                <a:srgbClr val="FFFFFF"/>
              </a:solidFill>
              <a:prstDash val="solid"/>
              <a:miter lim="400000"/>
            </a:ln>
          </a:insideV>
        </a:tcBdr>
        <a:fill>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8" d="100"/>
          <a:sy n="68" d="100"/>
        </p:scale>
        <p:origin x="-1984" y="-104"/>
      </p:cViewPr>
      <p:guideLst>
        <p:guide orient="horz" pos="3072"/>
        <p:guide pos="409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0" name="Shape 250"/>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251" name="Shape 251"/>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2895078667"/>
      </p:ext>
    </p:extLst>
  </p:cSld>
  <p:clrMap bg1="lt1" tx1="dk1" bg2="lt2" tx2="dk2" accent1="accent1" accent2="accent2" accent3="accent3" accent4="accent4" accent5="accent5" accent6="accent6" hlink="hlink" folHlink="folHlink"/>
  <p:notesStyle>
    <a:lvl1pPr defTabSz="584200">
      <a:defRPr sz="2200">
        <a:latin typeface="Lucida Grande"/>
        <a:ea typeface="Lucida Grande"/>
        <a:cs typeface="Lucida Grande"/>
        <a:sym typeface="Lucida Grande"/>
      </a:defRPr>
    </a:lvl1pPr>
    <a:lvl2pPr indent="228600" defTabSz="584200">
      <a:defRPr sz="2200">
        <a:latin typeface="Lucida Grande"/>
        <a:ea typeface="Lucida Grande"/>
        <a:cs typeface="Lucida Grande"/>
        <a:sym typeface="Lucida Grande"/>
      </a:defRPr>
    </a:lvl2pPr>
    <a:lvl3pPr indent="457200" defTabSz="584200">
      <a:defRPr sz="2200">
        <a:latin typeface="Lucida Grande"/>
        <a:ea typeface="Lucida Grande"/>
        <a:cs typeface="Lucida Grande"/>
        <a:sym typeface="Lucida Grande"/>
      </a:defRPr>
    </a:lvl3pPr>
    <a:lvl4pPr indent="685800" defTabSz="584200">
      <a:defRPr sz="2200">
        <a:latin typeface="Lucida Grande"/>
        <a:ea typeface="Lucida Grande"/>
        <a:cs typeface="Lucida Grande"/>
        <a:sym typeface="Lucida Grande"/>
      </a:defRPr>
    </a:lvl4pPr>
    <a:lvl5pPr indent="914400" defTabSz="584200">
      <a:defRPr sz="2200">
        <a:latin typeface="Lucida Grande"/>
        <a:ea typeface="Lucida Grande"/>
        <a:cs typeface="Lucida Grande"/>
        <a:sym typeface="Lucida Grande"/>
      </a:defRPr>
    </a:lvl5pPr>
    <a:lvl6pPr indent="1143000" defTabSz="584200">
      <a:defRPr sz="2200">
        <a:latin typeface="Lucida Grande"/>
        <a:ea typeface="Lucida Grande"/>
        <a:cs typeface="Lucida Grande"/>
        <a:sym typeface="Lucida Grande"/>
      </a:defRPr>
    </a:lvl6pPr>
    <a:lvl7pPr indent="1371600" defTabSz="584200">
      <a:defRPr sz="2200">
        <a:latin typeface="Lucida Grande"/>
        <a:ea typeface="Lucida Grande"/>
        <a:cs typeface="Lucida Grande"/>
        <a:sym typeface="Lucida Grande"/>
      </a:defRPr>
    </a:lvl7pPr>
    <a:lvl8pPr indent="1600200" defTabSz="584200">
      <a:defRPr sz="2200">
        <a:latin typeface="Lucida Grande"/>
        <a:ea typeface="Lucida Grande"/>
        <a:cs typeface="Lucida Grande"/>
        <a:sym typeface="Lucida Grande"/>
      </a:defRPr>
    </a:lvl8pPr>
    <a:lvl9pPr indent="1828800" defTabSz="584200">
      <a:defRPr sz="2200">
        <a:latin typeface="Lucida Grande"/>
        <a:ea typeface="Lucida Grande"/>
        <a:cs typeface="Lucida Grande"/>
        <a:sym typeface="Lucida Grand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Content - Black">
    <p:spTree>
      <p:nvGrpSpPr>
        <p:cNvPr id="1" name=""/>
        <p:cNvGrpSpPr/>
        <p:nvPr/>
      </p:nvGrpSpPr>
      <p:grpSpPr>
        <a:xfrm>
          <a:off x="0" y="0"/>
          <a:ext cx="0" cy="0"/>
          <a:chOff x="0" y="0"/>
          <a:chExt cx="0" cy="0"/>
        </a:xfrm>
      </p:grpSpPr>
      <p:sp>
        <p:nvSpPr>
          <p:cNvPr id="7" name="Shape 7"/>
          <p:cNvSpPr>
            <a:spLocks noGrp="1"/>
          </p:cNvSpPr>
          <p:nvPr>
            <p:ph type="title"/>
          </p:nvPr>
        </p:nvSpPr>
        <p:spPr>
          <a:prstGeom prst="rect">
            <a:avLst/>
          </a:prstGeom>
        </p:spPr>
        <p:txBody>
          <a:bodyPr/>
          <a:lstStyle/>
          <a:p>
            <a:pPr lvl="0">
              <a:defRPr sz="1800" b="0" cap="none" spc="0"/>
            </a:pPr>
            <a:r>
              <a:rPr sz="3600" b="1" cap="all" spc="-144"/>
              <a:t>Title Text</a:t>
            </a:r>
          </a:p>
        </p:txBody>
      </p:sp>
      <p:sp>
        <p:nvSpPr>
          <p:cNvPr id="8" name="Shape 8"/>
          <p:cNvSpPr>
            <a:spLocks noGrp="1"/>
          </p:cNvSpPr>
          <p:nvPr>
            <p:ph type="body" idx="1"/>
          </p:nvPr>
        </p:nvSpPr>
        <p:spPr>
          <a:prstGeom prst="rect">
            <a:avLst/>
          </a:prstGeom>
        </p:spPr>
        <p:txBody>
          <a:bodyPr/>
          <a:lstStyle>
            <a:lvl2pPr>
              <a:defRPr sz="2600"/>
            </a:lvl2pPr>
            <a:lvl3pPr marL="291041" indent="-291041">
              <a:buClr>
                <a:srgbClr val="9E785F"/>
              </a:buClr>
              <a:buSzPct val="200000"/>
              <a:defRPr sz="2200"/>
            </a:lvl3pPr>
            <a:lvl4pPr marL="663863" indent="-346363">
              <a:buClr>
                <a:srgbClr val="9E785F"/>
              </a:buClr>
              <a:buSzPct val="120000"/>
              <a:defRPr sz="2400"/>
            </a:lvl4pPr>
            <a:lvl5pPr marL="981363" indent="-346363">
              <a:buClr>
                <a:srgbClr val="9E785F"/>
              </a:buClr>
              <a:buSzPct val="120000"/>
              <a:defRPr sz="2400"/>
            </a:lvl5pPr>
          </a:lstStyle>
          <a:p>
            <a:pPr lvl="0">
              <a:defRPr sz="1800"/>
            </a:pPr>
            <a:r>
              <a:rPr sz="3400"/>
              <a:t>Body Level One</a:t>
            </a:r>
          </a:p>
          <a:p>
            <a:pPr lvl="1">
              <a:defRPr sz="1800"/>
            </a:pPr>
            <a:r>
              <a:rPr sz="2600"/>
              <a:t>Body Level Two</a:t>
            </a:r>
          </a:p>
          <a:p>
            <a:pPr lvl="2">
              <a:defRPr sz="1800"/>
            </a:pPr>
            <a:r>
              <a:rPr sz="2200"/>
              <a:t>Body Level Three</a:t>
            </a:r>
          </a:p>
          <a:p>
            <a:pPr lvl="3">
              <a:defRPr sz="1800"/>
            </a:pPr>
            <a:r>
              <a:rPr sz="2400"/>
              <a:t>Body Level Four</a:t>
            </a:r>
          </a:p>
          <a:p>
            <a:pPr lvl="4">
              <a:defRPr sz="1800"/>
            </a:pPr>
            <a:r>
              <a:rPr sz="2400"/>
              <a:t>Body Level Five</a:t>
            </a:r>
          </a:p>
        </p:txBody>
      </p:sp>
      <p:sp>
        <p:nvSpPr>
          <p:cNvPr id="9" name="Shape 9"/>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Title - Green">
    <p:spTree>
      <p:nvGrpSpPr>
        <p:cNvPr id="1" name=""/>
        <p:cNvGrpSpPr/>
        <p:nvPr/>
      </p:nvGrpSpPr>
      <p:grpSpPr>
        <a:xfrm>
          <a:off x="0" y="0"/>
          <a:ext cx="0" cy="0"/>
          <a:chOff x="0" y="0"/>
          <a:chExt cx="0" cy="0"/>
        </a:xfrm>
      </p:grpSpPr>
      <p:sp>
        <p:nvSpPr>
          <p:cNvPr id="48" name="Shape 48"/>
          <p:cNvSpPr/>
          <p:nvPr/>
        </p:nvSpPr>
        <p:spPr>
          <a:xfrm>
            <a:off x="1231900" y="4394041"/>
            <a:ext cx="10553701" cy="251"/>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49" name="Shape 49"/>
          <p:cNvSpPr/>
          <p:nvPr/>
        </p:nvSpPr>
        <p:spPr>
          <a:xfrm>
            <a:off x="1226229" y="6362541"/>
            <a:ext cx="10565042" cy="5"/>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50" name="Shape 50"/>
          <p:cNvSpPr>
            <a:spLocks noGrp="1"/>
          </p:cNvSpPr>
          <p:nvPr>
            <p:ph type="title"/>
          </p:nvPr>
        </p:nvSpPr>
        <p:spPr>
          <a:xfrm>
            <a:off x="539750" y="4425950"/>
            <a:ext cx="11925300" cy="1905000"/>
          </a:xfrm>
          <a:prstGeom prst="rect">
            <a:avLst/>
          </a:prstGeom>
        </p:spPr>
        <p:txBody>
          <a:bodyPr/>
          <a:lstStyle>
            <a:lvl1pPr algn="ctr">
              <a:lnSpc>
                <a:spcPct val="60000"/>
              </a:lnSpc>
              <a:defRPr sz="8400" spc="-420">
                <a:solidFill>
                  <a:srgbClr val="00B56E"/>
                </a:solidFill>
              </a:defRPr>
            </a:lvl1pPr>
          </a:lstStyle>
          <a:p>
            <a:pPr lvl="0">
              <a:defRPr sz="1800" b="0" cap="none" spc="0">
                <a:solidFill>
                  <a:srgbClr val="000000"/>
                </a:solidFill>
              </a:defRPr>
            </a:pPr>
            <a:r>
              <a:rPr sz="8400" b="1" cap="all" spc="-420">
                <a:solidFill>
                  <a:srgbClr val="00B56E"/>
                </a:solidFill>
              </a:rPr>
              <a:t>Title Text</a:t>
            </a:r>
          </a:p>
        </p:txBody>
      </p:sp>
      <p:sp>
        <p:nvSpPr>
          <p:cNvPr id="51" name="Shape 51"/>
          <p:cNvSpPr>
            <a:spLocks noGrp="1"/>
          </p:cNvSpPr>
          <p:nvPr>
            <p:ph type="body" idx="1"/>
          </p:nvPr>
        </p:nvSpPr>
        <p:spPr>
          <a:xfrm>
            <a:off x="2146300" y="6616700"/>
            <a:ext cx="8712200" cy="2298700"/>
          </a:xfrm>
          <a:prstGeom prst="rect">
            <a:avLst/>
          </a:prstGeom>
        </p:spPr>
        <p:txBody>
          <a:bodyPr/>
          <a:lstStyle>
            <a:lvl1pPr>
              <a:spcBef>
                <a:spcPts val="0"/>
              </a:spcBef>
              <a:defRPr sz="2800"/>
            </a:lvl1pPr>
            <a:lvl2pPr>
              <a:spcBef>
                <a:spcPts val="0"/>
              </a:spcBef>
              <a:defRPr sz="2800"/>
            </a:lvl2pPr>
            <a:lvl3pPr marL="341923" indent="-341923">
              <a:spcBef>
                <a:spcPts val="0"/>
              </a:spcBef>
              <a:defRPr sz="2800"/>
            </a:lvl3pPr>
            <a:lvl4pPr marL="493888" indent="-493888">
              <a:spcBef>
                <a:spcPts val="0"/>
              </a:spcBef>
              <a:defRPr sz="2800"/>
            </a:lvl4pPr>
            <a:lvl5pPr marL="635000" indent="-635000">
              <a:spcBef>
                <a:spcPts val="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Tree>
  </p:cSld>
  <p:clrMapOvr>
    <a:masterClrMapping/>
  </p:clrMapOvr>
  <p:transition xmlns:p14="http://schemas.microsoft.com/office/powerpoint/2010/mai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Title - Pink">
    <p:spTree>
      <p:nvGrpSpPr>
        <p:cNvPr id="1" name=""/>
        <p:cNvGrpSpPr/>
        <p:nvPr/>
      </p:nvGrpSpPr>
      <p:grpSpPr>
        <a:xfrm>
          <a:off x="0" y="0"/>
          <a:ext cx="0" cy="0"/>
          <a:chOff x="0" y="0"/>
          <a:chExt cx="0" cy="0"/>
        </a:xfrm>
      </p:grpSpPr>
      <p:pic>
        <p:nvPicPr>
          <p:cNvPr id="53" name="TW_Logo_noTag_black.pdf"/>
          <p:cNvPicPr/>
          <p:nvPr/>
        </p:nvPicPr>
        <p:blipFill>
          <a:blip r:embed="rId2">
            <a:extLst/>
          </a:blip>
          <a:stretch>
            <a:fillRect/>
          </a:stretch>
        </p:blipFill>
        <p:spPr>
          <a:xfrm>
            <a:off x="4438650" y="780015"/>
            <a:ext cx="4102100" cy="637070"/>
          </a:xfrm>
          <a:prstGeom prst="rect">
            <a:avLst/>
          </a:prstGeom>
          <a:ln w="12700">
            <a:miter lim="400000"/>
          </a:ln>
        </p:spPr>
      </p:pic>
      <p:sp>
        <p:nvSpPr>
          <p:cNvPr id="54" name="Shape 54"/>
          <p:cNvSpPr/>
          <p:nvPr/>
        </p:nvSpPr>
        <p:spPr>
          <a:xfrm>
            <a:off x="1231900" y="4394041"/>
            <a:ext cx="10553701" cy="251"/>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55" name="Shape 55"/>
          <p:cNvSpPr/>
          <p:nvPr/>
        </p:nvSpPr>
        <p:spPr>
          <a:xfrm>
            <a:off x="1226229" y="6362541"/>
            <a:ext cx="10565042" cy="5"/>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56" name="Shape 56"/>
          <p:cNvSpPr>
            <a:spLocks noGrp="1"/>
          </p:cNvSpPr>
          <p:nvPr>
            <p:ph type="title"/>
          </p:nvPr>
        </p:nvSpPr>
        <p:spPr>
          <a:xfrm>
            <a:off x="546100" y="4425916"/>
            <a:ext cx="11925301" cy="1905001"/>
          </a:xfrm>
          <a:prstGeom prst="rect">
            <a:avLst/>
          </a:prstGeom>
        </p:spPr>
        <p:txBody>
          <a:bodyPr/>
          <a:lstStyle>
            <a:lvl1pPr algn="ctr">
              <a:lnSpc>
                <a:spcPct val="60000"/>
              </a:lnSpc>
              <a:defRPr sz="8400" spc="-420">
                <a:solidFill>
                  <a:srgbClr val="EF5BA1"/>
                </a:solidFill>
              </a:defRPr>
            </a:lvl1pPr>
          </a:lstStyle>
          <a:p>
            <a:pPr lvl="0">
              <a:defRPr sz="1800" b="0" cap="none" spc="0">
                <a:solidFill>
                  <a:srgbClr val="000000"/>
                </a:solidFill>
              </a:defRPr>
            </a:pPr>
            <a:r>
              <a:rPr sz="8400" b="1" cap="all" spc="-420">
                <a:solidFill>
                  <a:srgbClr val="EF5BA1"/>
                </a:solidFill>
              </a:rPr>
              <a:t>Title Text</a:t>
            </a:r>
          </a:p>
        </p:txBody>
      </p:sp>
      <p:sp>
        <p:nvSpPr>
          <p:cNvPr id="57" name="Shape 57"/>
          <p:cNvSpPr>
            <a:spLocks noGrp="1"/>
          </p:cNvSpPr>
          <p:nvPr>
            <p:ph type="body" idx="1"/>
          </p:nvPr>
        </p:nvSpPr>
        <p:spPr>
          <a:xfrm>
            <a:off x="2146300" y="6616700"/>
            <a:ext cx="8712200" cy="2298700"/>
          </a:xfrm>
          <a:prstGeom prst="rect">
            <a:avLst/>
          </a:prstGeom>
        </p:spPr>
        <p:txBody>
          <a:bodyPr/>
          <a:lstStyle>
            <a:lvl1pPr>
              <a:spcBef>
                <a:spcPts val="0"/>
              </a:spcBef>
              <a:defRPr sz="2800"/>
            </a:lvl1pPr>
            <a:lvl2pPr>
              <a:spcBef>
                <a:spcPts val="0"/>
              </a:spcBef>
              <a:defRPr sz="2800"/>
            </a:lvl2pPr>
            <a:lvl3pPr marL="341923" indent="-341923">
              <a:spcBef>
                <a:spcPts val="0"/>
              </a:spcBef>
              <a:defRPr sz="2800"/>
            </a:lvl3pPr>
            <a:lvl4pPr marL="493888" indent="-493888">
              <a:spcBef>
                <a:spcPts val="0"/>
              </a:spcBef>
              <a:defRPr sz="2800"/>
            </a:lvl4pPr>
            <a:lvl5pPr marL="635000" indent="-635000">
              <a:spcBef>
                <a:spcPts val="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Tree>
  </p:cSld>
  <p:clrMapOvr>
    <a:masterClrMapping/>
  </p:clrMapOvr>
  <p:transition xmlns:p14="http://schemas.microsoft.com/office/powerpoint/2010/mai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tle - Yellow">
    <p:spTree>
      <p:nvGrpSpPr>
        <p:cNvPr id="1" name=""/>
        <p:cNvGrpSpPr/>
        <p:nvPr/>
      </p:nvGrpSpPr>
      <p:grpSpPr>
        <a:xfrm>
          <a:off x="0" y="0"/>
          <a:ext cx="0" cy="0"/>
          <a:chOff x="0" y="0"/>
          <a:chExt cx="0" cy="0"/>
        </a:xfrm>
      </p:grpSpPr>
      <p:pic>
        <p:nvPicPr>
          <p:cNvPr id="59" name="TW_Logo_noTag_black.pdf"/>
          <p:cNvPicPr/>
          <p:nvPr/>
        </p:nvPicPr>
        <p:blipFill>
          <a:blip r:embed="rId2">
            <a:extLst/>
          </a:blip>
          <a:stretch>
            <a:fillRect/>
          </a:stretch>
        </p:blipFill>
        <p:spPr>
          <a:xfrm>
            <a:off x="4438650" y="780015"/>
            <a:ext cx="4102100" cy="637070"/>
          </a:xfrm>
          <a:prstGeom prst="rect">
            <a:avLst/>
          </a:prstGeom>
          <a:ln w="12700">
            <a:miter lim="400000"/>
          </a:ln>
        </p:spPr>
      </p:pic>
      <p:sp>
        <p:nvSpPr>
          <p:cNvPr id="60" name="Shape 60"/>
          <p:cNvSpPr/>
          <p:nvPr/>
        </p:nvSpPr>
        <p:spPr>
          <a:xfrm>
            <a:off x="1231900" y="4394041"/>
            <a:ext cx="10553701" cy="251"/>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61" name="Shape 61"/>
          <p:cNvSpPr/>
          <p:nvPr/>
        </p:nvSpPr>
        <p:spPr>
          <a:xfrm>
            <a:off x="1226229" y="6362541"/>
            <a:ext cx="10565042" cy="5"/>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62" name="Shape 62"/>
          <p:cNvSpPr>
            <a:spLocks noGrp="1"/>
          </p:cNvSpPr>
          <p:nvPr>
            <p:ph type="title"/>
          </p:nvPr>
        </p:nvSpPr>
        <p:spPr>
          <a:xfrm>
            <a:off x="546100" y="4425916"/>
            <a:ext cx="11925301" cy="1905001"/>
          </a:xfrm>
          <a:prstGeom prst="rect">
            <a:avLst/>
          </a:prstGeom>
        </p:spPr>
        <p:txBody>
          <a:bodyPr/>
          <a:lstStyle>
            <a:lvl1pPr algn="ctr">
              <a:lnSpc>
                <a:spcPct val="60000"/>
              </a:lnSpc>
              <a:defRPr sz="8400" spc="-420">
                <a:solidFill>
                  <a:srgbClr val="F78F31"/>
                </a:solidFill>
              </a:defRPr>
            </a:lvl1pPr>
          </a:lstStyle>
          <a:p>
            <a:pPr lvl="0">
              <a:defRPr sz="1800" b="0" cap="none" spc="0">
                <a:solidFill>
                  <a:srgbClr val="000000"/>
                </a:solidFill>
              </a:defRPr>
            </a:pPr>
            <a:r>
              <a:rPr sz="8400" b="1" cap="all" spc="-420">
                <a:solidFill>
                  <a:srgbClr val="F78F31"/>
                </a:solidFill>
              </a:rPr>
              <a:t>Title Text</a:t>
            </a:r>
          </a:p>
        </p:txBody>
      </p:sp>
      <p:sp>
        <p:nvSpPr>
          <p:cNvPr id="63" name="Shape 63"/>
          <p:cNvSpPr>
            <a:spLocks noGrp="1"/>
          </p:cNvSpPr>
          <p:nvPr>
            <p:ph type="body" idx="1"/>
          </p:nvPr>
        </p:nvSpPr>
        <p:spPr>
          <a:xfrm>
            <a:off x="2146300" y="6616700"/>
            <a:ext cx="8712200" cy="2298700"/>
          </a:xfrm>
          <a:prstGeom prst="rect">
            <a:avLst/>
          </a:prstGeom>
        </p:spPr>
        <p:txBody>
          <a:bodyPr/>
          <a:lstStyle>
            <a:lvl1pPr>
              <a:spcBef>
                <a:spcPts val="0"/>
              </a:spcBef>
              <a:defRPr sz="2800"/>
            </a:lvl1pPr>
            <a:lvl2pPr>
              <a:spcBef>
                <a:spcPts val="0"/>
              </a:spcBef>
              <a:defRPr sz="2800"/>
            </a:lvl2pPr>
            <a:lvl3pPr marL="341923" indent="-341923">
              <a:spcBef>
                <a:spcPts val="0"/>
              </a:spcBef>
              <a:defRPr sz="2800"/>
            </a:lvl3pPr>
            <a:lvl4pPr marL="493888" indent="-493888">
              <a:spcBef>
                <a:spcPts val="0"/>
              </a:spcBef>
              <a:defRPr sz="2800"/>
            </a:lvl4pPr>
            <a:lvl5pPr marL="635000" indent="-635000">
              <a:spcBef>
                <a:spcPts val="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Tree>
  </p:cSld>
  <p:clrMapOvr>
    <a:masterClrMapping/>
  </p:clrMapOvr>
  <p:transition xmlns:p14="http://schemas.microsoft.com/office/powerpoint/2010/mai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Title - Blue">
    <p:spTree>
      <p:nvGrpSpPr>
        <p:cNvPr id="1" name=""/>
        <p:cNvGrpSpPr/>
        <p:nvPr/>
      </p:nvGrpSpPr>
      <p:grpSpPr>
        <a:xfrm>
          <a:off x="0" y="0"/>
          <a:ext cx="0" cy="0"/>
          <a:chOff x="0" y="0"/>
          <a:chExt cx="0" cy="0"/>
        </a:xfrm>
      </p:grpSpPr>
      <p:pic>
        <p:nvPicPr>
          <p:cNvPr id="65" name="TW_Logo_noTag_black.pdf"/>
          <p:cNvPicPr/>
          <p:nvPr/>
        </p:nvPicPr>
        <p:blipFill>
          <a:blip r:embed="rId2">
            <a:extLst/>
          </a:blip>
          <a:stretch>
            <a:fillRect/>
          </a:stretch>
        </p:blipFill>
        <p:spPr>
          <a:xfrm>
            <a:off x="4438650" y="780015"/>
            <a:ext cx="4102100" cy="637070"/>
          </a:xfrm>
          <a:prstGeom prst="rect">
            <a:avLst/>
          </a:prstGeom>
          <a:ln w="12700">
            <a:miter lim="400000"/>
          </a:ln>
        </p:spPr>
      </p:pic>
      <p:sp>
        <p:nvSpPr>
          <p:cNvPr id="66" name="Shape 66"/>
          <p:cNvSpPr/>
          <p:nvPr/>
        </p:nvSpPr>
        <p:spPr>
          <a:xfrm>
            <a:off x="1231900" y="4394041"/>
            <a:ext cx="10553701" cy="251"/>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67" name="Shape 67"/>
          <p:cNvSpPr/>
          <p:nvPr/>
        </p:nvSpPr>
        <p:spPr>
          <a:xfrm>
            <a:off x="1226229" y="6362541"/>
            <a:ext cx="10565042" cy="5"/>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68" name="Shape 68"/>
          <p:cNvSpPr>
            <a:spLocks noGrp="1"/>
          </p:cNvSpPr>
          <p:nvPr>
            <p:ph type="title"/>
          </p:nvPr>
        </p:nvSpPr>
        <p:spPr>
          <a:xfrm>
            <a:off x="546100" y="4425916"/>
            <a:ext cx="11925301" cy="1905001"/>
          </a:xfrm>
          <a:prstGeom prst="rect">
            <a:avLst/>
          </a:prstGeom>
        </p:spPr>
        <p:txBody>
          <a:bodyPr/>
          <a:lstStyle>
            <a:lvl1pPr algn="ctr">
              <a:lnSpc>
                <a:spcPct val="60000"/>
              </a:lnSpc>
              <a:defRPr sz="8400" spc="-420">
                <a:solidFill>
                  <a:srgbClr val="26BDCF"/>
                </a:solidFill>
              </a:defRPr>
            </a:lvl1pPr>
          </a:lstStyle>
          <a:p>
            <a:pPr lvl="0">
              <a:defRPr sz="1800" b="0" cap="none" spc="0">
                <a:solidFill>
                  <a:srgbClr val="000000"/>
                </a:solidFill>
              </a:defRPr>
            </a:pPr>
            <a:r>
              <a:rPr sz="8400" b="1" cap="all" spc="-420">
                <a:solidFill>
                  <a:srgbClr val="26BDCF"/>
                </a:solidFill>
              </a:rPr>
              <a:t>Title Text</a:t>
            </a:r>
          </a:p>
        </p:txBody>
      </p:sp>
      <p:sp>
        <p:nvSpPr>
          <p:cNvPr id="69" name="Shape 69"/>
          <p:cNvSpPr>
            <a:spLocks noGrp="1"/>
          </p:cNvSpPr>
          <p:nvPr>
            <p:ph type="body" idx="1"/>
          </p:nvPr>
        </p:nvSpPr>
        <p:spPr>
          <a:xfrm>
            <a:off x="2146300" y="6616700"/>
            <a:ext cx="8712200" cy="2298700"/>
          </a:xfrm>
          <a:prstGeom prst="rect">
            <a:avLst/>
          </a:prstGeom>
        </p:spPr>
        <p:txBody>
          <a:bodyPr/>
          <a:lstStyle>
            <a:lvl1pPr>
              <a:spcBef>
                <a:spcPts val="0"/>
              </a:spcBef>
              <a:defRPr sz="2800"/>
            </a:lvl1pPr>
            <a:lvl2pPr>
              <a:spcBef>
                <a:spcPts val="0"/>
              </a:spcBef>
              <a:defRPr sz="2800"/>
            </a:lvl2pPr>
            <a:lvl3pPr marL="341923" indent="-341923">
              <a:spcBef>
                <a:spcPts val="0"/>
              </a:spcBef>
              <a:defRPr sz="2800"/>
            </a:lvl3pPr>
            <a:lvl4pPr marL="493888" indent="-493888">
              <a:spcBef>
                <a:spcPts val="0"/>
              </a:spcBef>
              <a:defRPr sz="2800"/>
            </a:lvl4pPr>
            <a:lvl5pPr marL="635000" indent="-635000">
              <a:spcBef>
                <a:spcPts val="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Tree>
  </p:cSld>
  <p:clrMapOvr>
    <a:masterClrMapping/>
  </p:clrMapOvr>
  <p:transition xmlns:p14="http://schemas.microsoft.com/office/powerpoint/2010/mai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Title - Purple">
    <p:spTree>
      <p:nvGrpSpPr>
        <p:cNvPr id="1" name=""/>
        <p:cNvGrpSpPr/>
        <p:nvPr/>
      </p:nvGrpSpPr>
      <p:grpSpPr>
        <a:xfrm>
          <a:off x="0" y="0"/>
          <a:ext cx="0" cy="0"/>
          <a:chOff x="0" y="0"/>
          <a:chExt cx="0" cy="0"/>
        </a:xfrm>
      </p:grpSpPr>
      <p:pic>
        <p:nvPicPr>
          <p:cNvPr id="71" name="TW_Logo_noTag_black.pdf"/>
          <p:cNvPicPr/>
          <p:nvPr/>
        </p:nvPicPr>
        <p:blipFill>
          <a:blip r:embed="rId2">
            <a:extLst/>
          </a:blip>
          <a:stretch>
            <a:fillRect/>
          </a:stretch>
        </p:blipFill>
        <p:spPr>
          <a:xfrm>
            <a:off x="4438650" y="780015"/>
            <a:ext cx="4102100" cy="637070"/>
          </a:xfrm>
          <a:prstGeom prst="rect">
            <a:avLst/>
          </a:prstGeom>
          <a:ln w="12700">
            <a:miter lim="400000"/>
          </a:ln>
        </p:spPr>
      </p:pic>
      <p:sp>
        <p:nvSpPr>
          <p:cNvPr id="72" name="Shape 72"/>
          <p:cNvSpPr/>
          <p:nvPr/>
        </p:nvSpPr>
        <p:spPr>
          <a:xfrm>
            <a:off x="1231900" y="4394041"/>
            <a:ext cx="10553701" cy="251"/>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73" name="Shape 73"/>
          <p:cNvSpPr/>
          <p:nvPr/>
        </p:nvSpPr>
        <p:spPr>
          <a:xfrm>
            <a:off x="1226229" y="6362541"/>
            <a:ext cx="10565042" cy="5"/>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74" name="Shape 74"/>
          <p:cNvSpPr>
            <a:spLocks noGrp="1"/>
          </p:cNvSpPr>
          <p:nvPr>
            <p:ph type="title"/>
          </p:nvPr>
        </p:nvSpPr>
        <p:spPr>
          <a:xfrm>
            <a:off x="546100" y="4425916"/>
            <a:ext cx="11925301" cy="1905001"/>
          </a:xfrm>
          <a:prstGeom prst="rect">
            <a:avLst/>
          </a:prstGeom>
        </p:spPr>
        <p:txBody>
          <a:bodyPr/>
          <a:lstStyle>
            <a:lvl1pPr algn="ctr">
              <a:lnSpc>
                <a:spcPct val="60000"/>
              </a:lnSpc>
              <a:defRPr sz="8400" spc="-420">
                <a:solidFill>
                  <a:srgbClr val="6A2569"/>
                </a:solidFill>
              </a:defRPr>
            </a:lvl1pPr>
          </a:lstStyle>
          <a:p>
            <a:pPr lvl="0">
              <a:defRPr sz="1800" b="0" cap="none" spc="0">
                <a:solidFill>
                  <a:srgbClr val="000000"/>
                </a:solidFill>
              </a:defRPr>
            </a:pPr>
            <a:r>
              <a:rPr sz="8400" b="1" cap="all" spc="-420">
                <a:solidFill>
                  <a:srgbClr val="6A2569"/>
                </a:solidFill>
              </a:rPr>
              <a:t>Title Text</a:t>
            </a:r>
          </a:p>
        </p:txBody>
      </p:sp>
      <p:sp>
        <p:nvSpPr>
          <p:cNvPr id="75" name="Shape 75"/>
          <p:cNvSpPr>
            <a:spLocks noGrp="1"/>
          </p:cNvSpPr>
          <p:nvPr>
            <p:ph type="body" idx="1"/>
          </p:nvPr>
        </p:nvSpPr>
        <p:spPr>
          <a:xfrm>
            <a:off x="2146300" y="6616700"/>
            <a:ext cx="8712200" cy="2298700"/>
          </a:xfrm>
          <a:prstGeom prst="rect">
            <a:avLst/>
          </a:prstGeom>
        </p:spPr>
        <p:txBody>
          <a:bodyPr/>
          <a:lstStyle>
            <a:lvl1pPr>
              <a:spcBef>
                <a:spcPts val="0"/>
              </a:spcBef>
              <a:defRPr sz="2800"/>
            </a:lvl1pPr>
            <a:lvl2pPr>
              <a:spcBef>
                <a:spcPts val="0"/>
              </a:spcBef>
              <a:defRPr sz="2800"/>
            </a:lvl2pPr>
            <a:lvl3pPr marL="341923" indent="-341923">
              <a:spcBef>
                <a:spcPts val="0"/>
              </a:spcBef>
              <a:defRPr sz="2800"/>
            </a:lvl3pPr>
            <a:lvl4pPr marL="493888" indent="-493888">
              <a:spcBef>
                <a:spcPts val="0"/>
              </a:spcBef>
              <a:defRPr sz="2800"/>
            </a:lvl4pPr>
            <a:lvl5pPr marL="635000" indent="-635000">
              <a:spcBef>
                <a:spcPts val="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Tree>
  </p:cSld>
  <p:clrMapOvr>
    <a:masterClrMapping/>
  </p:clrMapOvr>
  <p:transition xmlns:p14="http://schemas.microsoft.com/office/powerpoint/2010/mai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Title Alt - Black">
    <p:spTree>
      <p:nvGrpSpPr>
        <p:cNvPr id="1" name=""/>
        <p:cNvGrpSpPr/>
        <p:nvPr/>
      </p:nvGrpSpPr>
      <p:grpSpPr>
        <a:xfrm>
          <a:off x="0" y="0"/>
          <a:ext cx="0" cy="0"/>
          <a:chOff x="0" y="0"/>
          <a:chExt cx="0" cy="0"/>
        </a:xfrm>
      </p:grpSpPr>
      <p:pic>
        <p:nvPicPr>
          <p:cNvPr id="77" name="TW_Logo_noTag_black.pdf"/>
          <p:cNvPicPr/>
          <p:nvPr/>
        </p:nvPicPr>
        <p:blipFill>
          <a:blip r:embed="rId2">
            <a:extLst/>
          </a:blip>
          <a:stretch>
            <a:fillRect/>
          </a:stretch>
        </p:blipFill>
        <p:spPr>
          <a:xfrm>
            <a:off x="539750" y="780015"/>
            <a:ext cx="4102100" cy="637070"/>
          </a:xfrm>
          <a:prstGeom prst="rect">
            <a:avLst/>
          </a:prstGeom>
          <a:ln w="12700">
            <a:miter lim="400000"/>
          </a:ln>
        </p:spPr>
      </p:pic>
      <p:sp>
        <p:nvSpPr>
          <p:cNvPr id="78" name="Shape 78"/>
          <p:cNvSpPr/>
          <p:nvPr/>
        </p:nvSpPr>
        <p:spPr>
          <a:xfrm>
            <a:off x="533400" y="7746841"/>
            <a:ext cx="11938029" cy="283"/>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79" name="Shape 79"/>
          <p:cNvSpPr>
            <a:spLocks noGrp="1"/>
          </p:cNvSpPr>
          <p:nvPr>
            <p:ph type="title"/>
          </p:nvPr>
        </p:nvSpPr>
        <p:spPr>
          <a:xfrm>
            <a:off x="539750" y="1911350"/>
            <a:ext cx="11925300" cy="5651500"/>
          </a:xfrm>
          <a:prstGeom prst="rect">
            <a:avLst/>
          </a:prstGeom>
        </p:spPr>
        <p:txBody>
          <a:bodyPr anchor="b"/>
          <a:lstStyle>
            <a:lvl1pPr>
              <a:lnSpc>
                <a:spcPct val="60000"/>
              </a:lnSpc>
              <a:defRPr sz="9600" spc="-480"/>
            </a:lvl1pPr>
          </a:lstStyle>
          <a:p>
            <a:pPr lvl="0">
              <a:defRPr sz="1800" b="0" cap="none" spc="0"/>
            </a:pPr>
            <a:r>
              <a:rPr sz="9600" b="1" cap="all" spc="-480"/>
              <a:t>Title Text</a:t>
            </a:r>
          </a:p>
        </p:txBody>
      </p:sp>
      <p:sp>
        <p:nvSpPr>
          <p:cNvPr id="80" name="Shape 80"/>
          <p:cNvSpPr>
            <a:spLocks noGrp="1"/>
          </p:cNvSpPr>
          <p:nvPr>
            <p:ph type="body" idx="1"/>
          </p:nvPr>
        </p:nvSpPr>
        <p:spPr>
          <a:xfrm>
            <a:off x="533400" y="8039100"/>
            <a:ext cx="11938000" cy="1143000"/>
          </a:xfrm>
          <a:prstGeom prst="rect">
            <a:avLst/>
          </a:prstGeom>
        </p:spPr>
        <p:txBody>
          <a:bodyPr/>
          <a:lstStyle>
            <a:lvl1pPr>
              <a:spcBef>
                <a:spcPts val="0"/>
              </a:spcBef>
              <a:defRPr sz="2800"/>
            </a:lvl1pPr>
            <a:lvl2pPr>
              <a:spcBef>
                <a:spcPts val="0"/>
              </a:spcBef>
              <a:defRPr sz="2800"/>
            </a:lvl2pPr>
            <a:lvl3pPr marL="341923" indent="-341923">
              <a:spcBef>
                <a:spcPts val="0"/>
              </a:spcBef>
              <a:defRPr sz="2800"/>
            </a:lvl3pPr>
            <a:lvl4pPr marL="493888" indent="-493888">
              <a:spcBef>
                <a:spcPts val="0"/>
              </a:spcBef>
              <a:defRPr sz="2800"/>
            </a:lvl4pPr>
            <a:lvl5pPr marL="635000" indent="-635000">
              <a:spcBef>
                <a:spcPts val="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
        <p:nvSpPr>
          <p:cNvPr id="81" name="Shape 81"/>
          <p:cNvSpPr>
            <a:spLocks noGrp="1"/>
          </p:cNvSpPr>
          <p:nvPr>
            <p:ph type="sldNum" sz="quarter" idx="2"/>
          </p:nvPr>
        </p:nvSpPr>
        <p:spPr>
          <a:xfrm>
            <a:off x="12355599" y="9258300"/>
            <a:ext cx="269690" cy="266700"/>
          </a:xfrm>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Title Alt - Brown">
    <p:spTree>
      <p:nvGrpSpPr>
        <p:cNvPr id="1" name=""/>
        <p:cNvGrpSpPr/>
        <p:nvPr/>
      </p:nvGrpSpPr>
      <p:grpSpPr>
        <a:xfrm>
          <a:off x="0" y="0"/>
          <a:ext cx="0" cy="0"/>
          <a:chOff x="0" y="0"/>
          <a:chExt cx="0" cy="0"/>
        </a:xfrm>
      </p:grpSpPr>
      <p:pic>
        <p:nvPicPr>
          <p:cNvPr id="83" name="TW_Logo_noTag_black.pdf"/>
          <p:cNvPicPr/>
          <p:nvPr/>
        </p:nvPicPr>
        <p:blipFill>
          <a:blip r:embed="rId2">
            <a:extLst/>
          </a:blip>
          <a:stretch>
            <a:fillRect/>
          </a:stretch>
        </p:blipFill>
        <p:spPr>
          <a:xfrm>
            <a:off x="539750" y="780015"/>
            <a:ext cx="4102100" cy="637070"/>
          </a:xfrm>
          <a:prstGeom prst="rect">
            <a:avLst/>
          </a:prstGeom>
          <a:ln w="12700">
            <a:miter lim="400000"/>
          </a:ln>
        </p:spPr>
      </p:pic>
      <p:sp>
        <p:nvSpPr>
          <p:cNvPr id="84" name="Shape 84"/>
          <p:cNvSpPr/>
          <p:nvPr/>
        </p:nvSpPr>
        <p:spPr>
          <a:xfrm>
            <a:off x="533400" y="7746841"/>
            <a:ext cx="11938029" cy="283"/>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85" name="Shape 85"/>
          <p:cNvSpPr>
            <a:spLocks noGrp="1"/>
          </p:cNvSpPr>
          <p:nvPr>
            <p:ph type="title"/>
          </p:nvPr>
        </p:nvSpPr>
        <p:spPr>
          <a:xfrm>
            <a:off x="539750" y="1911350"/>
            <a:ext cx="11925300" cy="5651500"/>
          </a:xfrm>
          <a:prstGeom prst="rect">
            <a:avLst/>
          </a:prstGeom>
        </p:spPr>
        <p:txBody>
          <a:bodyPr anchor="b"/>
          <a:lstStyle>
            <a:lvl1pPr>
              <a:lnSpc>
                <a:spcPct val="60000"/>
              </a:lnSpc>
              <a:defRPr sz="9600" spc="-480">
                <a:solidFill>
                  <a:srgbClr val="B18B74"/>
                </a:solidFill>
              </a:defRPr>
            </a:lvl1pPr>
          </a:lstStyle>
          <a:p>
            <a:pPr lvl="0">
              <a:defRPr sz="1800" b="0" cap="none" spc="0">
                <a:solidFill>
                  <a:srgbClr val="000000"/>
                </a:solidFill>
              </a:defRPr>
            </a:pPr>
            <a:r>
              <a:rPr sz="9600" b="1" cap="all" spc="-480">
                <a:solidFill>
                  <a:srgbClr val="B18B74"/>
                </a:solidFill>
              </a:rPr>
              <a:t>Title Text</a:t>
            </a:r>
          </a:p>
        </p:txBody>
      </p:sp>
      <p:sp>
        <p:nvSpPr>
          <p:cNvPr id="86" name="Shape 86"/>
          <p:cNvSpPr>
            <a:spLocks noGrp="1"/>
          </p:cNvSpPr>
          <p:nvPr>
            <p:ph type="body" idx="1"/>
          </p:nvPr>
        </p:nvSpPr>
        <p:spPr>
          <a:xfrm>
            <a:off x="533400" y="8039100"/>
            <a:ext cx="11938000" cy="1143000"/>
          </a:xfrm>
          <a:prstGeom prst="rect">
            <a:avLst/>
          </a:prstGeom>
        </p:spPr>
        <p:txBody>
          <a:bodyPr/>
          <a:lstStyle>
            <a:lvl1pPr>
              <a:spcBef>
                <a:spcPts val="0"/>
              </a:spcBef>
              <a:defRPr sz="2800"/>
            </a:lvl1pPr>
            <a:lvl2pPr>
              <a:spcBef>
                <a:spcPts val="0"/>
              </a:spcBef>
              <a:defRPr sz="2800"/>
            </a:lvl2pPr>
            <a:lvl3pPr marL="341923" indent="-341923">
              <a:spcBef>
                <a:spcPts val="0"/>
              </a:spcBef>
              <a:defRPr sz="2800"/>
            </a:lvl3pPr>
            <a:lvl4pPr marL="493888" indent="-493888">
              <a:spcBef>
                <a:spcPts val="0"/>
              </a:spcBef>
              <a:defRPr sz="2800"/>
            </a:lvl4pPr>
            <a:lvl5pPr marL="635000" indent="-635000">
              <a:spcBef>
                <a:spcPts val="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
        <p:nvSpPr>
          <p:cNvPr id="87" name="Shape 87"/>
          <p:cNvSpPr>
            <a:spLocks noGrp="1"/>
          </p:cNvSpPr>
          <p:nvPr>
            <p:ph type="sldNum" sz="quarter" idx="2"/>
          </p:nvPr>
        </p:nvSpPr>
        <p:spPr>
          <a:xfrm>
            <a:off x="12355599" y="9258300"/>
            <a:ext cx="269690" cy="266700"/>
          </a:xfrm>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Title Alt - Green">
    <p:spTree>
      <p:nvGrpSpPr>
        <p:cNvPr id="1" name=""/>
        <p:cNvGrpSpPr/>
        <p:nvPr/>
      </p:nvGrpSpPr>
      <p:grpSpPr>
        <a:xfrm>
          <a:off x="0" y="0"/>
          <a:ext cx="0" cy="0"/>
          <a:chOff x="0" y="0"/>
          <a:chExt cx="0" cy="0"/>
        </a:xfrm>
      </p:grpSpPr>
      <p:pic>
        <p:nvPicPr>
          <p:cNvPr id="89" name="TW_Logo_noTag_black.pdf"/>
          <p:cNvPicPr/>
          <p:nvPr/>
        </p:nvPicPr>
        <p:blipFill>
          <a:blip r:embed="rId2">
            <a:extLst/>
          </a:blip>
          <a:stretch>
            <a:fillRect/>
          </a:stretch>
        </p:blipFill>
        <p:spPr>
          <a:xfrm>
            <a:off x="539750" y="780015"/>
            <a:ext cx="4102100" cy="637070"/>
          </a:xfrm>
          <a:prstGeom prst="rect">
            <a:avLst/>
          </a:prstGeom>
          <a:ln w="12700">
            <a:miter lim="400000"/>
          </a:ln>
        </p:spPr>
      </p:pic>
      <p:sp>
        <p:nvSpPr>
          <p:cNvPr id="90" name="Shape 90"/>
          <p:cNvSpPr/>
          <p:nvPr/>
        </p:nvSpPr>
        <p:spPr>
          <a:xfrm>
            <a:off x="533400" y="7746841"/>
            <a:ext cx="11938029" cy="283"/>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91" name="Shape 91"/>
          <p:cNvSpPr>
            <a:spLocks noGrp="1"/>
          </p:cNvSpPr>
          <p:nvPr>
            <p:ph type="title"/>
          </p:nvPr>
        </p:nvSpPr>
        <p:spPr>
          <a:xfrm>
            <a:off x="539750" y="1911350"/>
            <a:ext cx="11925300" cy="5651500"/>
          </a:xfrm>
          <a:prstGeom prst="rect">
            <a:avLst/>
          </a:prstGeom>
        </p:spPr>
        <p:txBody>
          <a:bodyPr anchor="b"/>
          <a:lstStyle>
            <a:lvl1pPr>
              <a:lnSpc>
                <a:spcPct val="60000"/>
              </a:lnSpc>
              <a:defRPr sz="9600" spc="-480">
                <a:solidFill>
                  <a:srgbClr val="00B56E"/>
                </a:solidFill>
              </a:defRPr>
            </a:lvl1pPr>
          </a:lstStyle>
          <a:p>
            <a:pPr lvl="0">
              <a:defRPr sz="1800" b="0" cap="none" spc="0">
                <a:solidFill>
                  <a:srgbClr val="000000"/>
                </a:solidFill>
              </a:defRPr>
            </a:pPr>
            <a:r>
              <a:rPr sz="9600" b="1" cap="all" spc="-480">
                <a:solidFill>
                  <a:srgbClr val="00B56E"/>
                </a:solidFill>
              </a:rPr>
              <a:t>Title Text</a:t>
            </a:r>
          </a:p>
        </p:txBody>
      </p:sp>
      <p:sp>
        <p:nvSpPr>
          <p:cNvPr id="92" name="Shape 92"/>
          <p:cNvSpPr>
            <a:spLocks noGrp="1"/>
          </p:cNvSpPr>
          <p:nvPr>
            <p:ph type="body" idx="1"/>
          </p:nvPr>
        </p:nvSpPr>
        <p:spPr>
          <a:xfrm>
            <a:off x="533400" y="8039100"/>
            <a:ext cx="11938000" cy="1143000"/>
          </a:xfrm>
          <a:prstGeom prst="rect">
            <a:avLst/>
          </a:prstGeom>
        </p:spPr>
        <p:txBody>
          <a:bodyPr/>
          <a:lstStyle>
            <a:lvl1pPr>
              <a:spcBef>
                <a:spcPts val="0"/>
              </a:spcBef>
              <a:defRPr sz="2800"/>
            </a:lvl1pPr>
            <a:lvl2pPr>
              <a:spcBef>
                <a:spcPts val="0"/>
              </a:spcBef>
              <a:defRPr sz="2800"/>
            </a:lvl2pPr>
            <a:lvl3pPr marL="341923" indent="-341923">
              <a:spcBef>
                <a:spcPts val="0"/>
              </a:spcBef>
              <a:defRPr sz="2800"/>
            </a:lvl3pPr>
            <a:lvl4pPr marL="493888" indent="-493888">
              <a:spcBef>
                <a:spcPts val="0"/>
              </a:spcBef>
              <a:defRPr sz="2800"/>
            </a:lvl4pPr>
            <a:lvl5pPr marL="635000" indent="-635000">
              <a:spcBef>
                <a:spcPts val="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
        <p:nvSpPr>
          <p:cNvPr id="93" name="Shape 93"/>
          <p:cNvSpPr>
            <a:spLocks noGrp="1"/>
          </p:cNvSpPr>
          <p:nvPr>
            <p:ph type="sldNum" sz="quarter" idx="2"/>
          </p:nvPr>
        </p:nvSpPr>
        <p:spPr>
          <a:xfrm>
            <a:off x="12355599" y="9258300"/>
            <a:ext cx="269690" cy="266700"/>
          </a:xfrm>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Title Alt - Green copy">
    <p:spTree>
      <p:nvGrpSpPr>
        <p:cNvPr id="1" name=""/>
        <p:cNvGrpSpPr/>
        <p:nvPr/>
      </p:nvGrpSpPr>
      <p:grpSpPr>
        <a:xfrm>
          <a:off x="0" y="0"/>
          <a:ext cx="0" cy="0"/>
          <a:chOff x="0" y="0"/>
          <a:chExt cx="0" cy="0"/>
        </a:xfrm>
      </p:grpSpPr>
      <p:pic>
        <p:nvPicPr>
          <p:cNvPr id="95" name="TW_Logo_noTag_black.pdf"/>
          <p:cNvPicPr/>
          <p:nvPr/>
        </p:nvPicPr>
        <p:blipFill>
          <a:blip r:embed="rId2">
            <a:extLst/>
          </a:blip>
          <a:stretch>
            <a:fillRect/>
          </a:stretch>
        </p:blipFill>
        <p:spPr>
          <a:xfrm>
            <a:off x="539750" y="780015"/>
            <a:ext cx="4102100" cy="637070"/>
          </a:xfrm>
          <a:prstGeom prst="rect">
            <a:avLst/>
          </a:prstGeom>
          <a:ln w="12700">
            <a:miter lim="400000"/>
          </a:ln>
        </p:spPr>
      </p:pic>
      <p:sp>
        <p:nvSpPr>
          <p:cNvPr id="96" name="Shape 96"/>
          <p:cNvSpPr/>
          <p:nvPr/>
        </p:nvSpPr>
        <p:spPr>
          <a:xfrm>
            <a:off x="533400" y="7746841"/>
            <a:ext cx="11938029" cy="283"/>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97" name="Shape 97"/>
          <p:cNvSpPr>
            <a:spLocks noGrp="1"/>
          </p:cNvSpPr>
          <p:nvPr>
            <p:ph type="title"/>
          </p:nvPr>
        </p:nvSpPr>
        <p:spPr>
          <a:xfrm>
            <a:off x="539750" y="1911350"/>
            <a:ext cx="11925300" cy="5651500"/>
          </a:xfrm>
          <a:prstGeom prst="rect">
            <a:avLst/>
          </a:prstGeom>
        </p:spPr>
        <p:txBody>
          <a:bodyPr anchor="b"/>
          <a:lstStyle>
            <a:lvl1pPr>
              <a:lnSpc>
                <a:spcPct val="60000"/>
              </a:lnSpc>
              <a:defRPr sz="9600" spc="-480">
                <a:solidFill>
                  <a:srgbClr val="EF5BA1"/>
                </a:solidFill>
              </a:defRPr>
            </a:lvl1pPr>
          </a:lstStyle>
          <a:p>
            <a:pPr lvl="0">
              <a:defRPr sz="1800" b="0" cap="none" spc="0">
                <a:solidFill>
                  <a:srgbClr val="000000"/>
                </a:solidFill>
              </a:defRPr>
            </a:pPr>
            <a:r>
              <a:rPr sz="9600" b="1" cap="all" spc="-480">
                <a:solidFill>
                  <a:srgbClr val="EF5BA1"/>
                </a:solidFill>
              </a:rPr>
              <a:t>Title Text</a:t>
            </a:r>
          </a:p>
        </p:txBody>
      </p:sp>
      <p:sp>
        <p:nvSpPr>
          <p:cNvPr id="98" name="Shape 98"/>
          <p:cNvSpPr>
            <a:spLocks noGrp="1"/>
          </p:cNvSpPr>
          <p:nvPr>
            <p:ph type="body" idx="1"/>
          </p:nvPr>
        </p:nvSpPr>
        <p:spPr>
          <a:xfrm>
            <a:off x="533400" y="8039100"/>
            <a:ext cx="11938000" cy="1143000"/>
          </a:xfrm>
          <a:prstGeom prst="rect">
            <a:avLst/>
          </a:prstGeom>
        </p:spPr>
        <p:txBody>
          <a:bodyPr/>
          <a:lstStyle>
            <a:lvl1pPr>
              <a:spcBef>
                <a:spcPts val="0"/>
              </a:spcBef>
              <a:defRPr sz="2800"/>
            </a:lvl1pPr>
            <a:lvl2pPr>
              <a:spcBef>
                <a:spcPts val="0"/>
              </a:spcBef>
              <a:defRPr sz="2800"/>
            </a:lvl2pPr>
            <a:lvl3pPr marL="341923" indent="-341923">
              <a:spcBef>
                <a:spcPts val="0"/>
              </a:spcBef>
              <a:defRPr sz="2800"/>
            </a:lvl3pPr>
            <a:lvl4pPr marL="493888" indent="-493888">
              <a:spcBef>
                <a:spcPts val="0"/>
              </a:spcBef>
              <a:defRPr sz="2800"/>
            </a:lvl4pPr>
            <a:lvl5pPr marL="635000" indent="-635000">
              <a:spcBef>
                <a:spcPts val="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
        <p:nvSpPr>
          <p:cNvPr id="99" name="Shape 99"/>
          <p:cNvSpPr>
            <a:spLocks noGrp="1"/>
          </p:cNvSpPr>
          <p:nvPr>
            <p:ph type="sldNum" sz="quarter" idx="2"/>
          </p:nvPr>
        </p:nvSpPr>
        <p:spPr>
          <a:xfrm>
            <a:off x="12355599" y="9258300"/>
            <a:ext cx="269690" cy="266700"/>
          </a:xfrm>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Title Alt - Yellow">
    <p:spTree>
      <p:nvGrpSpPr>
        <p:cNvPr id="1" name=""/>
        <p:cNvGrpSpPr/>
        <p:nvPr/>
      </p:nvGrpSpPr>
      <p:grpSpPr>
        <a:xfrm>
          <a:off x="0" y="0"/>
          <a:ext cx="0" cy="0"/>
          <a:chOff x="0" y="0"/>
          <a:chExt cx="0" cy="0"/>
        </a:xfrm>
      </p:grpSpPr>
      <p:pic>
        <p:nvPicPr>
          <p:cNvPr id="101" name="TW_Logo_noTag_black.pdf"/>
          <p:cNvPicPr/>
          <p:nvPr/>
        </p:nvPicPr>
        <p:blipFill>
          <a:blip r:embed="rId2">
            <a:extLst/>
          </a:blip>
          <a:stretch>
            <a:fillRect/>
          </a:stretch>
        </p:blipFill>
        <p:spPr>
          <a:xfrm>
            <a:off x="539750" y="780015"/>
            <a:ext cx="4102100" cy="637070"/>
          </a:xfrm>
          <a:prstGeom prst="rect">
            <a:avLst/>
          </a:prstGeom>
          <a:ln w="12700">
            <a:miter lim="400000"/>
          </a:ln>
        </p:spPr>
      </p:pic>
      <p:sp>
        <p:nvSpPr>
          <p:cNvPr id="102" name="Shape 102"/>
          <p:cNvSpPr/>
          <p:nvPr/>
        </p:nvSpPr>
        <p:spPr>
          <a:xfrm>
            <a:off x="533400" y="7746841"/>
            <a:ext cx="11938029" cy="283"/>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103" name="Shape 103"/>
          <p:cNvSpPr>
            <a:spLocks noGrp="1"/>
          </p:cNvSpPr>
          <p:nvPr>
            <p:ph type="title"/>
          </p:nvPr>
        </p:nvSpPr>
        <p:spPr>
          <a:xfrm>
            <a:off x="539750" y="1911350"/>
            <a:ext cx="11925300" cy="5651500"/>
          </a:xfrm>
          <a:prstGeom prst="rect">
            <a:avLst/>
          </a:prstGeom>
        </p:spPr>
        <p:txBody>
          <a:bodyPr anchor="b"/>
          <a:lstStyle>
            <a:lvl1pPr>
              <a:lnSpc>
                <a:spcPct val="60000"/>
              </a:lnSpc>
              <a:defRPr sz="9600" spc="-480">
                <a:solidFill>
                  <a:srgbClr val="F78F31"/>
                </a:solidFill>
              </a:defRPr>
            </a:lvl1pPr>
          </a:lstStyle>
          <a:p>
            <a:pPr lvl="0">
              <a:defRPr sz="1800" b="0" cap="none" spc="0">
                <a:solidFill>
                  <a:srgbClr val="000000"/>
                </a:solidFill>
              </a:defRPr>
            </a:pPr>
            <a:r>
              <a:rPr sz="9600" b="1" cap="all" spc="-480">
                <a:solidFill>
                  <a:srgbClr val="F78F31"/>
                </a:solidFill>
              </a:rPr>
              <a:t>Title Text</a:t>
            </a:r>
          </a:p>
        </p:txBody>
      </p:sp>
      <p:sp>
        <p:nvSpPr>
          <p:cNvPr id="104" name="Shape 104"/>
          <p:cNvSpPr>
            <a:spLocks noGrp="1"/>
          </p:cNvSpPr>
          <p:nvPr>
            <p:ph type="body" idx="1"/>
          </p:nvPr>
        </p:nvSpPr>
        <p:spPr>
          <a:xfrm>
            <a:off x="533400" y="8039100"/>
            <a:ext cx="11938000" cy="1143000"/>
          </a:xfrm>
          <a:prstGeom prst="rect">
            <a:avLst/>
          </a:prstGeom>
        </p:spPr>
        <p:txBody>
          <a:bodyPr/>
          <a:lstStyle>
            <a:lvl1pPr>
              <a:spcBef>
                <a:spcPts val="0"/>
              </a:spcBef>
              <a:defRPr sz="2800"/>
            </a:lvl1pPr>
            <a:lvl2pPr>
              <a:spcBef>
                <a:spcPts val="0"/>
              </a:spcBef>
              <a:defRPr sz="2800"/>
            </a:lvl2pPr>
            <a:lvl3pPr marL="341923" indent="-341923">
              <a:spcBef>
                <a:spcPts val="0"/>
              </a:spcBef>
              <a:defRPr sz="2800"/>
            </a:lvl3pPr>
            <a:lvl4pPr marL="493888" indent="-493888">
              <a:spcBef>
                <a:spcPts val="0"/>
              </a:spcBef>
              <a:defRPr sz="2800"/>
            </a:lvl4pPr>
            <a:lvl5pPr marL="635000" indent="-635000">
              <a:spcBef>
                <a:spcPts val="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
        <p:nvSpPr>
          <p:cNvPr id="105" name="Shape 105"/>
          <p:cNvSpPr>
            <a:spLocks noGrp="1"/>
          </p:cNvSpPr>
          <p:nvPr>
            <p:ph type="sldNum" sz="quarter" idx="2"/>
          </p:nvPr>
        </p:nvSpPr>
        <p:spPr>
          <a:xfrm>
            <a:off x="12355599" y="9258300"/>
            <a:ext cx="269690" cy="266700"/>
          </a:xfrm>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Content - Brown">
    <p:spTree>
      <p:nvGrpSpPr>
        <p:cNvPr id="1" name=""/>
        <p:cNvGrpSpPr/>
        <p:nvPr/>
      </p:nvGrpSpPr>
      <p:grpSpPr>
        <a:xfrm>
          <a:off x="0" y="0"/>
          <a:ext cx="0" cy="0"/>
          <a:chOff x="0" y="0"/>
          <a:chExt cx="0" cy="0"/>
        </a:xfrm>
      </p:grpSpPr>
      <p:sp>
        <p:nvSpPr>
          <p:cNvPr id="11" name="Shape 11"/>
          <p:cNvSpPr>
            <a:spLocks noGrp="1"/>
          </p:cNvSpPr>
          <p:nvPr>
            <p:ph type="title"/>
          </p:nvPr>
        </p:nvSpPr>
        <p:spPr>
          <a:prstGeom prst="rect">
            <a:avLst/>
          </a:prstGeom>
        </p:spPr>
        <p:txBody>
          <a:bodyPr/>
          <a:lstStyle>
            <a:lvl1pPr>
              <a:defRPr>
                <a:solidFill>
                  <a:srgbClr val="B18B74"/>
                </a:solidFill>
              </a:defRPr>
            </a:lvl1pPr>
          </a:lstStyle>
          <a:p>
            <a:pPr lvl="0">
              <a:defRPr sz="1800" b="0" cap="none" spc="0">
                <a:solidFill>
                  <a:srgbClr val="000000"/>
                </a:solidFill>
              </a:defRPr>
            </a:pPr>
            <a:r>
              <a:rPr sz="3600" b="1" cap="all" spc="-144">
                <a:solidFill>
                  <a:srgbClr val="B18B74"/>
                </a:solidFill>
              </a:rPr>
              <a:t>Title Text</a:t>
            </a:r>
          </a:p>
        </p:txBody>
      </p:sp>
      <p:sp>
        <p:nvSpPr>
          <p:cNvPr id="12" name="Shape 12"/>
          <p:cNvSpPr>
            <a:spLocks noGrp="1"/>
          </p:cNvSpPr>
          <p:nvPr>
            <p:ph type="body" idx="1"/>
          </p:nvPr>
        </p:nvSpPr>
        <p:spPr>
          <a:xfrm>
            <a:off x="381000" y="1416050"/>
            <a:ext cx="12242800" cy="7632700"/>
          </a:xfrm>
          <a:prstGeom prst="rect">
            <a:avLst/>
          </a:prstGeom>
        </p:spPr>
        <p:txBody>
          <a:bodyPr/>
          <a:lstStyle>
            <a:lvl2pPr>
              <a:defRPr sz="2600"/>
            </a:lvl2pPr>
            <a:lvl3pPr marL="291041" indent="-291041">
              <a:buClr>
                <a:srgbClr val="9E785F"/>
              </a:buClr>
              <a:buSzPct val="200000"/>
              <a:defRPr sz="2200"/>
            </a:lvl3pPr>
            <a:lvl4pPr marL="635000" indent="-317500">
              <a:buClr>
                <a:srgbClr val="9E785F"/>
              </a:buClr>
              <a:buSzPct val="120000"/>
              <a:defRPr sz="2200"/>
            </a:lvl4pPr>
            <a:lvl5pPr marL="952500" indent="-317500">
              <a:buClr>
                <a:srgbClr val="9E785F"/>
              </a:buClr>
              <a:buSzPct val="120000"/>
              <a:defRPr sz="2200"/>
            </a:lvl5pPr>
          </a:lstStyle>
          <a:p>
            <a:pPr lvl="0">
              <a:defRPr sz="1800"/>
            </a:pPr>
            <a:r>
              <a:rPr sz="3400"/>
              <a:t>Body Level One</a:t>
            </a:r>
          </a:p>
          <a:p>
            <a:pPr lvl="1">
              <a:defRPr sz="1800"/>
            </a:pPr>
            <a:r>
              <a:rPr sz="2600"/>
              <a:t>Body Level Two</a:t>
            </a:r>
          </a:p>
          <a:p>
            <a:pPr lvl="2">
              <a:defRPr sz="1800"/>
            </a:pPr>
            <a:r>
              <a:rPr sz="2200"/>
              <a:t>Body Level Three</a:t>
            </a:r>
          </a:p>
          <a:p>
            <a:pPr lvl="3">
              <a:defRPr sz="1800"/>
            </a:pPr>
            <a:r>
              <a:rPr sz="2200"/>
              <a:t>Body Level Four</a:t>
            </a:r>
          </a:p>
          <a:p>
            <a:pPr lvl="4">
              <a:defRPr sz="1800"/>
            </a:pPr>
            <a:r>
              <a:rPr sz="2200"/>
              <a:t>Body Level Five</a:t>
            </a:r>
          </a:p>
        </p:txBody>
      </p:sp>
      <p:sp>
        <p:nvSpPr>
          <p:cNvPr id="13" name="Shape 13"/>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Title Alt - Blue">
    <p:spTree>
      <p:nvGrpSpPr>
        <p:cNvPr id="1" name=""/>
        <p:cNvGrpSpPr/>
        <p:nvPr/>
      </p:nvGrpSpPr>
      <p:grpSpPr>
        <a:xfrm>
          <a:off x="0" y="0"/>
          <a:ext cx="0" cy="0"/>
          <a:chOff x="0" y="0"/>
          <a:chExt cx="0" cy="0"/>
        </a:xfrm>
      </p:grpSpPr>
      <p:pic>
        <p:nvPicPr>
          <p:cNvPr id="107" name="TW_Logo_noTag_black.pdf"/>
          <p:cNvPicPr/>
          <p:nvPr/>
        </p:nvPicPr>
        <p:blipFill>
          <a:blip r:embed="rId2">
            <a:extLst/>
          </a:blip>
          <a:stretch>
            <a:fillRect/>
          </a:stretch>
        </p:blipFill>
        <p:spPr>
          <a:xfrm>
            <a:off x="539750" y="780015"/>
            <a:ext cx="4102100" cy="637070"/>
          </a:xfrm>
          <a:prstGeom prst="rect">
            <a:avLst/>
          </a:prstGeom>
          <a:ln w="12700">
            <a:miter lim="400000"/>
          </a:ln>
        </p:spPr>
      </p:pic>
      <p:sp>
        <p:nvSpPr>
          <p:cNvPr id="108" name="Shape 108"/>
          <p:cNvSpPr/>
          <p:nvPr/>
        </p:nvSpPr>
        <p:spPr>
          <a:xfrm>
            <a:off x="533400" y="7746841"/>
            <a:ext cx="11938029" cy="283"/>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109" name="Shape 109"/>
          <p:cNvSpPr>
            <a:spLocks noGrp="1"/>
          </p:cNvSpPr>
          <p:nvPr>
            <p:ph type="title"/>
          </p:nvPr>
        </p:nvSpPr>
        <p:spPr>
          <a:xfrm>
            <a:off x="539750" y="1911350"/>
            <a:ext cx="11925300" cy="5651500"/>
          </a:xfrm>
          <a:prstGeom prst="rect">
            <a:avLst/>
          </a:prstGeom>
        </p:spPr>
        <p:txBody>
          <a:bodyPr anchor="b"/>
          <a:lstStyle>
            <a:lvl1pPr>
              <a:lnSpc>
                <a:spcPct val="60000"/>
              </a:lnSpc>
              <a:defRPr sz="9600" spc="-480">
                <a:solidFill>
                  <a:srgbClr val="26BDCF"/>
                </a:solidFill>
              </a:defRPr>
            </a:lvl1pPr>
          </a:lstStyle>
          <a:p>
            <a:pPr lvl="0">
              <a:defRPr sz="1800" b="0" cap="none" spc="0">
                <a:solidFill>
                  <a:srgbClr val="000000"/>
                </a:solidFill>
              </a:defRPr>
            </a:pPr>
            <a:r>
              <a:rPr sz="9600" b="1" cap="all" spc="-480">
                <a:solidFill>
                  <a:srgbClr val="26BDCF"/>
                </a:solidFill>
              </a:rPr>
              <a:t>Title Text</a:t>
            </a:r>
          </a:p>
        </p:txBody>
      </p:sp>
      <p:sp>
        <p:nvSpPr>
          <p:cNvPr id="110" name="Shape 110"/>
          <p:cNvSpPr>
            <a:spLocks noGrp="1"/>
          </p:cNvSpPr>
          <p:nvPr>
            <p:ph type="body" idx="1"/>
          </p:nvPr>
        </p:nvSpPr>
        <p:spPr>
          <a:xfrm>
            <a:off x="533400" y="8039100"/>
            <a:ext cx="11938000" cy="1143000"/>
          </a:xfrm>
          <a:prstGeom prst="rect">
            <a:avLst/>
          </a:prstGeom>
        </p:spPr>
        <p:txBody>
          <a:bodyPr/>
          <a:lstStyle>
            <a:lvl1pPr>
              <a:spcBef>
                <a:spcPts val="0"/>
              </a:spcBef>
              <a:defRPr sz="2800"/>
            </a:lvl1pPr>
            <a:lvl2pPr>
              <a:spcBef>
                <a:spcPts val="0"/>
              </a:spcBef>
              <a:defRPr sz="2800"/>
            </a:lvl2pPr>
            <a:lvl3pPr marL="341923" indent="-341923">
              <a:spcBef>
                <a:spcPts val="0"/>
              </a:spcBef>
              <a:defRPr sz="2800"/>
            </a:lvl3pPr>
            <a:lvl4pPr marL="493888" indent="-493888">
              <a:spcBef>
                <a:spcPts val="0"/>
              </a:spcBef>
              <a:defRPr sz="2800"/>
            </a:lvl4pPr>
            <a:lvl5pPr marL="635000" indent="-635000">
              <a:spcBef>
                <a:spcPts val="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
        <p:nvSpPr>
          <p:cNvPr id="111" name="Shape 111"/>
          <p:cNvSpPr>
            <a:spLocks noGrp="1"/>
          </p:cNvSpPr>
          <p:nvPr>
            <p:ph type="sldNum" sz="quarter" idx="2"/>
          </p:nvPr>
        </p:nvSpPr>
        <p:spPr>
          <a:xfrm>
            <a:off x="12355599" y="9258300"/>
            <a:ext cx="269690" cy="266700"/>
          </a:xfrm>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Title Alt - Purple">
    <p:spTree>
      <p:nvGrpSpPr>
        <p:cNvPr id="1" name=""/>
        <p:cNvGrpSpPr/>
        <p:nvPr/>
      </p:nvGrpSpPr>
      <p:grpSpPr>
        <a:xfrm>
          <a:off x="0" y="0"/>
          <a:ext cx="0" cy="0"/>
          <a:chOff x="0" y="0"/>
          <a:chExt cx="0" cy="0"/>
        </a:xfrm>
      </p:grpSpPr>
      <p:pic>
        <p:nvPicPr>
          <p:cNvPr id="113" name="TW_Logo_noTag_black.pdf"/>
          <p:cNvPicPr/>
          <p:nvPr/>
        </p:nvPicPr>
        <p:blipFill>
          <a:blip r:embed="rId2">
            <a:extLst/>
          </a:blip>
          <a:stretch>
            <a:fillRect/>
          </a:stretch>
        </p:blipFill>
        <p:spPr>
          <a:xfrm>
            <a:off x="539750" y="780015"/>
            <a:ext cx="4102100" cy="637070"/>
          </a:xfrm>
          <a:prstGeom prst="rect">
            <a:avLst/>
          </a:prstGeom>
          <a:ln w="12700">
            <a:miter lim="400000"/>
          </a:ln>
        </p:spPr>
      </p:pic>
      <p:sp>
        <p:nvSpPr>
          <p:cNvPr id="114" name="Shape 114"/>
          <p:cNvSpPr/>
          <p:nvPr/>
        </p:nvSpPr>
        <p:spPr>
          <a:xfrm>
            <a:off x="533400" y="7746841"/>
            <a:ext cx="11938029" cy="283"/>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115" name="Shape 115"/>
          <p:cNvSpPr>
            <a:spLocks noGrp="1"/>
          </p:cNvSpPr>
          <p:nvPr>
            <p:ph type="title"/>
          </p:nvPr>
        </p:nvSpPr>
        <p:spPr>
          <a:xfrm>
            <a:off x="539750" y="1911350"/>
            <a:ext cx="11925300" cy="5651500"/>
          </a:xfrm>
          <a:prstGeom prst="rect">
            <a:avLst/>
          </a:prstGeom>
        </p:spPr>
        <p:txBody>
          <a:bodyPr anchor="b"/>
          <a:lstStyle>
            <a:lvl1pPr>
              <a:lnSpc>
                <a:spcPct val="60000"/>
              </a:lnSpc>
              <a:defRPr sz="9600" spc="-480">
                <a:solidFill>
                  <a:srgbClr val="6A2569"/>
                </a:solidFill>
              </a:defRPr>
            </a:lvl1pPr>
          </a:lstStyle>
          <a:p>
            <a:pPr lvl="0">
              <a:defRPr sz="1800" b="0" cap="none" spc="0">
                <a:solidFill>
                  <a:srgbClr val="000000"/>
                </a:solidFill>
              </a:defRPr>
            </a:pPr>
            <a:r>
              <a:rPr sz="9600" b="1" cap="all" spc="-480">
                <a:solidFill>
                  <a:srgbClr val="6A2569"/>
                </a:solidFill>
              </a:rPr>
              <a:t>Title Text</a:t>
            </a:r>
          </a:p>
        </p:txBody>
      </p:sp>
      <p:sp>
        <p:nvSpPr>
          <p:cNvPr id="116" name="Shape 116"/>
          <p:cNvSpPr>
            <a:spLocks noGrp="1"/>
          </p:cNvSpPr>
          <p:nvPr>
            <p:ph type="body" idx="1"/>
          </p:nvPr>
        </p:nvSpPr>
        <p:spPr>
          <a:xfrm>
            <a:off x="533400" y="8039100"/>
            <a:ext cx="11938000" cy="1143000"/>
          </a:xfrm>
          <a:prstGeom prst="rect">
            <a:avLst/>
          </a:prstGeom>
        </p:spPr>
        <p:txBody>
          <a:bodyPr/>
          <a:lstStyle>
            <a:lvl1pPr>
              <a:spcBef>
                <a:spcPts val="0"/>
              </a:spcBef>
              <a:defRPr sz="2800"/>
            </a:lvl1pPr>
            <a:lvl2pPr>
              <a:spcBef>
                <a:spcPts val="0"/>
              </a:spcBef>
              <a:defRPr sz="2800"/>
            </a:lvl2pPr>
            <a:lvl3pPr marL="341923" indent="-341923">
              <a:spcBef>
                <a:spcPts val="0"/>
              </a:spcBef>
              <a:defRPr sz="2800"/>
            </a:lvl3pPr>
            <a:lvl4pPr marL="493888" indent="-493888">
              <a:spcBef>
                <a:spcPts val="0"/>
              </a:spcBef>
              <a:defRPr sz="2800"/>
            </a:lvl4pPr>
            <a:lvl5pPr marL="635000" indent="-635000">
              <a:spcBef>
                <a:spcPts val="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
        <p:nvSpPr>
          <p:cNvPr id="117" name="Shape 117"/>
          <p:cNvSpPr>
            <a:spLocks noGrp="1"/>
          </p:cNvSpPr>
          <p:nvPr>
            <p:ph type="sldNum" sz="quarter" idx="2"/>
          </p:nvPr>
        </p:nvSpPr>
        <p:spPr>
          <a:xfrm>
            <a:off x="12355599" y="9258300"/>
            <a:ext cx="269690" cy="266700"/>
          </a:xfrm>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Title Alt Reverse - Black">
    <p:bg>
      <p:bgPr>
        <a:solidFill>
          <a:srgbClr val="000000"/>
        </a:solidFill>
        <a:effectLst/>
      </p:bgPr>
    </p:bg>
    <p:spTree>
      <p:nvGrpSpPr>
        <p:cNvPr id="1" name=""/>
        <p:cNvGrpSpPr/>
        <p:nvPr/>
      </p:nvGrpSpPr>
      <p:grpSpPr>
        <a:xfrm>
          <a:off x="0" y="0"/>
          <a:ext cx="0" cy="0"/>
          <a:chOff x="0" y="0"/>
          <a:chExt cx="0" cy="0"/>
        </a:xfrm>
      </p:grpSpPr>
      <p:sp>
        <p:nvSpPr>
          <p:cNvPr id="119" name="Shape 119"/>
          <p:cNvSpPr/>
          <p:nvPr/>
        </p:nvSpPr>
        <p:spPr>
          <a:xfrm>
            <a:off x="533400" y="7746841"/>
            <a:ext cx="11938029" cy="283"/>
          </a:xfrm>
          <a:prstGeom prst="line">
            <a:avLst/>
          </a:prstGeom>
          <a:ln w="25400">
            <a:solidFill>
              <a:srgbClr val="FFFFFF"/>
            </a:solidFill>
            <a:miter lim="400000"/>
          </a:ln>
        </p:spPr>
        <p:txBody>
          <a:bodyPr lIns="0" tIns="0" rIns="0" bIns="0" anchor="ctr"/>
          <a:lstStyle/>
          <a:p>
            <a:pPr lvl="0" algn="l" defTabSz="457200">
              <a:lnSpc>
                <a:spcPct val="100000"/>
              </a:lnSpc>
              <a:defRPr sz="1200" i="0">
                <a:latin typeface="+mn-lt"/>
                <a:ea typeface="+mn-ea"/>
                <a:cs typeface="+mn-cs"/>
                <a:sym typeface="Helvetica"/>
              </a:defRPr>
            </a:pPr>
            <a:endParaRPr/>
          </a:p>
        </p:txBody>
      </p:sp>
      <p:pic>
        <p:nvPicPr>
          <p:cNvPr id="120" name="TW_Logo_noTag_white.pdf"/>
          <p:cNvPicPr/>
          <p:nvPr/>
        </p:nvPicPr>
        <p:blipFill>
          <a:blip r:embed="rId2">
            <a:extLst/>
          </a:blip>
          <a:stretch>
            <a:fillRect/>
          </a:stretch>
        </p:blipFill>
        <p:spPr>
          <a:xfrm>
            <a:off x="546100" y="774700"/>
            <a:ext cx="4114800" cy="639041"/>
          </a:xfrm>
          <a:prstGeom prst="rect">
            <a:avLst/>
          </a:prstGeom>
          <a:ln w="12700">
            <a:miter lim="400000"/>
          </a:ln>
        </p:spPr>
      </p:pic>
      <p:sp>
        <p:nvSpPr>
          <p:cNvPr id="121" name="Shape 121"/>
          <p:cNvSpPr>
            <a:spLocks noGrp="1"/>
          </p:cNvSpPr>
          <p:nvPr>
            <p:ph type="title"/>
          </p:nvPr>
        </p:nvSpPr>
        <p:spPr>
          <a:xfrm>
            <a:off x="539750" y="1911350"/>
            <a:ext cx="11925300" cy="5651500"/>
          </a:xfrm>
          <a:prstGeom prst="rect">
            <a:avLst/>
          </a:prstGeom>
        </p:spPr>
        <p:txBody>
          <a:bodyPr anchor="b"/>
          <a:lstStyle>
            <a:lvl1pPr>
              <a:lnSpc>
                <a:spcPct val="60000"/>
              </a:lnSpc>
              <a:defRPr sz="9600" spc="-480">
                <a:solidFill>
                  <a:srgbClr val="FFFFFF"/>
                </a:solidFill>
              </a:defRPr>
            </a:lvl1pPr>
          </a:lstStyle>
          <a:p>
            <a:pPr lvl="0">
              <a:defRPr sz="1800" b="0" cap="none" spc="0">
                <a:solidFill>
                  <a:srgbClr val="000000"/>
                </a:solidFill>
              </a:defRPr>
            </a:pPr>
            <a:r>
              <a:rPr sz="9600" b="1" cap="all" spc="-480">
                <a:solidFill>
                  <a:srgbClr val="FFFFFF"/>
                </a:solidFill>
              </a:rPr>
              <a:t>Title Text</a:t>
            </a:r>
          </a:p>
        </p:txBody>
      </p:sp>
      <p:sp>
        <p:nvSpPr>
          <p:cNvPr id="122" name="Shape 122"/>
          <p:cNvSpPr>
            <a:spLocks noGrp="1"/>
          </p:cNvSpPr>
          <p:nvPr>
            <p:ph type="body" idx="1"/>
          </p:nvPr>
        </p:nvSpPr>
        <p:spPr>
          <a:xfrm>
            <a:off x="533400" y="8039100"/>
            <a:ext cx="11938000" cy="1143000"/>
          </a:xfrm>
          <a:prstGeom prst="rect">
            <a:avLst/>
          </a:prstGeom>
        </p:spPr>
        <p:txBody>
          <a:bodyPr/>
          <a:lstStyle>
            <a:lvl1pPr>
              <a:spcBef>
                <a:spcPts val="0"/>
              </a:spcBef>
              <a:defRPr sz="2800">
                <a:solidFill>
                  <a:srgbClr val="FFFFFF"/>
                </a:solidFill>
              </a:defRPr>
            </a:lvl1pPr>
            <a:lvl2pPr>
              <a:spcBef>
                <a:spcPts val="0"/>
              </a:spcBef>
              <a:defRPr sz="2800">
                <a:solidFill>
                  <a:srgbClr val="FFFFFF"/>
                </a:solidFill>
              </a:defRPr>
            </a:lvl2pPr>
            <a:lvl3pPr marL="341923" indent="-341923">
              <a:spcBef>
                <a:spcPts val="0"/>
              </a:spcBef>
              <a:defRPr sz="2800">
                <a:solidFill>
                  <a:srgbClr val="FFFFFF"/>
                </a:solidFill>
              </a:defRPr>
            </a:lvl3pPr>
            <a:lvl4pPr marL="493888" indent="-493888">
              <a:spcBef>
                <a:spcPts val="0"/>
              </a:spcBef>
              <a:defRPr sz="2800">
                <a:solidFill>
                  <a:srgbClr val="FFFFFF"/>
                </a:solidFill>
              </a:defRPr>
            </a:lvl4pPr>
            <a:lvl5pPr marL="635000" indent="-635000">
              <a:spcBef>
                <a:spcPts val="0"/>
              </a:spcBef>
              <a:defRPr sz="2800">
                <a:solidFill>
                  <a:srgbClr val="FFFFFF"/>
                </a:solidFill>
              </a:defRPr>
            </a:lvl5pPr>
          </a:lstStyle>
          <a:p>
            <a:pPr lvl="0">
              <a:defRPr sz="1800">
                <a:solidFill>
                  <a:srgbClr val="000000"/>
                </a:solidFill>
              </a:defRPr>
            </a:pPr>
            <a:r>
              <a:rPr sz="2800">
                <a:solidFill>
                  <a:srgbClr val="FFFFFF"/>
                </a:solidFill>
              </a:rPr>
              <a:t>Body Level One</a:t>
            </a:r>
          </a:p>
          <a:p>
            <a:pPr lvl="1">
              <a:defRPr sz="1800">
                <a:solidFill>
                  <a:srgbClr val="000000"/>
                </a:solidFill>
              </a:defRPr>
            </a:pPr>
            <a:r>
              <a:rPr sz="2800">
                <a:solidFill>
                  <a:srgbClr val="FFFFFF"/>
                </a:solidFill>
              </a:rPr>
              <a:t>Body Level Two</a:t>
            </a:r>
          </a:p>
          <a:p>
            <a:pPr lvl="2">
              <a:defRPr sz="1800">
                <a:solidFill>
                  <a:srgbClr val="000000"/>
                </a:solidFill>
              </a:defRPr>
            </a:pPr>
            <a:r>
              <a:rPr sz="2800">
                <a:solidFill>
                  <a:srgbClr val="FFFFFF"/>
                </a:solidFill>
              </a:rPr>
              <a:t>Body Level Three</a:t>
            </a:r>
          </a:p>
          <a:p>
            <a:pPr lvl="3">
              <a:defRPr sz="1800">
                <a:solidFill>
                  <a:srgbClr val="000000"/>
                </a:solidFill>
              </a:defRPr>
            </a:pPr>
            <a:r>
              <a:rPr sz="2800">
                <a:solidFill>
                  <a:srgbClr val="FFFFFF"/>
                </a:solidFill>
              </a:rPr>
              <a:t>Body Level Four</a:t>
            </a:r>
          </a:p>
          <a:p>
            <a:pPr lvl="4">
              <a:defRPr sz="1800">
                <a:solidFill>
                  <a:srgbClr val="000000"/>
                </a:solidFill>
              </a:defRPr>
            </a:pPr>
            <a:r>
              <a:rPr sz="2800">
                <a:solidFill>
                  <a:srgbClr val="FFFFFF"/>
                </a:solidFill>
              </a:rPr>
              <a:t>Body Level Five</a:t>
            </a:r>
          </a:p>
        </p:txBody>
      </p:sp>
      <p:sp>
        <p:nvSpPr>
          <p:cNvPr id="123" name="Shape 123"/>
          <p:cNvSpPr>
            <a:spLocks noGrp="1"/>
          </p:cNvSpPr>
          <p:nvPr>
            <p:ph type="sldNum" sz="quarter" idx="2"/>
          </p:nvPr>
        </p:nvSpPr>
        <p:spPr>
          <a:xfrm>
            <a:off x="12355599" y="9258300"/>
            <a:ext cx="269690" cy="266700"/>
          </a:xfrm>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cSld name="Title Alt Reverse - Brown">
    <p:bg>
      <p:bgPr>
        <a:solidFill>
          <a:srgbClr val="B18B74"/>
        </a:solidFill>
        <a:effectLst/>
      </p:bgPr>
    </p:bg>
    <p:spTree>
      <p:nvGrpSpPr>
        <p:cNvPr id="1" name=""/>
        <p:cNvGrpSpPr/>
        <p:nvPr/>
      </p:nvGrpSpPr>
      <p:grpSpPr>
        <a:xfrm>
          <a:off x="0" y="0"/>
          <a:ext cx="0" cy="0"/>
          <a:chOff x="0" y="0"/>
          <a:chExt cx="0" cy="0"/>
        </a:xfrm>
      </p:grpSpPr>
      <p:sp>
        <p:nvSpPr>
          <p:cNvPr id="125" name="Shape 125"/>
          <p:cNvSpPr/>
          <p:nvPr/>
        </p:nvSpPr>
        <p:spPr>
          <a:xfrm>
            <a:off x="533400" y="7746841"/>
            <a:ext cx="11938029" cy="283"/>
          </a:xfrm>
          <a:prstGeom prst="line">
            <a:avLst/>
          </a:prstGeom>
          <a:ln w="25400">
            <a:solidFill>
              <a:srgbClr val="FFFFFF"/>
            </a:solidFill>
            <a:miter lim="400000"/>
          </a:ln>
        </p:spPr>
        <p:txBody>
          <a:bodyPr lIns="0" tIns="0" rIns="0" bIns="0" anchor="ctr"/>
          <a:lstStyle/>
          <a:p>
            <a:pPr lvl="0" algn="l" defTabSz="457200">
              <a:lnSpc>
                <a:spcPct val="100000"/>
              </a:lnSpc>
              <a:defRPr sz="1200" i="0">
                <a:latin typeface="+mn-lt"/>
                <a:ea typeface="+mn-ea"/>
                <a:cs typeface="+mn-cs"/>
                <a:sym typeface="Helvetica"/>
              </a:defRPr>
            </a:pPr>
            <a:endParaRPr/>
          </a:p>
        </p:txBody>
      </p:sp>
      <p:pic>
        <p:nvPicPr>
          <p:cNvPr id="126" name="TW_Logo_noTag_white.pdf"/>
          <p:cNvPicPr/>
          <p:nvPr/>
        </p:nvPicPr>
        <p:blipFill>
          <a:blip r:embed="rId2">
            <a:extLst/>
          </a:blip>
          <a:stretch>
            <a:fillRect/>
          </a:stretch>
        </p:blipFill>
        <p:spPr>
          <a:xfrm>
            <a:off x="546100" y="774700"/>
            <a:ext cx="4114800" cy="639041"/>
          </a:xfrm>
          <a:prstGeom prst="rect">
            <a:avLst/>
          </a:prstGeom>
          <a:ln w="12700">
            <a:miter lim="400000"/>
          </a:ln>
        </p:spPr>
      </p:pic>
      <p:sp>
        <p:nvSpPr>
          <p:cNvPr id="127" name="Shape 127"/>
          <p:cNvSpPr>
            <a:spLocks noGrp="1"/>
          </p:cNvSpPr>
          <p:nvPr>
            <p:ph type="title"/>
          </p:nvPr>
        </p:nvSpPr>
        <p:spPr>
          <a:xfrm>
            <a:off x="539750" y="1911350"/>
            <a:ext cx="11925300" cy="5651500"/>
          </a:xfrm>
          <a:prstGeom prst="rect">
            <a:avLst/>
          </a:prstGeom>
        </p:spPr>
        <p:txBody>
          <a:bodyPr anchor="b"/>
          <a:lstStyle>
            <a:lvl1pPr>
              <a:lnSpc>
                <a:spcPct val="60000"/>
              </a:lnSpc>
              <a:defRPr sz="9600" spc="-480">
                <a:solidFill>
                  <a:srgbClr val="FFFFFF"/>
                </a:solidFill>
              </a:defRPr>
            </a:lvl1pPr>
          </a:lstStyle>
          <a:p>
            <a:pPr lvl="0">
              <a:defRPr sz="1800" b="0" cap="none" spc="0">
                <a:solidFill>
                  <a:srgbClr val="000000"/>
                </a:solidFill>
              </a:defRPr>
            </a:pPr>
            <a:r>
              <a:rPr sz="9600" b="1" cap="all" spc="-480">
                <a:solidFill>
                  <a:srgbClr val="FFFFFF"/>
                </a:solidFill>
              </a:rPr>
              <a:t>Title Text</a:t>
            </a:r>
          </a:p>
        </p:txBody>
      </p:sp>
      <p:sp>
        <p:nvSpPr>
          <p:cNvPr id="128" name="Shape 128"/>
          <p:cNvSpPr>
            <a:spLocks noGrp="1"/>
          </p:cNvSpPr>
          <p:nvPr>
            <p:ph type="body" idx="1"/>
          </p:nvPr>
        </p:nvSpPr>
        <p:spPr>
          <a:xfrm>
            <a:off x="533400" y="8039100"/>
            <a:ext cx="11938000" cy="1143000"/>
          </a:xfrm>
          <a:prstGeom prst="rect">
            <a:avLst/>
          </a:prstGeom>
        </p:spPr>
        <p:txBody>
          <a:bodyPr/>
          <a:lstStyle>
            <a:lvl1pPr>
              <a:spcBef>
                <a:spcPts val="0"/>
              </a:spcBef>
              <a:defRPr sz="2800">
                <a:solidFill>
                  <a:srgbClr val="FFFFFF"/>
                </a:solidFill>
              </a:defRPr>
            </a:lvl1pPr>
            <a:lvl2pPr>
              <a:spcBef>
                <a:spcPts val="0"/>
              </a:spcBef>
              <a:defRPr sz="2800">
                <a:solidFill>
                  <a:srgbClr val="FFFFFF"/>
                </a:solidFill>
              </a:defRPr>
            </a:lvl2pPr>
            <a:lvl3pPr marL="341923" indent="-341923">
              <a:spcBef>
                <a:spcPts val="0"/>
              </a:spcBef>
              <a:defRPr sz="2800">
                <a:solidFill>
                  <a:srgbClr val="FFFFFF"/>
                </a:solidFill>
              </a:defRPr>
            </a:lvl3pPr>
            <a:lvl4pPr marL="493888" indent="-493888">
              <a:spcBef>
                <a:spcPts val="0"/>
              </a:spcBef>
              <a:defRPr sz="2800">
                <a:solidFill>
                  <a:srgbClr val="FFFFFF"/>
                </a:solidFill>
              </a:defRPr>
            </a:lvl4pPr>
            <a:lvl5pPr marL="635000" indent="-635000">
              <a:spcBef>
                <a:spcPts val="0"/>
              </a:spcBef>
              <a:defRPr sz="2800">
                <a:solidFill>
                  <a:srgbClr val="FFFFFF"/>
                </a:solidFill>
              </a:defRPr>
            </a:lvl5pPr>
          </a:lstStyle>
          <a:p>
            <a:pPr lvl="0">
              <a:defRPr sz="1800">
                <a:solidFill>
                  <a:srgbClr val="000000"/>
                </a:solidFill>
              </a:defRPr>
            </a:pPr>
            <a:r>
              <a:rPr sz="2800">
                <a:solidFill>
                  <a:srgbClr val="FFFFFF"/>
                </a:solidFill>
              </a:rPr>
              <a:t>Body Level One</a:t>
            </a:r>
          </a:p>
          <a:p>
            <a:pPr lvl="1">
              <a:defRPr sz="1800">
                <a:solidFill>
                  <a:srgbClr val="000000"/>
                </a:solidFill>
              </a:defRPr>
            </a:pPr>
            <a:r>
              <a:rPr sz="2800">
                <a:solidFill>
                  <a:srgbClr val="FFFFFF"/>
                </a:solidFill>
              </a:rPr>
              <a:t>Body Level Two</a:t>
            </a:r>
          </a:p>
          <a:p>
            <a:pPr lvl="2">
              <a:defRPr sz="1800">
                <a:solidFill>
                  <a:srgbClr val="000000"/>
                </a:solidFill>
              </a:defRPr>
            </a:pPr>
            <a:r>
              <a:rPr sz="2800">
                <a:solidFill>
                  <a:srgbClr val="FFFFFF"/>
                </a:solidFill>
              </a:rPr>
              <a:t>Body Level Three</a:t>
            </a:r>
          </a:p>
          <a:p>
            <a:pPr lvl="3">
              <a:defRPr sz="1800">
                <a:solidFill>
                  <a:srgbClr val="000000"/>
                </a:solidFill>
              </a:defRPr>
            </a:pPr>
            <a:r>
              <a:rPr sz="2800">
                <a:solidFill>
                  <a:srgbClr val="FFFFFF"/>
                </a:solidFill>
              </a:rPr>
              <a:t>Body Level Four</a:t>
            </a:r>
          </a:p>
          <a:p>
            <a:pPr lvl="4">
              <a:defRPr sz="1800">
                <a:solidFill>
                  <a:srgbClr val="000000"/>
                </a:solidFill>
              </a:defRPr>
            </a:pPr>
            <a:r>
              <a:rPr sz="2800">
                <a:solidFill>
                  <a:srgbClr val="FFFFFF"/>
                </a:solidFill>
              </a:rPr>
              <a:t>Body Level Five</a:t>
            </a:r>
          </a:p>
        </p:txBody>
      </p:sp>
      <p:sp>
        <p:nvSpPr>
          <p:cNvPr id="129" name="Shape 129"/>
          <p:cNvSpPr>
            <a:spLocks noGrp="1"/>
          </p:cNvSpPr>
          <p:nvPr>
            <p:ph type="sldNum" sz="quarter" idx="2"/>
          </p:nvPr>
        </p:nvSpPr>
        <p:spPr>
          <a:xfrm>
            <a:off x="12355599" y="9258300"/>
            <a:ext cx="269690" cy="266700"/>
          </a:xfrm>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x">
  <p:cSld name="Title Alt Reverse - Green">
    <p:bg>
      <p:bgPr>
        <a:solidFill>
          <a:srgbClr val="00B56E"/>
        </a:solidFill>
        <a:effectLst/>
      </p:bgPr>
    </p:bg>
    <p:spTree>
      <p:nvGrpSpPr>
        <p:cNvPr id="1" name=""/>
        <p:cNvGrpSpPr/>
        <p:nvPr/>
      </p:nvGrpSpPr>
      <p:grpSpPr>
        <a:xfrm>
          <a:off x="0" y="0"/>
          <a:ext cx="0" cy="0"/>
          <a:chOff x="0" y="0"/>
          <a:chExt cx="0" cy="0"/>
        </a:xfrm>
      </p:grpSpPr>
      <p:sp>
        <p:nvSpPr>
          <p:cNvPr id="131" name="Shape 131"/>
          <p:cNvSpPr/>
          <p:nvPr/>
        </p:nvSpPr>
        <p:spPr>
          <a:xfrm>
            <a:off x="533400" y="7746841"/>
            <a:ext cx="11938029" cy="283"/>
          </a:xfrm>
          <a:prstGeom prst="line">
            <a:avLst/>
          </a:prstGeom>
          <a:ln w="25400">
            <a:solidFill>
              <a:srgbClr val="FFFFFF"/>
            </a:solidFill>
            <a:miter lim="400000"/>
          </a:ln>
        </p:spPr>
        <p:txBody>
          <a:bodyPr lIns="0" tIns="0" rIns="0" bIns="0" anchor="ctr"/>
          <a:lstStyle/>
          <a:p>
            <a:pPr lvl="0" algn="l" defTabSz="457200">
              <a:lnSpc>
                <a:spcPct val="100000"/>
              </a:lnSpc>
              <a:defRPr sz="1200" i="0">
                <a:latin typeface="+mn-lt"/>
                <a:ea typeface="+mn-ea"/>
                <a:cs typeface="+mn-cs"/>
                <a:sym typeface="Helvetica"/>
              </a:defRPr>
            </a:pPr>
            <a:endParaRPr/>
          </a:p>
        </p:txBody>
      </p:sp>
      <p:pic>
        <p:nvPicPr>
          <p:cNvPr id="132" name="TW_Logo_noTag_white.pdf"/>
          <p:cNvPicPr/>
          <p:nvPr/>
        </p:nvPicPr>
        <p:blipFill>
          <a:blip r:embed="rId2">
            <a:extLst/>
          </a:blip>
          <a:stretch>
            <a:fillRect/>
          </a:stretch>
        </p:blipFill>
        <p:spPr>
          <a:xfrm>
            <a:off x="546100" y="774700"/>
            <a:ext cx="4114800" cy="639041"/>
          </a:xfrm>
          <a:prstGeom prst="rect">
            <a:avLst/>
          </a:prstGeom>
          <a:ln w="12700">
            <a:miter lim="400000"/>
          </a:ln>
        </p:spPr>
      </p:pic>
      <p:sp>
        <p:nvSpPr>
          <p:cNvPr id="133" name="Shape 133"/>
          <p:cNvSpPr>
            <a:spLocks noGrp="1"/>
          </p:cNvSpPr>
          <p:nvPr>
            <p:ph type="title"/>
          </p:nvPr>
        </p:nvSpPr>
        <p:spPr>
          <a:xfrm>
            <a:off x="539750" y="1911350"/>
            <a:ext cx="11925300" cy="5651500"/>
          </a:xfrm>
          <a:prstGeom prst="rect">
            <a:avLst/>
          </a:prstGeom>
        </p:spPr>
        <p:txBody>
          <a:bodyPr anchor="b"/>
          <a:lstStyle>
            <a:lvl1pPr>
              <a:lnSpc>
                <a:spcPct val="60000"/>
              </a:lnSpc>
              <a:defRPr sz="9600" spc="-480">
                <a:solidFill>
                  <a:srgbClr val="FFFFFF"/>
                </a:solidFill>
              </a:defRPr>
            </a:lvl1pPr>
          </a:lstStyle>
          <a:p>
            <a:pPr lvl="0">
              <a:defRPr sz="1800" b="0" cap="none" spc="0">
                <a:solidFill>
                  <a:srgbClr val="000000"/>
                </a:solidFill>
              </a:defRPr>
            </a:pPr>
            <a:r>
              <a:rPr sz="9600" b="1" cap="all" spc="-480">
                <a:solidFill>
                  <a:srgbClr val="FFFFFF"/>
                </a:solidFill>
              </a:rPr>
              <a:t>Title Text</a:t>
            </a:r>
          </a:p>
        </p:txBody>
      </p:sp>
      <p:sp>
        <p:nvSpPr>
          <p:cNvPr id="134" name="Shape 134"/>
          <p:cNvSpPr>
            <a:spLocks noGrp="1"/>
          </p:cNvSpPr>
          <p:nvPr>
            <p:ph type="body" idx="1"/>
          </p:nvPr>
        </p:nvSpPr>
        <p:spPr>
          <a:xfrm>
            <a:off x="533400" y="8039100"/>
            <a:ext cx="11938000" cy="1143000"/>
          </a:xfrm>
          <a:prstGeom prst="rect">
            <a:avLst/>
          </a:prstGeom>
        </p:spPr>
        <p:txBody>
          <a:bodyPr/>
          <a:lstStyle>
            <a:lvl1pPr>
              <a:spcBef>
                <a:spcPts val="0"/>
              </a:spcBef>
              <a:defRPr sz="2800">
                <a:solidFill>
                  <a:srgbClr val="FFFFFF"/>
                </a:solidFill>
              </a:defRPr>
            </a:lvl1pPr>
            <a:lvl2pPr>
              <a:spcBef>
                <a:spcPts val="0"/>
              </a:spcBef>
              <a:defRPr sz="2800">
                <a:solidFill>
                  <a:srgbClr val="FFFFFF"/>
                </a:solidFill>
              </a:defRPr>
            </a:lvl2pPr>
            <a:lvl3pPr marL="341923" indent="-341923">
              <a:spcBef>
                <a:spcPts val="0"/>
              </a:spcBef>
              <a:defRPr sz="2800">
                <a:solidFill>
                  <a:srgbClr val="FFFFFF"/>
                </a:solidFill>
              </a:defRPr>
            </a:lvl3pPr>
            <a:lvl4pPr marL="493888" indent="-493888">
              <a:spcBef>
                <a:spcPts val="0"/>
              </a:spcBef>
              <a:defRPr sz="2800">
                <a:solidFill>
                  <a:srgbClr val="FFFFFF"/>
                </a:solidFill>
              </a:defRPr>
            </a:lvl4pPr>
            <a:lvl5pPr marL="635000" indent="-635000">
              <a:spcBef>
                <a:spcPts val="0"/>
              </a:spcBef>
              <a:defRPr sz="2800">
                <a:solidFill>
                  <a:srgbClr val="FFFFFF"/>
                </a:solidFill>
              </a:defRPr>
            </a:lvl5pPr>
          </a:lstStyle>
          <a:p>
            <a:pPr lvl="0">
              <a:defRPr sz="1800">
                <a:solidFill>
                  <a:srgbClr val="000000"/>
                </a:solidFill>
              </a:defRPr>
            </a:pPr>
            <a:r>
              <a:rPr sz="2800">
                <a:solidFill>
                  <a:srgbClr val="FFFFFF"/>
                </a:solidFill>
              </a:rPr>
              <a:t>Body Level One</a:t>
            </a:r>
          </a:p>
          <a:p>
            <a:pPr lvl="1">
              <a:defRPr sz="1800">
                <a:solidFill>
                  <a:srgbClr val="000000"/>
                </a:solidFill>
              </a:defRPr>
            </a:pPr>
            <a:r>
              <a:rPr sz="2800">
                <a:solidFill>
                  <a:srgbClr val="FFFFFF"/>
                </a:solidFill>
              </a:rPr>
              <a:t>Body Level Two</a:t>
            </a:r>
          </a:p>
          <a:p>
            <a:pPr lvl="2">
              <a:defRPr sz="1800">
                <a:solidFill>
                  <a:srgbClr val="000000"/>
                </a:solidFill>
              </a:defRPr>
            </a:pPr>
            <a:r>
              <a:rPr sz="2800">
                <a:solidFill>
                  <a:srgbClr val="FFFFFF"/>
                </a:solidFill>
              </a:rPr>
              <a:t>Body Level Three</a:t>
            </a:r>
          </a:p>
          <a:p>
            <a:pPr lvl="3">
              <a:defRPr sz="1800">
                <a:solidFill>
                  <a:srgbClr val="000000"/>
                </a:solidFill>
              </a:defRPr>
            </a:pPr>
            <a:r>
              <a:rPr sz="2800">
                <a:solidFill>
                  <a:srgbClr val="FFFFFF"/>
                </a:solidFill>
              </a:rPr>
              <a:t>Body Level Four</a:t>
            </a:r>
          </a:p>
          <a:p>
            <a:pPr lvl="4">
              <a:defRPr sz="1800">
                <a:solidFill>
                  <a:srgbClr val="000000"/>
                </a:solidFill>
              </a:defRPr>
            </a:pPr>
            <a:r>
              <a:rPr sz="2800">
                <a:solidFill>
                  <a:srgbClr val="FFFFFF"/>
                </a:solidFill>
              </a:rPr>
              <a:t>Body Level Five</a:t>
            </a:r>
          </a:p>
        </p:txBody>
      </p:sp>
      <p:sp>
        <p:nvSpPr>
          <p:cNvPr id="135" name="Shape 135"/>
          <p:cNvSpPr>
            <a:spLocks noGrp="1"/>
          </p:cNvSpPr>
          <p:nvPr>
            <p:ph type="sldNum" sz="quarter" idx="2"/>
          </p:nvPr>
        </p:nvSpPr>
        <p:spPr>
          <a:xfrm>
            <a:off x="12355599" y="9258300"/>
            <a:ext cx="269690" cy="266700"/>
          </a:xfrm>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
  <p:cSld name="Title Alt Reverse - Pink">
    <p:bg>
      <p:bgPr>
        <a:solidFill>
          <a:srgbClr val="EF5BA1"/>
        </a:solidFill>
        <a:effectLst/>
      </p:bgPr>
    </p:bg>
    <p:spTree>
      <p:nvGrpSpPr>
        <p:cNvPr id="1" name=""/>
        <p:cNvGrpSpPr/>
        <p:nvPr/>
      </p:nvGrpSpPr>
      <p:grpSpPr>
        <a:xfrm>
          <a:off x="0" y="0"/>
          <a:ext cx="0" cy="0"/>
          <a:chOff x="0" y="0"/>
          <a:chExt cx="0" cy="0"/>
        </a:xfrm>
      </p:grpSpPr>
      <p:sp>
        <p:nvSpPr>
          <p:cNvPr id="137" name="Shape 137"/>
          <p:cNvSpPr/>
          <p:nvPr/>
        </p:nvSpPr>
        <p:spPr>
          <a:xfrm>
            <a:off x="533400" y="7746841"/>
            <a:ext cx="11938029" cy="283"/>
          </a:xfrm>
          <a:prstGeom prst="line">
            <a:avLst/>
          </a:prstGeom>
          <a:ln w="25400">
            <a:solidFill>
              <a:srgbClr val="FFFFFF"/>
            </a:solidFill>
            <a:miter lim="400000"/>
          </a:ln>
        </p:spPr>
        <p:txBody>
          <a:bodyPr lIns="0" tIns="0" rIns="0" bIns="0" anchor="ctr"/>
          <a:lstStyle/>
          <a:p>
            <a:pPr lvl="0" algn="l" defTabSz="457200">
              <a:lnSpc>
                <a:spcPct val="100000"/>
              </a:lnSpc>
              <a:defRPr sz="1200" i="0">
                <a:latin typeface="+mn-lt"/>
                <a:ea typeface="+mn-ea"/>
                <a:cs typeface="+mn-cs"/>
                <a:sym typeface="Helvetica"/>
              </a:defRPr>
            </a:pPr>
            <a:endParaRPr/>
          </a:p>
        </p:txBody>
      </p:sp>
      <p:pic>
        <p:nvPicPr>
          <p:cNvPr id="138" name="TW_Logo_noTag_white.pdf"/>
          <p:cNvPicPr/>
          <p:nvPr/>
        </p:nvPicPr>
        <p:blipFill>
          <a:blip r:embed="rId2">
            <a:extLst/>
          </a:blip>
          <a:stretch>
            <a:fillRect/>
          </a:stretch>
        </p:blipFill>
        <p:spPr>
          <a:xfrm>
            <a:off x="546100" y="774700"/>
            <a:ext cx="4114800" cy="639041"/>
          </a:xfrm>
          <a:prstGeom prst="rect">
            <a:avLst/>
          </a:prstGeom>
          <a:ln w="12700">
            <a:miter lim="400000"/>
          </a:ln>
        </p:spPr>
      </p:pic>
      <p:sp>
        <p:nvSpPr>
          <p:cNvPr id="139" name="Shape 139"/>
          <p:cNvSpPr>
            <a:spLocks noGrp="1"/>
          </p:cNvSpPr>
          <p:nvPr>
            <p:ph type="title"/>
          </p:nvPr>
        </p:nvSpPr>
        <p:spPr>
          <a:xfrm>
            <a:off x="539750" y="1911350"/>
            <a:ext cx="11925300" cy="5651500"/>
          </a:xfrm>
          <a:prstGeom prst="rect">
            <a:avLst/>
          </a:prstGeom>
        </p:spPr>
        <p:txBody>
          <a:bodyPr anchor="b"/>
          <a:lstStyle>
            <a:lvl1pPr>
              <a:lnSpc>
                <a:spcPct val="60000"/>
              </a:lnSpc>
              <a:defRPr sz="9600" spc="-480">
                <a:solidFill>
                  <a:srgbClr val="FFFFFF"/>
                </a:solidFill>
              </a:defRPr>
            </a:lvl1pPr>
          </a:lstStyle>
          <a:p>
            <a:pPr lvl="0">
              <a:defRPr sz="1800" b="0" cap="none" spc="0">
                <a:solidFill>
                  <a:srgbClr val="000000"/>
                </a:solidFill>
              </a:defRPr>
            </a:pPr>
            <a:r>
              <a:rPr sz="9600" b="1" cap="all" spc="-480">
                <a:solidFill>
                  <a:srgbClr val="FFFFFF"/>
                </a:solidFill>
              </a:rPr>
              <a:t>Title Text</a:t>
            </a:r>
          </a:p>
        </p:txBody>
      </p:sp>
      <p:sp>
        <p:nvSpPr>
          <p:cNvPr id="140" name="Shape 140"/>
          <p:cNvSpPr>
            <a:spLocks noGrp="1"/>
          </p:cNvSpPr>
          <p:nvPr>
            <p:ph type="body" idx="1"/>
          </p:nvPr>
        </p:nvSpPr>
        <p:spPr>
          <a:xfrm>
            <a:off x="533400" y="8039100"/>
            <a:ext cx="11938000" cy="1143000"/>
          </a:xfrm>
          <a:prstGeom prst="rect">
            <a:avLst/>
          </a:prstGeom>
        </p:spPr>
        <p:txBody>
          <a:bodyPr/>
          <a:lstStyle>
            <a:lvl1pPr>
              <a:spcBef>
                <a:spcPts val="0"/>
              </a:spcBef>
              <a:defRPr sz="2800">
                <a:solidFill>
                  <a:srgbClr val="FFFFFF"/>
                </a:solidFill>
              </a:defRPr>
            </a:lvl1pPr>
            <a:lvl2pPr>
              <a:spcBef>
                <a:spcPts val="0"/>
              </a:spcBef>
              <a:defRPr sz="2800">
                <a:solidFill>
                  <a:srgbClr val="FFFFFF"/>
                </a:solidFill>
              </a:defRPr>
            </a:lvl2pPr>
            <a:lvl3pPr marL="341923" indent="-341923">
              <a:spcBef>
                <a:spcPts val="0"/>
              </a:spcBef>
              <a:defRPr sz="2800">
                <a:solidFill>
                  <a:srgbClr val="FFFFFF"/>
                </a:solidFill>
              </a:defRPr>
            </a:lvl3pPr>
            <a:lvl4pPr marL="493888" indent="-493888">
              <a:spcBef>
                <a:spcPts val="0"/>
              </a:spcBef>
              <a:defRPr sz="2800">
                <a:solidFill>
                  <a:srgbClr val="FFFFFF"/>
                </a:solidFill>
              </a:defRPr>
            </a:lvl4pPr>
            <a:lvl5pPr marL="635000" indent="-635000">
              <a:spcBef>
                <a:spcPts val="0"/>
              </a:spcBef>
              <a:defRPr sz="2800">
                <a:solidFill>
                  <a:srgbClr val="FFFFFF"/>
                </a:solidFill>
              </a:defRPr>
            </a:lvl5pPr>
          </a:lstStyle>
          <a:p>
            <a:pPr lvl="0">
              <a:defRPr sz="1800">
                <a:solidFill>
                  <a:srgbClr val="000000"/>
                </a:solidFill>
              </a:defRPr>
            </a:pPr>
            <a:r>
              <a:rPr sz="2800">
                <a:solidFill>
                  <a:srgbClr val="FFFFFF"/>
                </a:solidFill>
              </a:rPr>
              <a:t>Body Level One</a:t>
            </a:r>
          </a:p>
          <a:p>
            <a:pPr lvl="1">
              <a:defRPr sz="1800">
                <a:solidFill>
                  <a:srgbClr val="000000"/>
                </a:solidFill>
              </a:defRPr>
            </a:pPr>
            <a:r>
              <a:rPr sz="2800">
                <a:solidFill>
                  <a:srgbClr val="FFFFFF"/>
                </a:solidFill>
              </a:rPr>
              <a:t>Body Level Two</a:t>
            </a:r>
          </a:p>
          <a:p>
            <a:pPr lvl="2">
              <a:defRPr sz="1800">
                <a:solidFill>
                  <a:srgbClr val="000000"/>
                </a:solidFill>
              </a:defRPr>
            </a:pPr>
            <a:r>
              <a:rPr sz="2800">
                <a:solidFill>
                  <a:srgbClr val="FFFFFF"/>
                </a:solidFill>
              </a:rPr>
              <a:t>Body Level Three</a:t>
            </a:r>
          </a:p>
          <a:p>
            <a:pPr lvl="3">
              <a:defRPr sz="1800">
                <a:solidFill>
                  <a:srgbClr val="000000"/>
                </a:solidFill>
              </a:defRPr>
            </a:pPr>
            <a:r>
              <a:rPr sz="2800">
                <a:solidFill>
                  <a:srgbClr val="FFFFFF"/>
                </a:solidFill>
              </a:rPr>
              <a:t>Body Level Four</a:t>
            </a:r>
          </a:p>
          <a:p>
            <a:pPr lvl="4">
              <a:defRPr sz="1800">
                <a:solidFill>
                  <a:srgbClr val="000000"/>
                </a:solidFill>
              </a:defRPr>
            </a:pPr>
            <a:r>
              <a:rPr sz="2800">
                <a:solidFill>
                  <a:srgbClr val="FFFFFF"/>
                </a:solidFill>
              </a:rPr>
              <a:t>Body Level Five</a:t>
            </a:r>
          </a:p>
        </p:txBody>
      </p:sp>
      <p:sp>
        <p:nvSpPr>
          <p:cNvPr id="141" name="Shape 141"/>
          <p:cNvSpPr>
            <a:spLocks noGrp="1"/>
          </p:cNvSpPr>
          <p:nvPr>
            <p:ph type="sldNum" sz="quarter" idx="2"/>
          </p:nvPr>
        </p:nvSpPr>
        <p:spPr>
          <a:xfrm>
            <a:off x="12355599" y="9258300"/>
            <a:ext cx="269690" cy="266700"/>
          </a:xfrm>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
  <p:cSld name="Title Alt Reverse - Yellow">
    <p:bg>
      <p:bgPr>
        <a:solidFill>
          <a:srgbClr val="F78F31"/>
        </a:solidFill>
        <a:effectLst/>
      </p:bgPr>
    </p:bg>
    <p:spTree>
      <p:nvGrpSpPr>
        <p:cNvPr id="1" name=""/>
        <p:cNvGrpSpPr/>
        <p:nvPr/>
      </p:nvGrpSpPr>
      <p:grpSpPr>
        <a:xfrm>
          <a:off x="0" y="0"/>
          <a:ext cx="0" cy="0"/>
          <a:chOff x="0" y="0"/>
          <a:chExt cx="0" cy="0"/>
        </a:xfrm>
      </p:grpSpPr>
      <p:sp>
        <p:nvSpPr>
          <p:cNvPr id="143" name="Shape 143"/>
          <p:cNvSpPr/>
          <p:nvPr/>
        </p:nvSpPr>
        <p:spPr>
          <a:xfrm>
            <a:off x="533400" y="7746841"/>
            <a:ext cx="11938029" cy="283"/>
          </a:xfrm>
          <a:prstGeom prst="line">
            <a:avLst/>
          </a:prstGeom>
          <a:ln w="25400">
            <a:solidFill>
              <a:srgbClr val="FFFFFF"/>
            </a:solidFill>
            <a:miter lim="400000"/>
          </a:ln>
        </p:spPr>
        <p:txBody>
          <a:bodyPr lIns="0" tIns="0" rIns="0" bIns="0" anchor="ctr"/>
          <a:lstStyle/>
          <a:p>
            <a:pPr lvl="0" algn="l" defTabSz="457200">
              <a:lnSpc>
                <a:spcPct val="100000"/>
              </a:lnSpc>
              <a:defRPr sz="1200" i="0">
                <a:latin typeface="+mn-lt"/>
                <a:ea typeface="+mn-ea"/>
                <a:cs typeface="+mn-cs"/>
                <a:sym typeface="Helvetica"/>
              </a:defRPr>
            </a:pPr>
            <a:endParaRPr/>
          </a:p>
        </p:txBody>
      </p:sp>
      <p:pic>
        <p:nvPicPr>
          <p:cNvPr id="144" name="TW_Logo_noTag_white.pdf"/>
          <p:cNvPicPr/>
          <p:nvPr/>
        </p:nvPicPr>
        <p:blipFill>
          <a:blip r:embed="rId2">
            <a:extLst/>
          </a:blip>
          <a:stretch>
            <a:fillRect/>
          </a:stretch>
        </p:blipFill>
        <p:spPr>
          <a:xfrm>
            <a:off x="546100" y="774700"/>
            <a:ext cx="4114800" cy="639041"/>
          </a:xfrm>
          <a:prstGeom prst="rect">
            <a:avLst/>
          </a:prstGeom>
          <a:ln w="12700">
            <a:miter lim="400000"/>
          </a:ln>
        </p:spPr>
      </p:pic>
      <p:sp>
        <p:nvSpPr>
          <p:cNvPr id="145" name="Shape 145"/>
          <p:cNvSpPr>
            <a:spLocks noGrp="1"/>
          </p:cNvSpPr>
          <p:nvPr>
            <p:ph type="title"/>
          </p:nvPr>
        </p:nvSpPr>
        <p:spPr>
          <a:xfrm>
            <a:off x="539750" y="1911350"/>
            <a:ext cx="11925300" cy="5651500"/>
          </a:xfrm>
          <a:prstGeom prst="rect">
            <a:avLst/>
          </a:prstGeom>
        </p:spPr>
        <p:txBody>
          <a:bodyPr anchor="b"/>
          <a:lstStyle>
            <a:lvl1pPr>
              <a:lnSpc>
                <a:spcPct val="60000"/>
              </a:lnSpc>
              <a:defRPr sz="9600" spc="-480">
                <a:solidFill>
                  <a:srgbClr val="FFFFFF"/>
                </a:solidFill>
              </a:defRPr>
            </a:lvl1pPr>
          </a:lstStyle>
          <a:p>
            <a:pPr lvl="0">
              <a:defRPr sz="1800" b="0" cap="none" spc="0">
                <a:solidFill>
                  <a:srgbClr val="000000"/>
                </a:solidFill>
              </a:defRPr>
            </a:pPr>
            <a:r>
              <a:rPr sz="9600" b="1" cap="all" spc="-480">
                <a:solidFill>
                  <a:srgbClr val="FFFFFF"/>
                </a:solidFill>
              </a:rPr>
              <a:t>Title Text</a:t>
            </a:r>
          </a:p>
        </p:txBody>
      </p:sp>
      <p:sp>
        <p:nvSpPr>
          <p:cNvPr id="146" name="Shape 146"/>
          <p:cNvSpPr>
            <a:spLocks noGrp="1"/>
          </p:cNvSpPr>
          <p:nvPr>
            <p:ph type="body" idx="1"/>
          </p:nvPr>
        </p:nvSpPr>
        <p:spPr>
          <a:xfrm>
            <a:off x="533400" y="8039100"/>
            <a:ext cx="11938000" cy="1143000"/>
          </a:xfrm>
          <a:prstGeom prst="rect">
            <a:avLst/>
          </a:prstGeom>
        </p:spPr>
        <p:txBody>
          <a:bodyPr/>
          <a:lstStyle>
            <a:lvl1pPr>
              <a:spcBef>
                <a:spcPts val="0"/>
              </a:spcBef>
              <a:defRPr sz="2800">
                <a:solidFill>
                  <a:srgbClr val="FFFFFF"/>
                </a:solidFill>
              </a:defRPr>
            </a:lvl1pPr>
            <a:lvl2pPr>
              <a:spcBef>
                <a:spcPts val="0"/>
              </a:spcBef>
              <a:defRPr sz="2800">
                <a:solidFill>
                  <a:srgbClr val="FFFFFF"/>
                </a:solidFill>
              </a:defRPr>
            </a:lvl2pPr>
            <a:lvl3pPr marL="341923" indent="-341923">
              <a:spcBef>
                <a:spcPts val="0"/>
              </a:spcBef>
              <a:defRPr sz="2800">
                <a:solidFill>
                  <a:srgbClr val="FFFFFF"/>
                </a:solidFill>
              </a:defRPr>
            </a:lvl3pPr>
            <a:lvl4pPr marL="493888" indent="-493888">
              <a:spcBef>
                <a:spcPts val="0"/>
              </a:spcBef>
              <a:defRPr sz="2800">
                <a:solidFill>
                  <a:srgbClr val="FFFFFF"/>
                </a:solidFill>
              </a:defRPr>
            </a:lvl4pPr>
            <a:lvl5pPr marL="635000" indent="-635000">
              <a:spcBef>
                <a:spcPts val="0"/>
              </a:spcBef>
              <a:defRPr sz="2800">
                <a:solidFill>
                  <a:srgbClr val="FFFFFF"/>
                </a:solidFill>
              </a:defRPr>
            </a:lvl5pPr>
          </a:lstStyle>
          <a:p>
            <a:pPr lvl="0">
              <a:defRPr sz="1800">
                <a:solidFill>
                  <a:srgbClr val="000000"/>
                </a:solidFill>
              </a:defRPr>
            </a:pPr>
            <a:r>
              <a:rPr sz="2800">
                <a:solidFill>
                  <a:srgbClr val="FFFFFF"/>
                </a:solidFill>
              </a:rPr>
              <a:t>Body Level One</a:t>
            </a:r>
          </a:p>
          <a:p>
            <a:pPr lvl="1">
              <a:defRPr sz="1800">
                <a:solidFill>
                  <a:srgbClr val="000000"/>
                </a:solidFill>
              </a:defRPr>
            </a:pPr>
            <a:r>
              <a:rPr sz="2800">
                <a:solidFill>
                  <a:srgbClr val="FFFFFF"/>
                </a:solidFill>
              </a:rPr>
              <a:t>Body Level Two</a:t>
            </a:r>
          </a:p>
          <a:p>
            <a:pPr lvl="2">
              <a:defRPr sz="1800">
                <a:solidFill>
                  <a:srgbClr val="000000"/>
                </a:solidFill>
              </a:defRPr>
            </a:pPr>
            <a:r>
              <a:rPr sz="2800">
                <a:solidFill>
                  <a:srgbClr val="FFFFFF"/>
                </a:solidFill>
              </a:rPr>
              <a:t>Body Level Three</a:t>
            </a:r>
          </a:p>
          <a:p>
            <a:pPr lvl="3">
              <a:defRPr sz="1800">
                <a:solidFill>
                  <a:srgbClr val="000000"/>
                </a:solidFill>
              </a:defRPr>
            </a:pPr>
            <a:r>
              <a:rPr sz="2800">
                <a:solidFill>
                  <a:srgbClr val="FFFFFF"/>
                </a:solidFill>
              </a:rPr>
              <a:t>Body Level Four</a:t>
            </a:r>
          </a:p>
          <a:p>
            <a:pPr lvl="4">
              <a:defRPr sz="1800">
                <a:solidFill>
                  <a:srgbClr val="000000"/>
                </a:solidFill>
              </a:defRPr>
            </a:pPr>
            <a:r>
              <a:rPr sz="2800">
                <a:solidFill>
                  <a:srgbClr val="FFFFFF"/>
                </a:solidFill>
              </a:rPr>
              <a:t>Body Level Five</a:t>
            </a:r>
          </a:p>
        </p:txBody>
      </p:sp>
      <p:sp>
        <p:nvSpPr>
          <p:cNvPr id="147" name="Shape 147"/>
          <p:cNvSpPr>
            <a:spLocks noGrp="1"/>
          </p:cNvSpPr>
          <p:nvPr>
            <p:ph type="sldNum" sz="quarter" idx="2"/>
          </p:nvPr>
        </p:nvSpPr>
        <p:spPr>
          <a:xfrm>
            <a:off x="12355599" y="9258300"/>
            <a:ext cx="269690" cy="266700"/>
          </a:xfrm>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x">
  <p:cSld name="Title Alt Reverse - Blue">
    <p:bg>
      <p:bgPr>
        <a:solidFill>
          <a:srgbClr val="26BDCF"/>
        </a:solidFill>
        <a:effectLst/>
      </p:bgPr>
    </p:bg>
    <p:spTree>
      <p:nvGrpSpPr>
        <p:cNvPr id="1" name=""/>
        <p:cNvGrpSpPr/>
        <p:nvPr/>
      </p:nvGrpSpPr>
      <p:grpSpPr>
        <a:xfrm>
          <a:off x="0" y="0"/>
          <a:ext cx="0" cy="0"/>
          <a:chOff x="0" y="0"/>
          <a:chExt cx="0" cy="0"/>
        </a:xfrm>
      </p:grpSpPr>
      <p:sp>
        <p:nvSpPr>
          <p:cNvPr id="149" name="Shape 149"/>
          <p:cNvSpPr/>
          <p:nvPr/>
        </p:nvSpPr>
        <p:spPr>
          <a:xfrm>
            <a:off x="533400" y="7746841"/>
            <a:ext cx="11938029" cy="283"/>
          </a:xfrm>
          <a:prstGeom prst="line">
            <a:avLst/>
          </a:prstGeom>
          <a:ln w="25400">
            <a:solidFill>
              <a:srgbClr val="FFFFFF"/>
            </a:solidFill>
            <a:miter lim="400000"/>
          </a:ln>
        </p:spPr>
        <p:txBody>
          <a:bodyPr lIns="0" tIns="0" rIns="0" bIns="0" anchor="ctr"/>
          <a:lstStyle/>
          <a:p>
            <a:pPr lvl="0" algn="l" defTabSz="457200">
              <a:lnSpc>
                <a:spcPct val="100000"/>
              </a:lnSpc>
              <a:defRPr sz="1200" i="0">
                <a:latin typeface="+mn-lt"/>
                <a:ea typeface="+mn-ea"/>
                <a:cs typeface="+mn-cs"/>
                <a:sym typeface="Helvetica"/>
              </a:defRPr>
            </a:pPr>
            <a:endParaRPr/>
          </a:p>
        </p:txBody>
      </p:sp>
      <p:pic>
        <p:nvPicPr>
          <p:cNvPr id="150" name="TW_Logo_noTag_white.pdf"/>
          <p:cNvPicPr/>
          <p:nvPr/>
        </p:nvPicPr>
        <p:blipFill>
          <a:blip r:embed="rId2">
            <a:extLst/>
          </a:blip>
          <a:stretch>
            <a:fillRect/>
          </a:stretch>
        </p:blipFill>
        <p:spPr>
          <a:xfrm>
            <a:off x="546100" y="774700"/>
            <a:ext cx="4114800" cy="639041"/>
          </a:xfrm>
          <a:prstGeom prst="rect">
            <a:avLst/>
          </a:prstGeom>
          <a:ln w="12700">
            <a:miter lim="400000"/>
          </a:ln>
        </p:spPr>
      </p:pic>
      <p:sp>
        <p:nvSpPr>
          <p:cNvPr id="151" name="Shape 151"/>
          <p:cNvSpPr>
            <a:spLocks noGrp="1"/>
          </p:cNvSpPr>
          <p:nvPr>
            <p:ph type="title"/>
          </p:nvPr>
        </p:nvSpPr>
        <p:spPr>
          <a:xfrm>
            <a:off x="539750" y="1911350"/>
            <a:ext cx="11925300" cy="5651500"/>
          </a:xfrm>
          <a:prstGeom prst="rect">
            <a:avLst/>
          </a:prstGeom>
        </p:spPr>
        <p:txBody>
          <a:bodyPr anchor="b"/>
          <a:lstStyle>
            <a:lvl1pPr>
              <a:lnSpc>
                <a:spcPct val="60000"/>
              </a:lnSpc>
              <a:defRPr sz="9600" spc="-480">
                <a:solidFill>
                  <a:srgbClr val="FFFFFF"/>
                </a:solidFill>
              </a:defRPr>
            </a:lvl1pPr>
          </a:lstStyle>
          <a:p>
            <a:pPr lvl="0">
              <a:defRPr sz="1800" b="0" cap="none" spc="0">
                <a:solidFill>
                  <a:srgbClr val="000000"/>
                </a:solidFill>
              </a:defRPr>
            </a:pPr>
            <a:r>
              <a:rPr sz="9600" b="1" cap="all" spc="-480">
                <a:solidFill>
                  <a:srgbClr val="FFFFFF"/>
                </a:solidFill>
              </a:rPr>
              <a:t>Title Text</a:t>
            </a:r>
          </a:p>
        </p:txBody>
      </p:sp>
      <p:sp>
        <p:nvSpPr>
          <p:cNvPr id="152" name="Shape 152"/>
          <p:cNvSpPr>
            <a:spLocks noGrp="1"/>
          </p:cNvSpPr>
          <p:nvPr>
            <p:ph type="body" idx="1"/>
          </p:nvPr>
        </p:nvSpPr>
        <p:spPr>
          <a:xfrm>
            <a:off x="533400" y="8039100"/>
            <a:ext cx="11938000" cy="1143000"/>
          </a:xfrm>
          <a:prstGeom prst="rect">
            <a:avLst/>
          </a:prstGeom>
        </p:spPr>
        <p:txBody>
          <a:bodyPr/>
          <a:lstStyle>
            <a:lvl1pPr>
              <a:spcBef>
                <a:spcPts val="0"/>
              </a:spcBef>
              <a:defRPr sz="2800">
                <a:solidFill>
                  <a:srgbClr val="FFFFFF"/>
                </a:solidFill>
              </a:defRPr>
            </a:lvl1pPr>
            <a:lvl2pPr>
              <a:spcBef>
                <a:spcPts val="0"/>
              </a:spcBef>
              <a:defRPr sz="2800">
                <a:solidFill>
                  <a:srgbClr val="FFFFFF"/>
                </a:solidFill>
              </a:defRPr>
            </a:lvl2pPr>
            <a:lvl3pPr marL="341923" indent="-341923">
              <a:spcBef>
                <a:spcPts val="0"/>
              </a:spcBef>
              <a:defRPr sz="2800">
                <a:solidFill>
                  <a:srgbClr val="FFFFFF"/>
                </a:solidFill>
              </a:defRPr>
            </a:lvl3pPr>
            <a:lvl4pPr marL="493888" indent="-493888">
              <a:spcBef>
                <a:spcPts val="0"/>
              </a:spcBef>
              <a:defRPr sz="2800">
                <a:solidFill>
                  <a:srgbClr val="FFFFFF"/>
                </a:solidFill>
              </a:defRPr>
            </a:lvl4pPr>
            <a:lvl5pPr marL="635000" indent="-635000">
              <a:spcBef>
                <a:spcPts val="0"/>
              </a:spcBef>
              <a:defRPr sz="2800">
                <a:solidFill>
                  <a:srgbClr val="FFFFFF"/>
                </a:solidFill>
              </a:defRPr>
            </a:lvl5pPr>
          </a:lstStyle>
          <a:p>
            <a:pPr lvl="0">
              <a:defRPr sz="1800">
                <a:solidFill>
                  <a:srgbClr val="000000"/>
                </a:solidFill>
              </a:defRPr>
            </a:pPr>
            <a:r>
              <a:rPr sz="2800">
                <a:solidFill>
                  <a:srgbClr val="FFFFFF"/>
                </a:solidFill>
              </a:rPr>
              <a:t>Body Level One</a:t>
            </a:r>
          </a:p>
          <a:p>
            <a:pPr lvl="1">
              <a:defRPr sz="1800">
                <a:solidFill>
                  <a:srgbClr val="000000"/>
                </a:solidFill>
              </a:defRPr>
            </a:pPr>
            <a:r>
              <a:rPr sz="2800">
                <a:solidFill>
                  <a:srgbClr val="FFFFFF"/>
                </a:solidFill>
              </a:rPr>
              <a:t>Body Level Two</a:t>
            </a:r>
          </a:p>
          <a:p>
            <a:pPr lvl="2">
              <a:defRPr sz="1800">
                <a:solidFill>
                  <a:srgbClr val="000000"/>
                </a:solidFill>
              </a:defRPr>
            </a:pPr>
            <a:r>
              <a:rPr sz="2800">
                <a:solidFill>
                  <a:srgbClr val="FFFFFF"/>
                </a:solidFill>
              </a:rPr>
              <a:t>Body Level Three</a:t>
            </a:r>
          </a:p>
          <a:p>
            <a:pPr lvl="3">
              <a:defRPr sz="1800">
                <a:solidFill>
                  <a:srgbClr val="000000"/>
                </a:solidFill>
              </a:defRPr>
            </a:pPr>
            <a:r>
              <a:rPr sz="2800">
                <a:solidFill>
                  <a:srgbClr val="FFFFFF"/>
                </a:solidFill>
              </a:rPr>
              <a:t>Body Level Four</a:t>
            </a:r>
          </a:p>
          <a:p>
            <a:pPr lvl="4">
              <a:defRPr sz="1800">
                <a:solidFill>
                  <a:srgbClr val="000000"/>
                </a:solidFill>
              </a:defRPr>
            </a:pPr>
            <a:r>
              <a:rPr sz="2800">
                <a:solidFill>
                  <a:srgbClr val="FFFFFF"/>
                </a:solidFill>
              </a:rPr>
              <a:t>Body Level Five</a:t>
            </a:r>
          </a:p>
        </p:txBody>
      </p:sp>
      <p:sp>
        <p:nvSpPr>
          <p:cNvPr id="153" name="Shape 153"/>
          <p:cNvSpPr>
            <a:spLocks noGrp="1"/>
          </p:cNvSpPr>
          <p:nvPr>
            <p:ph type="sldNum" sz="quarter" idx="2"/>
          </p:nvPr>
        </p:nvSpPr>
        <p:spPr>
          <a:xfrm>
            <a:off x="12355599" y="9258300"/>
            <a:ext cx="269690" cy="266700"/>
          </a:xfrm>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x">
  <p:cSld name="Title Alt Reverse - Purple">
    <p:bg>
      <p:bgPr>
        <a:solidFill>
          <a:srgbClr val="6A2569"/>
        </a:solidFill>
        <a:effectLst/>
      </p:bgPr>
    </p:bg>
    <p:spTree>
      <p:nvGrpSpPr>
        <p:cNvPr id="1" name=""/>
        <p:cNvGrpSpPr/>
        <p:nvPr/>
      </p:nvGrpSpPr>
      <p:grpSpPr>
        <a:xfrm>
          <a:off x="0" y="0"/>
          <a:ext cx="0" cy="0"/>
          <a:chOff x="0" y="0"/>
          <a:chExt cx="0" cy="0"/>
        </a:xfrm>
      </p:grpSpPr>
      <p:sp>
        <p:nvSpPr>
          <p:cNvPr id="155" name="Shape 155"/>
          <p:cNvSpPr/>
          <p:nvPr/>
        </p:nvSpPr>
        <p:spPr>
          <a:xfrm>
            <a:off x="533400" y="7746841"/>
            <a:ext cx="11938029" cy="283"/>
          </a:xfrm>
          <a:prstGeom prst="line">
            <a:avLst/>
          </a:prstGeom>
          <a:ln w="25400">
            <a:solidFill>
              <a:srgbClr val="FFFFFF"/>
            </a:solidFill>
            <a:miter lim="400000"/>
          </a:ln>
        </p:spPr>
        <p:txBody>
          <a:bodyPr lIns="0" tIns="0" rIns="0" bIns="0" anchor="ctr"/>
          <a:lstStyle/>
          <a:p>
            <a:pPr lvl="0" algn="l" defTabSz="457200">
              <a:lnSpc>
                <a:spcPct val="100000"/>
              </a:lnSpc>
              <a:defRPr sz="1200" i="0">
                <a:latin typeface="+mn-lt"/>
                <a:ea typeface="+mn-ea"/>
                <a:cs typeface="+mn-cs"/>
                <a:sym typeface="Helvetica"/>
              </a:defRPr>
            </a:pPr>
            <a:endParaRPr/>
          </a:p>
        </p:txBody>
      </p:sp>
      <p:pic>
        <p:nvPicPr>
          <p:cNvPr id="156" name="TW_Logo_noTag_white.pdf"/>
          <p:cNvPicPr/>
          <p:nvPr/>
        </p:nvPicPr>
        <p:blipFill>
          <a:blip r:embed="rId2">
            <a:extLst/>
          </a:blip>
          <a:stretch>
            <a:fillRect/>
          </a:stretch>
        </p:blipFill>
        <p:spPr>
          <a:xfrm>
            <a:off x="546100" y="774700"/>
            <a:ext cx="4114800" cy="639041"/>
          </a:xfrm>
          <a:prstGeom prst="rect">
            <a:avLst/>
          </a:prstGeom>
          <a:ln w="12700">
            <a:miter lim="400000"/>
          </a:ln>
        </p:spPr>
      </p:pic>
      <p:sp>
        <p:nvSpPr>
          <p:cNvPr id="157" name="Shape 157"/>
          <p:cNvSpPr>
            <a:spLocks noGrp="1"/>
          </p:cNvSpPr>
          <p:nvPr>
            <p:ph type="title"/>
          </p:nvPr>
        </p:nvSpPr>
        <p:spPr>
          <a:xfrm>
            <a:off x="539750" y="1911350"/>
            <a:ext cx="11925300" cy="5651500"/>
          </a:xfrm>
          <a:prstGeom prst="rect">
            <a:avLst/>
          </a:prstGeom>
        </p:spPr>
        <p:txBody>
          <a:bodyPr anchor="b"/>
          <a:lstStyle>
            <a:lvl1pPr>
              <a:lnSpc>
                <a:spcPct val="60000"/>
              </a:lnSpc>
              <a:defRPr sz="9600" spc="-480">
                <a:solidFill>
                  <a:srgbClr val="FFFFFF"/>
                </a:solidFill>
              </a:defRPr>
            </a:lvl1pPr>
          </a:lstStyle>
          <a:p>
            <a:pPr lvl="0">
              <a:defRPr sz="1800" b="0" cap="none" spc="0">
                <a:solidFill>
                  <a:srgbClr val="000000"/>
                </a:solidFill>
              </a:defRPr>
            </a:pPr>
            <a:r>
              <a:rPr sz="9600" b="1" cap="all" spc="-480">
                <a:solidFill>
                  <a:srgbClr val="FFFFFF"/>
                </a:solidFill>
              </a:rPr>
              <a:t>Title Text</a:t>
            </a:r>
          </a:p>
        </p:txBody>
      </p:sp>
      <p:sp>
        <p:nvSpPr>
          <p:cNvPr id="158" name="Shape 158"/>
          <p:cNvSpPr>
            <a:spLocks noGrp="1"/>
          </p:cNvSpPr>
          <p:nvPr>
            <p:ph type="body" idx="1"/>
          </p:nvPr>
        </p:nvSpPr>
        <p:spPr>
          <a:xfrm>
            <a:off x="533400" y="8039100"/>
            <a:ext cx="11938000" cy="1143000"/>
          </a:xfrm>
          <a:prstGeom prst="rect">
            <a:avLst/>
          </a:prstGeom>
        </p:spPr>
        <p:txBody>
          <a:bodyPr/>
          <a:lstStyle>
            <a:lvl1pPr>
              <a:spcBef>
                <a:spcPts val="0"/>
              </a:spcBef>
              <a:defRPr sz="2800">
                <a:solidFill>
                  <a:srgbClr val="FFFFFF"/>
                </a:solidFill>
              </a:defRPr>
            </a:lvl1pPr>
            <a:lvl2pPr>
              <a:spcBef>
                <a:spcPts val="0"/>
              </a:spcBef>
              <a:defRPr sz="2800">
                <a:solidFill>
                  <a:srgbClr val="FFFFFF"/>
                </a:solidFill>
              </a:defRPr>
            </a:lvl2pPr>
            <a:lvl3pPr marL="341923" indent="-341923">
              <a:spcBef>
                <a:spcPts val="0"/>
              </a:spcBef>
              <a:defRPr sz="2800">
                <a:solidFill>
                  <a:srgbClr val="FFFFFF"/>
                </a:solidFill>
              </a:defRPr>
            </a:lvl3pPr>
            <a:lvl4pPr marL="493888" indent="-493888">
              <a:spcBef>
                <a:spcPts val="0"/>
              </a:spcBef>
              <a:defRPr sz="2800">
                <a:solidFill>
                  <a:srgbClr val="FFFFFF"/>
                </a:solidFill>
              </a:defRPr>
            </a:lvl4pPr>
            <a:lvl5pPr marL="635000" indent="-635000">
              <a:spcBef>
                <a:spcPts val="0"/>
              </a:spcBef>
              <a:defRPr sz="2800">
                <a:solidFill>
                  <a:srgbClr val="FFFFFF"/>
                </a:solidFill>
              </a:defRPr>
            </a:lvl5pPr>
          </a:lstStyle>
          <a:p>
            <a:pPr lvl="0">
              <a:defRPr sz="1800">
                <a:solidFill>
                  <a:srgbClr val="000000"/>
                </a:solidFill>
              </a:defRPr>
            </a:pPr>
            <a:r>
              <a:rPr sz="2800">
                <a:solidFill>
                  <a:srgbClr val="FFFFFF"/>
                </a:solidFill>
              </a:rPr>
              <a:t>Body Level One</a:t>
            </a:r>
          </a:p>
          <a:p>
            <a:pPr lvl="1">
              <a:defRPr sz="1800">
                <a:solidFill>
                  <a:srgbClr val="000000"/>
                </a:solidFill>
              </a:defRPr>
            </a:pPr>
            <a:r>
              <a:rPr sz="2800">
                <a:solidFill>
                  <a:srgbClr val="FFFFFF"/>
                </a:solidFill>
              </a:rPr>
              <a:t>Body Level Two</a:t>
            </a:r>
          </a:p>
          <a:p>
            <a:pPr lvl="2">
              <a:defRPr sz="1800">
                <a:solidFill>
                  <a:srgbClr val="000000"/>
                </a:solidFill>
              </a:defRPr>
            </a:pPr>
            <a:r>
              <a:rPr sz="2800">
                <a:solidFill>
                  <a:srgbClr val="FFFFFF"/>
                </a:solidFill>
              </a:rPr>
              <a:t>Body Level Three</a:t>
            </a:r>
          </a:p>
          <a:p>
            <a:pPr lvl="3">
              <a:defRPr sz="1800">
                <a:solidFill>
                  <a:srgbClr val="000000"/>
                </a:solidFill>
              </a:defRPr>
            </a:pPr>
            <a:r>
              <a:rPr sz="2800">
                <a:solidFill>
                  <a:srgbClr val="FFFFFF"/>
                </a:solidFill>
              </a:rPr>
              <a:t>Body Level Four</a:t>
            </a:r>
          </a:p>
          <a:p>
            <a:pPr lvl="4">
              <a:defRPr sz="1800">
                <a:solidFill>
                  <a:srgbClr val="000000"/>
                </a:solidFill>
              </a:defRPr>
            </a:pPr>
            <a:r>
              <a:rPr sz="2800">
                <a:solidFill>
                  <a:srgbClr val="FFFFFF"/>
                </a:solidFill>
              </a:rPr>
              <a:t>Body Level Five</a:t>
            </a:r>
          </a:p>
        </p:txBody>
      </p:sp>
      <p:sp>
        <p:nvSpPr>
          <p:cNvPr id="159" name="Shape 159"/>
          <p:cNvSpPr>
            <a:spLocks noGrp="1"/>
          </p:cNvSpPr>
          <p:nvPr>
            <p:ph type="sldNum" sz="quarter" idx="2"/>
          </p:nvPr>
        </p:nvSpPr>
        <p:spPr>
          <a:xfrm>
            <a:off x="12355599" y="9258300"/>
            <a:ext cx="269690" cy="266700"/>
          </a:xfrm>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x">
  <p:cSld name="Quote - Black">
    <p:spTree>
      <p:nvGrpSpPr>
        <p:cNvPr id="1" name=""/>
        <p:cNvGrpSpPr/>
        <p:nvPr/>
      </p:nvGrpSpPr>
      <p:grpSpPr>
        <a:xfrm>
          <a:off x="0" y="0"/>
          <a:ext cx="0" cy="0"/>
          <a:chOff x="0" y="0"/>
          <a:chExt cx="0" cy="0"/>
        </a:xfrm>
      </p:grpSpPr>
      <p:sp>
        <p:nvSpPr>
          <p:cNvPr id="161" name="Shape 161"/>
          <p:cNvSpPr>
            <a:spLocks noGrp="1"/>
          </p:cNvSpPr>
          <p:nvPr>
            <p:ph type="body" idx="1"/>
          </p:nvPr>
        </p:nvSpPr>
        <p:spPr>
          <a:xfrm>
            <a:off x="1327150" y="698500"/>
            <a:ext cx="10350500" cy="8343900"/>
          </a:xfrm>
          <a:prstGeom prst="rect">
            <a:avLst/>
          </a:prstGeom>
        </p:spPr>
        <p:txBody>
          <a:bodyPr anchor="ctr"/>
          <a:lstStyle>
            <a:lvl1pPr>
              <a:defRPr sz="2600"/>
            </a:lvl1pPr>
            <a:lvl2pPr>
              <a:defRPr sz="2600"/>
            </a:lvl2pPr>
            <a:lvl3pPr marL="317500" indent="-317500">
              <a:defRPr sz="2600"/>
            </a:lvl3pPr>
            <a:lvl4pPr marL="635000" indent="-317500">
              <a:defRPr sz="1800"/>
            </a:lvl4pPr>
            <a:lvl5pPr marL="952500" indent="-317500">
              <a:defRPr sz="1400"/>
            </a:lvl5pPr>
          </a:lstStyle>
          <a:p>
            <a:pPr lvl="0">
              <a:defRPr sz="1800"/>
            </a:pPr>
            <a:r>
              <a:rPr sz="2600"/>
              <a:t>Body Level One</a:t>
            </a:r>
          </a:p>
          <a:p>
            <a:pPr lvl="1">
              <a:defRPr sz="1800"/>
            </a:pPr>
            <a:r>
              <a:rPr sz="2600"/>
              <a:t>Body Level Two</a:t>
            </a:r>
          </a:p>
          <a:p>
            <a:pPr lvl="2">
              <a:defRPr sz="1800"/>
            </a:pPr>
            <a:r>
              <a:rPr sz="2600"/>
              <a:t>Body Level Three</a:t>
            </a:r>
          </a:p>
          <a:p>
            <a:pPr lvl="3"/>
            <a:r>
              <a:t>Body Level Four</a:t>
            </a:r>
          </a:p>
          <a:p>
            <a:pPr lvl="4">
              <a:defRPr sz="1800"/>
            </a:pPr>
            <a:r>
              <a:rPr sz="1400"/>
              <a:t>Body Level Five</a:t>
            </a:r>
          </a:p>
        </p:txBody>
      </p:sp>
      <p:sp>
        <p:nvSpPr>
          <p:cNvPr id="162" name="Shape 162"/>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Content - Green">
    <p:spTree>
      <p:nvGrpSpPr>
        <p:cNvPr id="1" name=""/>
        <p:cNvGrpSpPr/>
        <p:nvPr/>
      </p:nvGrpSpPr>
      <p:grpSpPr>
        <a:xfrm>
          <a:off x="0" y="0"/>
          <a:ext cx="0" cy="0"/>
          <a:chOff x="0" y="0"/>
          <a:chExt cx="0" cy="0"/>
        </a:xfrm>
      </p:grpSpPr>
      <p:sp>
        <p:nvSpPr>
          <p:cNvPr id="15" name="Shape 15"/>
          <p:cNvSpPr/>
          <p:nvPr/>
        </p:nvSpPr>
        <p:spPr>
          <a:xfrm flipV="1">
            <a:off x="387349" y="1079178"/>
            <a:ext cx="12230102" cy="323"/>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16" name="Shape 16"/>
          <p:cNvSpPr>
            <a:spLocks noGrp="1"/>
          </p:cNvSpPr>
          <p:nvPr>
            <p:ph type="title"/>
          </p:nvPr>
        </p:nvSpPr>
        <p:spPr>
          <a:prstGeom prst="rect">
            <a:avLst/>
          </a:prstGeom>
        </p:spPr>
        <p:txBody>
          <a:bodyPr/>
          <a:lstStyle>
            <a:lvl1pPr>
              <a:defRPr>
                <a:solidFill>
                  <a:srgbClr val="00B56E"/>
                </a:solidFill>
              </a:defRPr>
            </a:lvl1pPr>
          </a:lstStyle>
          <a:p>
            <a:pPr lvl="0">
              <a:defRPr sz="1800" b="0" cap="none" spc="0">
                <a:solidFill>
                  <a:srgbClr val="000000"/>
                </a:solidFill>
              </a:defRPr>
            </a:pPr>
            <a:r>
              <a:rPr sz="3600" b="1" cap="all" spc="-144">
                <a:solidFill>
                  <a:srgbClr val="00B56E"/>
                </a:solidFill>
              </a:rPr>
              <a:t>Title Text</a:t>
            </a:r>
          </a:p>
        </p:txBody>
      </p:sp>
      <p:sp>
        <p:nvSpPr>
          <p:cNvPr id="17" name="Shape 17"/>
          <p:cNvSpPr>
            <a:spLocks noGrp="1"/>
          </p:cNvSpPr>
          <p:nvPr>
            <p:ph type="body" idx="1"/>
          </p:nvPr>
        </p:nvSpPr>
        <p:spPr>
          <a:xfrm>
            <a:off x="381000" y="2076450"/>
            <a:ext cx="12242800" cy="7632700"/>
          </a:xfrm>
          <a:prstGeom prst="rect">
            <a:avLst/>
          </a:prstGeom>
        </p:spPr>
        <p:txBody>
          <a:bodyPr/>
          <a:lstStyle>
            <a:lvl2pPr>
              <a:defRPr sz="2600"/>
            </a:lvl2pPr>
            <a:lvl3pPr marL="317500" indent="-317500">
              <a:buClr>
                <a:srgbClr val="00B56E"/>
              </a:buClr>
              <a:buSzPct val="200000"/>
              <a:defRPr sz="2400"/>
            </a:lvl3pPr>
            <a:lvl4pPr marL="663863" indent="-346363">
              <a:buClr>
                <a:srgbClr val="00B56E"/>
              </a:buClr>
              <a:buSzPct val="120000"/>
              <a:defRPr sz="2400"/>
            </a:lvl4pPr>
            <a:lvl5pPr marL="981363" indent="-346363">
              <a:buClr>
                <a:srgbClr val="00B56E"/>
              </a:buClr>
              <a:buSzPct val="120000"/>
              <a:defRPr sz="2400"/>
            </a:lvl5pPr>
          </a:lstStyle>
          <a:p>
            <a:pPr lvl="0">
              <a:defRPr sz="1800"/>
            </a:pPr>
            <a:r>
              <a:rPr sz="3400"/>
              <a:t>Body Level One</a:t>
            </a:r>
          </a:p>
          <a:p>
            <a:pPr lvl="1">
              <a:defRPr sz="1800"/>
            </a:pPr>
            <a:r>
              <a:rPr sz="2600"/>
              <a:t>Body Level Two</a:t>
            </a:r>
          </a:p>
          <a:p>
            <a:pPr lvl="2">
              <a:defRPr sz="1800"/>
            </a:pPr>
            <a:r>
              <a:rPr sz="2400"/>
              <a:t>Body Level Three</a:t>
            </a:r>
          </a:p>
          <a:p>
            <a:pPr lvl="3">
              <a:defRPr sz="1800"/>
            </a:pPr>
            <a:r>
              <a:rPr sz="2400"/>
              <a:t>Body Level Four</a:t>
            </a:r>
          </a:p>
          <a:p>
            <a:pPr lvl="4">
              <a:defRPr sz="1800"/>
            </a:pPr>
            <a:r>
              <a:rPr sz="2400"/>
              <a:t>Body Level Five</a:t>
            </a:r>
          </a:p>
        </p:txBody>
      </p:sp>
      <p:sp>
        <p:nvSpPr>
          <p:cNvPr id="18" name="Shape 18"/>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x">
  <p:cSld name="Quote - Brown">
    <p:spTree>
      <p:nvGrpSpPr>
        <p:cNvPr id="1" name=""/>
        <p:cNvGrpSpPr/>
        <p:nvPr/>
      </p:nvGrpSpPr>
      <p:grpSpPr>
        <a:xfrm>
          <a:off x="0" y="0"/>
          <a:ext cx="0" cy="0"/>
          <a:chOff x="0" y="0"/>
          <a:chExt cx="0" cy="0"/>
        </a:xfrm>
      </p:grpSpPr>
      <p:sp>
        <p:nvSpPr>
          <p:cNvPr id="164" name="Shape 164"/>
          <p:cNvSpPr>
            <a:spLocks noGrp="1"/>
          </p:cNvSpPr>
          <p:nvPr>
            <p:ph type="body" idx="1"/>
          </p:nvPr>
        </p:nvSpPr>
        <p:spPr>
          <a:xfrm>
            <a:off x="1327150" y="698500"/>
            <a:ext cx="10350500" cy="8343900"/>
          </a:xfrm>
          <a:prstGeom prst="rect">
            <a:avLst/>
          </a:prstGeom>
        </p:spPr>
        <p:txBody>
          <a:bodyPr anchor="ctr"/>
          <a:lstStyle>
            <a:lvl1pPr>
              <a:defRPr sz="2600">
                <a:solidFill>
                  <a:srgbClr val="B18B74"/>
                </a:solidFill>
              </a:defRPr>
            </a:lvl1pPr>
            <a:lvl2pPr>
              <a:defRPr sz="2600"/>
            </a:lvl2pPr>
            <a:lvl3pPr marL="317500" indent="-317500">
              <a:defRPr sz="2600"/>
            </a:lvl3pPr>
            <a:lvl4pPr marL="635000" indent="-317500">
              <a:defRPr sz="1800"/>
            </a:lvl4pPr>
            <a:lvl5pPr marL="952500" indent="-317500">
              <a:defRPr sz="1400"/>
            </a:lvl5pPr>
          </a:lstStyle>
          <a:p>
            <a:pPr lvl="0">
              <a:defRPr sz="1800">
                <a:solidFill>
                  <a:srgbClr val="000000"/>
                </a:solidFill>
              </a:defRPr>
            </a:pPr>
            <a:r>
              <a:rPr sz="2600">
                <a:solidFill>
                  <a:srgbClr val="B18B74"/>
                </a:solidFill>
              </a:rPr>
              <a:t>Body Level One</a:t>
            </a:r>
          </a:p>
          <a:p>
            <a:pPr lvl="1">
              <a:defRPr sz="1800"/>
            </a:pPr>
            <a:r>
              <a:rPr sz="2600"/>
              <a:t>Body Level Two</a:t>
            </a:r>
          </a:p>
          <a:p>
            <a:pPr lvl="2">
              <a:defRPr sz="1800"/>
            </a:pPr>
            <a:r>
              <a:rPr sz="2600"/>
              <a:t>Body Level Three</a:t>
            </a:r>
          </a:p>
          <a:p>
            <a:pPr lvl="3"/>
            <a:r>
              <a:t>Body Level Four</a:t>
            </a:r>
          </a:p>
          <a:p>
            <a:pPr lvl="4">
              <a:defRPr sz="1800"/>
            </a:pPr>
            <a:r>
              <a:rPr sz="1400"/>
              <a:t>Body Level Five</a:t>
            </a:r>
          </a:p>
        </p:txBody>
      </p:sp>
      <p:sp>
        <p:nvSpPr>
          <p:cNvPr id="165" name="Shape 165"/>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x">
  <p:cSld name="Quote - Green">
    <p:spTree>
      <p:nvGrpSpPr>
        <p:cNvPr id="1" name=""/>
        <p:cNvGrpSpPr/>
        <p:nvPr/>
      </p:nvGrpSpPr>
      <p:grpSpPr>
        <a:xfrm>
          <a:off x="0" y="0"/>
          <a:ext cx="0" cy="0"/>
          <a:chOff x="0" y="0"/>
          <a:chExt cx="0" cy="0"/>
        </a:xfrm>
      </p:grpSpPr>
      <p:sp>
        <p:nvSpPr>
          <p:cNvPr id="167" name="Shape 167"/>
          <p:cNvSpPr>
            <a:spLocks noGrp="1"/>
          </p:cNvSpPr>
          <p:nvPr>
            <p:ph type="body" idx="1"/>
          </p:nvPr>
        </p:nvSpPr>
        <p:spPr>
          <a:xfrm>
            <a:off x="1327150" y="698500"/>
            <a:ext cx="10350500" cy="8343900"/>
          </a:xfrm>
          <a:prstGeom prst="rect">
            <a:avLst/>
          </a:prstGeom>
        </p:spPr>
        <p:txBody>
          <a:bodyPr anchor="ctr"/>
          <a:lstStyle>
            <a:lvl1pPr>
              <a:defRPr sz="2600">
                <a:solidFill>
                  <a:srgbClr val="00B56E"/>
                </a:solidFill>
              </a:defRPr>
            </a:lvl1pPr>
            <a:lvl2pPr>
              <a:defRPr sz="2600"/>
            </a:lvl2pPr>
            <a:lvl3pPr marL="317500" indent="-317500">
              <a:defRPr sz="2600"/>
            </a:lvl3pPr>
            <a:lvl4pPr marL="635000" indent="-317500">
              <a:defRPr sz="1800"/>
            </a:lvl4pPr>
            <a:lvl5pPr marL="952500" indent="-317500">
              <a:defRPr sz="1400"/>
            </a:lvl5pPr>
          </a:lstStyle>
          <a:p>
            <a:pPr lvl="0">
              <a:defRPr sz="1800">
                <a:solidFill>
                  <a:srgbClr val="000000"/>
                </a:solidFill>
              </a:defRPr>
            </a:pPr>
            <a:r>
              <a:rPr sz="2600">
                <a:solidFill>
                  <a:srgbClr val="00B56E"/>
                </a:solidFill>
              </a:rPr>
              <a:t>Body Level One</a:t>
            </a:r>
          </a:p>
          <a:p>
            <a:pPr lvl="1">
              <a:defRPr sz="1800"/>
            </a:pPr>
            <a:r>
              <a:rPr sz="2600"/>
              <a:t>Body Level Two</a:t>
            </a:r>
          </a:p>
          <a:p>
            <a:pPr lvl="2">
              <a:defRPr sz="1800"/>
            </a:pPr>
            <a:r>
              <a:rPr sz="2600"/>
              <a:t>Body Level Three</a:t>
            </a:r>
          </a:p>
          <a:p>
            <a:pPr lvl="3"/>
            <a:r>
              <a:t>Body Level Four</a:t>
            </a:r>
          </a:p>
          <a:p>
            <a:pPr lvl="4">
              <a:defRPr sz="1800"/>
            </a:pPr>
            <a:r>
              <a:rPr sz="1400"/>
              <a:t>Body Level Five</a:t>
            </a:r>
          </a:p>
        </p:txBody>
      </p:sp>
      <p:sp>
        <p:nvSpPr>
          <p:cNvPr id="168" name="Shape 168"/>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x">
  <p:cSld name="Quote - Pink">
    <p:spTree>
      <p:nvGrpSpPr>
        <p:cNvPr id="1" name=""/>
        <p:cNvGrpSpPr/>
        <p:nvPr/>
      </p:nvGrpSpPr>
      <p:grpSpPr>
        <a:xfrm>
          <a:off x="0" y="0"/>
          <a:ext cx="0" cy="0"/>
          <a:chOff x="0" y="0"/>
          <a:chExt cx="0" cy="0"/>
        </a:xfrm>
      </p:grpSpPr>
      <p:sp>
        <p:nvSpPr>
          <p:cNvPr id="170" name="Shape 170"/>
          <p:cNvSpPr>
            <a:spLocks noGrp="1"/>
          </p:cNvSpPr>
          <p:nvPr>
            <p:ph type="body" idx="1"/>
          </p:nvPr>
        </p:nvSpPr>
        <p:spPr>
          <a:xfrm>
            <a:off x="1327150" y="698500"/>
            <a:ext cx="10350500" cy="8343900"/>
          </a:xfrm>
          <a:prstGeom prst="rect">
            <a:avLst/>
          </a:prstGeom>
        </p:spPr>
        <p:txBody>
          <a:bodyPr anchor="ctr"/>
          <a:lstStyle>
            <a:lvl1pPr>
              <a:defRPr sz="2600">
                <a:solidFill>
                  <a:srgbClr val="EF5BA1"/>
                </a:solidFill>
              </a:defRPr>
            </a:lvl1pPr>
            <a:lvl2pPr>
              <a:defRPr sz="2600"/>
            </a:lvl2pPr>
            <a:lvl3pPr marL="317500" indent="-317500">
              <a:defRPr sz="2600"/>
            </a:lvl3pPr>
            <a:lvl4pPr marL="635000" indent="-317500">
              <a:defRPr sz="1800"/>
            </a:lvl4pPr>
            <a:lvl5pPr marL="952500" indent="-317500">
              <a:defRPr sz="1400"/>
            </a:lvl5pPr>
          </a:lstStyle>
          <a:p>
            <a:pPr lvl="0">
              <a:defRPr sz="1800">
                <a:solidFill>
                  <a:srgbClr val="000000"/>
                </a:solidFill>
              </a:defRPr>
            </a:pPr>
            <a:r>
              <a:rPr sz="2600">
                <a:solidFill>
                  <a:srgbClr val="EF5BA1"/>
                </a:solidFill>
              </a:rPr>
              <a:t>Body Level One</a:t>
            </a:r>
          </a:p>
          <a:p>
            <a:pPr lvl="1">
              <a:defRPr sz="1800"/>
            </a:pPr>
            <a:r>
              <a:rPr sz="2600"/>
              <a:t>Body Level Two</a:t>
            </a:r>
          </a:p>
          <a:p>
            <a:pPr lvl="2">
              <a:defRPr sz="1800"/>
            </a:pPr>
            <a:r>
              <a:rPr sz="2600"/>
              <a:t>Body Level Three</a:t>
            </a:r>
          </a:p>
          <a:p>
            <a:pPr lvl="3"/>
            <a:r>
              <a:t>Body Level Four</a:t>
            </a:r>
          </a:p>
          <a:p>
            <a:pPr lvl="4">
              <a:defRPr sz="1800"/>
            </a:pPr>
            <a:r>
              <a:rPr sz="1400"/>
              <a:t>Body Level Five</a:t>
            </a:r>
          </a:p>
        </p:txBody>
      </p:sp>
      <p:sp>
        <p:nvSpPr>
          <p:cNvPr id="171" name="Shape 171"/>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x">
  <p:cSld name="Quote - Yellow">
    <p:spTree>
      <p:nvGrpSpPr>
        <p:cNvPr id="1" name=""/>
        <p:cNvGrpSpPr/>
        <p:nvPr/>
      </p:nvGrpSpPr>
      <p:grpSpPr>
        <a:xfrm>
          <a:off x="0" y="0"/>
          <a:ext cx="0" cy="0"/>
          <a:chOff x="0" y="0"/>
          <a:chExt cx="0" cy="0"/>
        </a:xfrm>
      </p:grpSpPr>
      <p:sp>
        <p:nvSpPr>
          <p:cNvPr id="173" name="Shape 173"/>
          <p:cNvSpPr>
            <a:spLocks noGrp="1"/>
          </p:cNvSpPr>
          <p:nvPr>
            <p:ph type="body" idx="1"/>
          </p:nvPr>
        </p:nvSpPr>
        <p:spPr>
          <a:xfrm>
            <a:off x="1327150" y="698500"/>
            <a:ext cx="10350500" cy="8343900"/>
          </a:xfrm>
          <a:prstGeom prst="rect">
            <a:avLst/>
          </a:prstGeom>
        </p:spPr>
        <p:txBody>
          <a:bodyPr anchor="ctr"/>
          <a:lstStyle>
            <a:lvl1pPr>
              <a:defRPr sz="2600">
                <a:solidFill>
                  <a:srgbClr val="F78F31"/>
                </a:solidFill>
              </a:defRPr>
            </a:lvl1pPr>
            <a:lvl2pPr>
              <a:defRPr sz="2600"/>
            </a:lvl2pPr>
            <a:lvl3pPr marL="317500" indent="-317500">
              <a:defRPr sz="2600"/>
            </a:lvl3pPr>
            <a:lvl4pPr marL="635000" indent="-317500">
              <a:defRPr sz="1800"/>
            </a:lvl4pPr>
            <a:lvl5pPr marL="952500" indent="-317500">
              <a:defRPr sz="1400"/>
            </a:lvl5pPr>
          </a:lstStyle>
          <a:p>
            <a:pPr lvl="0">
              <a:defRPr sz="1800">
                <a:solidFill>
                  <a:srgbClr val="000000"/>
                </a:solidFill>
              </a:defRPr>
            </a:pPr>
            <a:r>
              <a:rPr sz="2600">
                <a:solidFill>
                  <a:srgbClr val="F78F31"/>
                </a:solidFill>
              </a:rPr>
              <a:t>Body Level One</a:t>
            </a:r>
          </a:p>
          <a:p>
            <a:pPr lvl="1">
              <a:defRPr sz="1800"/>
            </a:pPr>
            <a:r>
              <a:rPr sz="2600"/>
              <a:t>Body Level Two</a:t>
            </a:r>
          </a:p>
          <a:p>
            <a:pPr lvl="2">
              <a:defRPr sz="1800"/>
            </a:pPr>
            <a:r>
              <a:rPr sz="2600"/>
              <a:t>Body Level Three</a:t>
            </a:r>
          </a:p>
          <a:p>
            <a:pPr lvl="3"/>
            <a:r>
              <a:t>Body Level Four</a:t>
            </a:r>
          </a:p>
          <a:p>
            <a:pPr lvl="4">
              <a:defRPr sz="1800"/>
            </a:pPr>
            <a:r>
              <a:rPr sz="1400"/>
              <a:t>Body Level Five</a:t>
            </a:r>
          </a:p>
        </p:txBody>
      </p:sp>
      <p:sp>
        <p:nvSpPr>
          <p:cNvPr id="174" name="Shape 174"/>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x">
  <p:cSld name="Quote - Blue">
    <p:spTree>
      <p:nvGrpSpPr>
        <p:cNvPr id="1" name=""/>
        <p:cNvGrpSpPr/>
        <p:nvPr/>
      </p:nvGrpSpPr>
      <p:grpSpPr>
        <a:xfrm>
          <a:off x="0" y="0"/>
          <a:ext cx="0" cy="0"/>
          <a:chOff x="0" y="0"/>
          <a:chExt cx="0" cy="0"/>
        </a:xfrm>
      </p:grpSpPr>
      <p:sp>
        <p:nvSpPr>
          <p:cNvPr id="176" name="Shape 176"/>
          <p:cNvSpPr>
            <a:spLocks noGrp="1"/>
          </p:cNvSpPr>
          <p:nvPr>
            <p:ph type="body" idx="1"/>
          </p:nvPr>
        </p:nvSpPr>
        <p:spPr>
          <a:xfrm>
            <a:off x="1327150" y="698500"/>
            <a:ext cx="10350500" cy="8343900"/>
          </a:xfrm>
          <a:prstGeom prst="rect">
            <a:avLst/>
          </a:prstGeom>
        </p:spPr>
        <p:txBody>
          <a:bodyPr anchor="ctr"/>
          <a:lstStyle>
            <a:lvl1pPr>
              <a:defRPr sz="2600">
                <a:solidFill>
                  <a:srgbClr val="26BDCF"/>
                </a:solidFill>
              </a:defRPr>
            </a:lvl1pPr>
            <a:lvl2pPr>
              <a:defRPr sz="2600"/>
            </a:lvl2pPr>
            <a:lvl3pPr marL="317500" indent="-317500">
              <a:defRPr sz="2600"/>
            </a:lvl3pPr>
            <a:lvl4pPr marL="635000" indent="-317500">
              <a:defRPr sz="1800"/>
            </a:lvl4pPr>
            <a:lvl5pPr marL="952500" indent="-317500">
              <a:defRPr sz="1400"/>
            </a:lvl5pPr>
          </a:lstStyle>
          <a:p>
            <a:pPr lvl="0">
              <a:defRPr sz="1800">
                <a:solidFill>
                  <a:srgbClr val="000000"/>
                </a:solidFill>
              </a:defRPr>
            </a:pPr>
            <a:r>
              <a:rPr sz="2600">
                <a:solidFill>
                  <a:srgbClr val="26BDCF"/>
                </a:solidFill>
              </a:rPr>
              <a:t>Body Level One</a:t>
            </a:r>
          </a:p>
          <a:p>
            <a:pPr lvl="1">
              <a:defRPr sz="1800"/>
            </a:pPr>
            <a:r>
              <a:rPr sz="2600"/>
              <a:t>Body Level Two</a:t>
            </a:r>
          </a:p>
          <a:p>
            <a:pPr lvl="2">
              <a:defRPr sz="1800"/>
            </a:pPr>
            <a:r>
              <a:rPr sz="2600"/>
              <a:t>Body Level Three</a:t>
            </a:r>
          </a:p>
          <a:p>
            <a:pPr lvl="3"/>
            <a:r>
              <a:t>Body Level Four</a:t>
            </a:r>
          </a:p>
          <a:p>
            <a:pPr lvl="4">
              <a:defRPr sz="1800"/>
            </a:pPr>
            <a:r>
              <a:rPr sz="1400"/>
              <a:t>Body Level Five</a:t>
            </a:r>
          </a:p>
        </p:txBody>
      </p:sp>
      <p:sp>
        <p:nvSpPr>
          <p:cNvPr id="177" name="Shape 177"/>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x">
  <p:cSld name="Quote - Purple">
    <p:spTree>
      <p:nvGrpSpPr>
        <p:cNvPr id="1" name=""/>
        <p:cNvGrpSpPr/>
        <p:nvPr/>
      </p:nvGrpSpPr>
      <p:grpSpPr>
        <a:xfrm>
          <a:off x="0" y="0"/>
          <a:ext cx="0" cy="0"/>
          <a:chOff x="0" y="0"/>
          <a:chExt cx="0" cy="0"/>
        </a:xfrm>
      </p:grpSpPr>
      <p:sp>
        <p:nvSpPr>
          <p:cNvPr id="179" name="Shape 179"/>
          <p:cNvSpPr>
            <a:spLocks noGrp="1"/>
          </p:cNvSpPr>
          <p:nvPr>
            <p:ph type="body" idx="1"/>
          </p:nvPr>
        </p:nvSpPr>
        <p:spPr>
          <a:xfrm>
            <a:off x="1327150" y="698500"/>
            <a:ext cx="10350500" cy="8343900"/>
          </a:xfrm>
          <a:prstGeom prst="rect">
            <a:avLst/>
          </a:prstGeom>
        </p:spPr>
        <p:txBody>
          <a:bodyPr anchor="ctr"/>
          <a:lstStyle>
            <a:lvl1pPr>
              <a:defRPr sz="2600">
                <a:solidFill>
                  <a:srgbClr val="6A2569"/>
                </a:solidFill>
              </a:defRPr>
            </a:lvl1pPr>
            <a:lvl2pPr>
              <a:defRPr sz="2600"/>
            </a:lvl2pPr>
            <a:lvl3pPr marL="317500" indent="-317500">
              <a:defRPr sz="2600"/>
            </a:lvl3pPr>
            <a:lvl4pPr marL="635000" indent="-317500">
              <a:defRPr sz="1800"/>
            </a:lvl4pPr>
            <a:lvl5pPr marL="952500" indent="-317500">
              <a:defRPr sz="1400"/>
            </a:lvl5pPr>
          </a:lstStyle>
          <a:p>
            <a:pPr lvl="0">
              <a:defRPr sz="1800">
                <a:solidFill>
                  <a:srgbClr val="000000"/>
                </a:solidFill>
              </a:defRPr>
            </a:pPr>
            <a:r>
              <a:rPr sz="2600">
                <a:solidFill>
                  <a:srgbClr val="6A2569"/>
                </a:solidFill>
              </a:rPr>
              <a:t>Body Level One</a:t>
            </a:r>
          </a:p>
          <a:p>
            <a:pPr lvl="1">
              <a:defRPr sz="1800"/>
            </a:pPr>
            <a:r>
              <a:rPr sz="2600"/>
              <a:t>Body Level Two</a:t>
            </a:r>
          </a:p>
          <a:p>
            <a:pPr lvl="2">
              <a:defRPr sz="1800"/>
            </a:pPr>
            <a:r>
              <a:rPr sz="2600"/>
              <a:t>Body Level Three</a:t>
            </a:r>
          </a:p>
          <a:p>
            <a:pPr lvl="3"/>
            <a:r>
              <a:t>Body Level Four</a:t>
            </a:r>
          </a:p>
          <a:p>
            <a:pPr lvl="4">
              <a:defRPr sz="1800"/>
            </a:pPr>
            <a:r>
              <a:rPr sz="1400"/>
              <a:t>Body Level Five</a:t>
            </a:r>
          </a:p>
        </p:txBody>
      </p:sp>
      <p:sp>
        <p:nvSpPr>
          <p:cNvPr id="180" name="Shape 180"/>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x">
  <p:cSld name="Blank with Title - Black">
    <p:spTree>
      <p:nvGrpSpPr>
        <p:cNvPr id="1" name=""/>
        <p:cNvGrpSpPr/>
        <p:nvPr/>
      </p:nvGrpSpPr>
      <p:grpSpPr>
        <a:xfrm>
          <a:off x="0" y="0"/>
          <a:ext cx="0" cy="0"/>
          <a:chOff x="0" y="0"/>
          <a:chExt cx="0" cy="0"/>
        </a:xfrm>
      </p:grpSpPr>
      <p:sp>
        <p:nvSpPr>
          <p:cNvPr id="182" name="Shape 182"/>
          <p:cNvSpPr/>
          <p:nvPr/>
        </p:nvSpPr>
        <p:spPr>
          <a:xfrm>
            <a:off x="2019270" y="1574639"/>
            <a:ext cx="8978960" cy="3"/>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183" name="Shape 183"/>
          <p:cNvSpPr/>
          <p:nvPr/>
        </p:nvSpPr>
        <p:spPr>
          <a:xfrm flipV="1">
            <a:off x="2019288" y="367546"/>
            <a:ext cx="8978924" cy="432"/>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184" name="Shape 184"/>
          <p:cNvSpPr>
            <a:spLocks noGrp="1"/>
          </p:cNvSpPr>
          <p:nvPr>
            <p:ph type="title"/>
          </p:nvPr>
        </p:nvSpPr>
        <p:spPr>
          <a:xfrm>
            <a:off x="2019300" y="476250"/>
            <a:ext cx="8966200" cy="977900"/>
          </a:xfrm>
          <a:prstGeom prst="rect">
            <a:avLst/>
          </a:prstGeom>
        </p:spPr>
        <p:txBody>
          <a:bodyPr/>
          <a:lstStyle>
            <a:lvl1pPr algn="ctr">
              <a:defRPr sz="5400" spc="-215"/>
            </a:lvl1pPr>
          </a:lstStyle>
          <a:p>
            <a:pPr lvl="0">
              <a:defRPr sz="1800" b="0" cap="none" spc="0"/>
            </a:pPr>
            <a:r>
              <a:rPr sz="5400" b="1" cap="all" spc="-215"/>
              <a:t>Title Text</a:t>
            </a:r>
          </a:p>
        </p:txBody>
      </p:sp>
      <p:sp>
        <p:nvSpPr>
          <p:cNvPr id="185" name="Shape 185"/>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x">
  <p:cSld name="Blank with Title - Brown">
    <p:spTree>
      <p:nvGrpSpPr>
        <p:cNvPr id="1" name=""/>
        <p:cNvGrpSpPr/>
        <p:nvPr/>
      </p:nvGrpSpPr>
      <p:grpSpPr>
        <a:xfrm>
          <a:off x="0" y="0"/>
          <a:ext cx="0" cy="0"/>
          <a:chOff x="0" y="0"/>
          <a:chExt cx="0" cy="0"/>
        </a:xfrm>
      </p:grpSpPr>
      <p:sp>
        <p:nvSpPr>
          <p:cNvPr id="187" name="Shape 187"/>
          <p:cNvSpPr/>
          <p:nvPr/>
        </p:nvSpPr>
        <p:spPr>
          <a:xfrm>
            <a:off x="2019270" y="1574639"/>
            <a:ext cx="8978960" cy="3"/>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188" name="Shape 188"/>
          <p:cNvSpPr/>
          <p:nvPr/>
        </p:nvSpPr>
        <p:spPr>
          <a:xfrm flipV="1">
            <a:off x="2019288" y="367546"/>
            <a:ext cx="8978924" cy="432"/>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189" name="Shape 189"/>
          <p:cNvSpPr>
            <a:spLocks noGrp="1"/>
          </p:cNvSpPr>
          <p:nvPr>
            <p:ph type="title"/>
          </p:nvPr>
        </p:nvSpPr>
        <p:spPr>
          <a:xfrm>
            <a:off x="2019300" y="476250"/>
            <a:ext cx="8966200" cy="977900"/>
          </a:xfrm>
          <a:prstGeom prst="rect">
            <a:avLst/>
          </a:prstGeom>
        </p:spPr>
        <p:txBody>
          <a:bodyPr/>
          <a:lstStyle>
            <a:lvl1pPr algn="ctr">
              <a:defRPr sz="5400" spc="-215">
                <a:solidFill>
                  <a:srgbClr val="B18B74"/>
                </a:solidFill>
              </a:defRPr>
            </a:lvl1pPr>
          </a:lstStyle>
          <a:p>
            <a:pPr lvl="0">
              <a:defRPr sz="1800" b="0" cap="none" spc="0">
                <a:solidFill>
                  <a:srgbClr val="000000"/>
                </a:solidFill>
              </a:defRPr>
            </a:pPr>
            <a:r>
              <a:rPr sz="5400" b="1" cap="all" spc="-215">
                <a:solidFill>
                  <a:srgbClr val="B18B74"/>
                </a:solidFill>
              </a:rPr>
              <a:t>Title Text</a:t>
            </a:r>
          </a:p>
        </p:txBody>
      </p:sp>
      <p:sp>
        <p:nvSpPr>
          <p:cNvPr id="190" name="Shape 190"/>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x">
  <p:cSld name="Blank with Title - Green">
    <p:spTree>
      <p:nvGrpSpPr>
        <p:cNvPr id="1" name=""/>
        <p:cNvGrpSpPr/>
        <p:nvPr/>
      </p:nvGrpSpPr>
      <p:grpSpPr>
        <a:xfrm>
          <a:off x="0" y="0"/>
          <a:ext cx="0" cy="0"/>
          <a:chOff x="0" y="0"/>
          <a:chExt cx="0" cy="0"/>
        </a:xfrm>
      </p:grpSpPr>
      <p:sp>
        <p:nvSpPr>
          <p:cNvPr id="192" name="Shape 192"/>
          <p:cNvSpPr/>
          <p:nvPr/>
        </p:nvSpPr>
        <p:spPr>
          <a:xfrm>
            <a:off x="2019270" y="1574639"/>
            <a:ext cx="8978960" cy="3"/>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193" name="Shape 193"/>
          <p:cNvSpPr/>
          <p:nvPr/>
        </p:nvSpPr>
        <p:spPr>
          <a:xfrm flipV="1">
            <a:off x="2019288" y="367546"/>
            <a:ext cx="8978924" cy="432"/>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194" name="Shape 194"/>
          <p:cNvSpPr>
            <a:spLocks noGrp="1"/>
          </p:cNvSpPr>
          <p:nvPr>
            <p:ph type="title"/>
          </p:nvPr>
        </p:nvSpPr>
        <p:spPr>
          <a:xfrm>
            <a:off x="2019300" y="476250"/>
            <a:ext cx="8966200" cy="977900"/>
          </a:xfrm>
          <a:prstGeom prst="rect">
            <a:avLst/>
          </a:prstGeom>
        </p:spPr>
        <p:txBody>
          <a:bodyPr/>
          <a:lstStyle>
            <a:lvl1pPr algn="ctr">
              <a:defRPr sz="5400" spc="-215">
                <a:solidFill>
                  <a:srgbClr val="00B56E"/>
                </a:solidFill>
              </a:defRPr>
            </a:lvl1pPr>
          </a:lstStyle>
          <a:p>
            <a:pPr lvl="0">
              <a:defRPr sz="1800" b="0" cap="none" spc="0">
                <a:solidFill>
                  <a:srgbClr val="000000"/>
                </a:solidFill>
              </a:defRPr>
            </a:pPr>
            <a:r>
              <a:rPr sz="5400" b="1" cap="all" spc="-215">
                <a:solidFill>
                  <a:srgbClr val="00B56E"/>
                </a:solidFill>
              </a:rPr>
              <a:t>Title Text</a:t>
            </a:r>
          </a:p>
        </p:txBody>
      </p:sp>
      <p:sp>
        <p:nvSpPr>
          <p:cNvPr id="195" name="Shape 195"/>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x">
  <p:cSld name="Blank with Title - Pink">
    <p:spTree>
      <p:nvGrpSpPr>
        <p:cNvPr id="1" name=""/>
        <p:cNvGrpSpPr/>
        <p:nvPr/>
      </p:nvGrpSpPr>
      <p:grpSpPr>
        <a:xfrm>
          <a:off x="0" y="0"/>
          <a:ext cx="0" cy="0"/>
          <a:chOff x="0" y="0"/>
          <a:chExt cx="0" cy="0"/>
        </a:xfrm>
      </p:grpSpPr>
      <p:sp>
        <p:nvSpPr>
          <p:cNvPr id="197" name="Shape 197"/>
          <p:cNvSpPr/>
          <p:nvPr/>
        </p:nvSpPr>
        <p:spPr>
          <a:xfrm>
            <a:off x="2019270" y="1574639"/>
            <a:ext cx="8978960" cy="3"/>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198" name="Shape 198"/>
          <p:cNvSpPr/>
          <p:nvPr/>
        </p:nvSpPr>
        <p:spPr>
          <a:xfrm flipV="1">
            <a:off x="2019288" y="367546"/>
            <a:ext cx="8978924" cy="432"/>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199" name="Shape 199"/>
          <p:cNvSpPr>
            <a:spLocks noGrp="1"/>
          </p:cNvSpPr>
          <p:nvPr>
            <p:ph type="title"/>
          </p:nvPr>
        </p:nvSpPr>
        <p:spPr>
          <a:xfrm>
            <a:off x="2019300" y="476250"/>
            <a:ext cx="8966200" cy="977900"/>
          </a:xfrm>
          <a:prstGeom prst="rect">
            <a:avLst/>
          </a:prstGeom>
        </p:spPr>
        <p:txBody>
          <a:bodyPr/>
          <a:lstStyle>
            <a:lvl1pPr algn="ctr">
              <a:defRPr sz="5400" spc="-215">
                <a:solidFill>
                  <a:srgbClr val="EF5BA1"/>
                </a:solidFill>
              </a:defRPr>
            </a:lvl1pPr>
          </a:lstStyle>
          <a:p>
            <a:pPr lvl="0">
              <a:defRPr sz="1800" b="0" cap="none" spc="0">
                <a:solidFill>
                  <a:srgbClr val="000000"/>
                </a:solidFill>
              </a:defRPr>
            </a:pPr>
            <a:r>
              <a:rPr sz="5400" b="1" cap="all" spc="-215">
                <a:solidFill>
                  <a:srgbClr val="EF5BA1"/>
                </a:solidFill>
              </a:rPr>
              <a:t>Title Text</a:t>
            </a:r>
          </a:p>
        </p:txBody>
      </p:sp>
      <p:sp>
        <p:nvSpPr>
          <p:cNvPr id="200" name="Shape 200"/>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Content - Pink">
    <p:spTree>
      <p:nvGrpSpPr>
        <p:cNvPr id="1" name=""/>
        <p:cNvGrpSpPr/>
        <p:nvPr/>
      </p:nvGrpSpPr>
      <p:grpSpPr>
        <a:xfrm>
          <a:off x="0" y="0"/>
          <a:ext cx="0" cy="0"/>
          <a:chOff x="0" y="0"/>
          <a:chExt cx="0" cy="0"/>
        </a:xfrm>
      </p:grpSpPr>
      <p:sp>
        <p:nvSpPr>
          <p:cNvPr id="20" name="Shape 20"/>
          <p:cNvSpPr>
            <a:spLocks noGrp="1"/>
          </p:cNvSpPr>
          <p:nvPr>
            <p:ph type="title"/>
          </p:nvPr>
        </p:nvSpPr>
        <p:spPr>
          <a:prstGeom prst="rect">
            <a:avLst/>
          </a:prstGeom>
        </p:spPr>
        <p:txBody>
          <a:bodyPr/>
          <a:lstStyle>
            <a:lvl1pPr>
              <a:defRPr>
                <a:solidFill>
                  <a:srgbClr val="DF5693"/>
                </a:solidFill>
              </a:defRPr>
            </a:lvl1pPr>
          </a:lstStyle>
          <a:p>
            <a:pPr lvl="0">
              <a:defRPr sz="1800" b="0" cap="none" spc="0">
                <a:solidFill>
                  <a:srgbClr val="000000"/>
                </a:solidFill>
              </a:defRPr>
            </a:pPr>
            <a:r>
              <a:rPr sz="3600" b="1" cap="all" spc="-144">
                <a:solidFill>
                  <a:srgbClr val="DF5693"/>
                </a:solidFill>
              </a:rPr>
              <a:t>Title Text</a:t>
            </a:r>
          </a:p>
        </p:txBody>
      </p:sp>
      <p:sp>
        <p:nvSpPr>
          <p:cNvPr id="21" name="Shape 21"/>
          <p:cNvSpPr>
            <a:spLocks noGrp="1"/>
          </p:cNvSpPr>
          <p:nvPr>
            <p:ph type="body" idx="1"/>
          </p:nvPr>
        </p:nvSpPr>
        <p:spPr>
          <a:prstGeom prst="rect">
            <a:avLst/>
          </a:prstGeom>
        </p:spPr>
        <p:txBody>
          <a:bodyPr/>
          <a:lstStyle>
            <a:lvl2pPr>
              <a:defRPr sz="2600"/>
            </a:lvl2pPr>
            <a:lvl3pPr marL="317500" indent="-317500">
              <a:buClr>
                <a:srgbClr val="EF5BA1"/>
              </a:buClr>
              <a:buSzPct val="200000"/>
              <a:defRPr sz="2400"/>
            </a:lvl3pPr>
            <a:lvl4pPr marL="663863" indent="-346363">
              <a:buClr>
                <a:srgbClr val="EF5BA1"/>
              </a:buClr>
              <a:buSzPct val="120000"/>
              <a:defRPr sz="2400"/>
            </a:lvl4pPr>
            <a:lvl5pPr marL="981363" indent="-346363">
              <a:buClr>
                <a:srgbClr val="EF5BA1"/>
              </a:buClr>
              <a:buSzPct val="120000"/>
              <a:defRPr sz="2400"/>
            </a:lvl5pPr>
          </a:lstStyle>
          <a:p>
            <a:pPr lvl="0">
              <a:defRPr sz="1800"/>
            </a:pPr>
            <a:r>
              <a:rPr sz="3400"/>
              <a:t>Body Level One</a:t>
            </a:r>
          </a:p>
          <a:p>
            <a:pPr lvl="1">
              <a:defRPr sz="1800"/>
            </a:pPr>
            <a:r>
              <a:rPr sz="2600"/>
              <a:t>Body Level Two</a:t>
            </a:r>
          </a:p>
          <a:p>
            <a:pPr lvl="2">
              <a:defRPr sz="1800"/>
            </a:pPr>
            <a:r>
              <a:rPr sz="2400"/>
              <a:t>Body Level Three</a:t>
            </a:r>
          </a:p>
          <a:p>
            <a:pPr lvl="3">
              <a:defRPr sz="1800"/>
            </a:pPr>
            <a:r>
              <a:rPr sz="2400"/>
              <a:t>Body Level Four</a:t>
            </a:r>
          </a:p>
          <a:p>
            <a:pPr lvl="4">
              <a:defRPr sz="1800"/>
            </a:pPr>
            <a:r>
              <a:rPr sz="2400"/>
              <a:t>Body Level Five</a:t>
            </a:r>
          </a:p>
        </p:txBody>
      </p:sp>
      <p:sp>
        <p:nvSpPr>
          <p:cNvPr id="22" name="Shape 22"/>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x">
  <p:cSld name="Blank with Title - Yellow">
    <p:spTree>
      <p:nvGrpSpPr>
        <p:cNvPr id="1" name=""/>
        <p:cNvGrpSpPr/>
        <p:nvPr/>
      </p:nvGrpSpPr>
      <p:grpSpPr>
        <a:xfrm>
          <a:off x="0" y="0"/>
          <a:ext cx="0" cy="0"/>
          <a:chOff x="0" y="0"/>
          <a:chExt cx="0" cy="0"/>
        </a:xfrm>
      </p:grpSpPr>
      <p:sp>
        <p:nvSpPr>
          <p:cNvPr id="202" name="Shape 202"/>
          <p:cNvSpPr/>
          <p:nvPr/>
        </p:nvSpPr>
        <p:spPr>
          <a:xfrm>
            <a:off x="2019270" y="1574639"/>
            <a:ext cx="8978960" cy="3"/>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203" name="Shape 203"/>
          <p:cNvSpPr/>
          <p:nvPr/>
        </p:nvSpPr>
        <p:spPr>
          <a:xfrm flipV="1">
            <a:off x="2019288" y="367546"/>
            <a:ext cx="8978924" cy="432"/>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204" name="Shape 204"/>
          <p:cNvSpPr>
            <a:spLocks noGrp="1"/>
          </p:cNvSpPr>
          <p:nvPr>
            <p:ph type="title"/>
          </p:nvPr>
        </p:nvSpPr>
        <p:spPr>
          <a:xfrm>
            <a:off x="2019300" y="476250"/>
            <a:ext cx="8966200" cy="977900"/>
          </a:xfrm>
          <a:prstGeom prst="rect">
            <a:avLst/>
          </a:prstGeom>
        </p:spPr>
        <p:txBody>
          <a:bodyPr/>
          <a:lstStyle>
            <a:lvl1pPr algn="ctr">
              <a:defRPr sz="5400" spc="-215">
                <a:solidFill>
                  <a:srgbClr val="F78F31"/>
                </a:solidFill>
              </a:defRPr>
            </a:lvl1pPr>
          </a:lstStyle>
          <a:p>
            <a:pPr lvl="0">
              <a:defRPr sz="1800" b="0" cap="none" spc="0">
                <a:solidFill>
                  <a:srgbClr val="000000"/>
                </a:solidFill>
              </a:defRPr>
            </a:pPr>
            <a:r>
              <a:rPr sz="5400" b="1" cap="all" spc="-215">
                <a:solidFill>
                  <a:srgbClr val="F78F31"/>
                </a:solidFill>
              </a:rPr>
              <a:t>Title Text</a:t>
            </a:r>
          </a:p>
        </p:txBody>
      </p:sp>
      <p:sp>
        <p:nvSpPr>
          <p:cNvPr id="205" name="Shape 205"/>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x">
  <p:cSld name="Blank with Title - Blue">
    <p:spTree>
      <p:nvGrpSpPr>
        <p:cNvPr id="1" name=""/>
        <p:cNvGrpSpPr/>
        <p:nvPr/>
      </p:nvGrpSpPr>
      <p:grpSpPr>
        <a:xfrm>
          <a:off x="0" y="0"/>
          <a:ext cx="0" cy="0"/>
          <a:chOff x="0" y="0"/>
          <a:chExt cx="0" cy="0"/>
        </a:xfrm>
      </p:grpSpPr>
      <p:sp>
        <p:nvSpPr>
          <p:cNvPr id="207" name="Shape 207"/>
          <p:cNvSpPr/>
          <p:nvPr/>
        </p:nvSpPr>
        <p:spPr>
          <a:xfrm>
            <a:off x="2019270" y="1574639"/>
            <a:ext cx="8978960" cy="3"/>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208" name="Shape 208"/>
          <p:cNvSpPr/>
          <p:nvPr/>
        </p:nvSpPr>
        <p:spPr>
          <a:xfrm flipV="1">
            <a:off x="2019288" y="367546"/>
            <a:ext cx="8978924" cy="432"/>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209" name="Shape 209"/>
          <p:cNvSpPr>
            <a:spLocks noGrp="1"/>
          </p:cNvSpPr>
          <p:nvPr>
            <p:ph type="title"/>
          </p:nvPr>
        </p:nvSpPr>
        <p:spPr>
          <a:xfrm>
            <a:off x="2019300" y="476250"/>
            <a:ext cx="8966200" cy="977900"/>
          </a:xfrm>
          <a:prstGeom prst="rect">
            <a:avLst/>
          </a:prstGeom>
        </p:spPr>
        <p:txBody>
          <a:bodyPr/>
          <a:lstStyle>
            <a:lvl1pPr algn="ctr">
              <a:defRPr sz="5400" spc="-215">
                <a:solidFill>
                  <a:srgbClr val="26BDCF"/>
                </a:solidFill>
              </a:defRPr>
            </a:lvl1pPr>
          </a:lstStyle>
          <a:p>
            <a:pPr lvl="0">
              <a:defRPr sz="1800" b="0" cap="none" spc="0">
                <a:solidFill>
                  <a:srgbClr val="000000"/>
                </a:solidFill>
              </a:defRPr>
            </a:pPr>
            <a:r>
              <a:rPr sz="5400" b="1" cap="all" spc="-215">
                <a:solidFill>
                  <a:srgbClr val="26BDCF"/>
                </a:solidFill>
              </a:rPr>
              <a:t>Title Text</a:t>
            </a:r>
          </a:p>
        </p:txBody>
      </p:sp>
      <p:sp>
        <p:nvSpPr>
          <p:cNvPr id="210" name="Shape 210"/>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x">
  <p:cSld name="Blank with Title - Purple">
    <p:spTree>
      <p:nvGrpSpPr>
        <p:cNvPr id="1" name=""/>
        <p:cNvGrpSpPr/>
        <p:nvPr/>
      </p:nvGrpSpPr>
      <p:grpSpPr>
        <a:xfrm>
          <a:off x="0" y="0"/>
          <a:ext cx="0" cy="0"/>
          <a:chOff x="0" y="0"/>
          <a:chExt cx="0" cy="0"/>
        </a:xfrm>
      </p:grpSpPr>
      <p:sp>
        <p:nvSpPr>
          <p:cNvPr id="212" name="Shape 212"/>
          <p:cNvSpPr/>
          <p:nvPr/>
        </p:nvSpPr>
        <p:spPr>
          <a:xfrm>
            <a:off x="2019270" y="1574639"/>
            <a:ext cx="8978960" cy="3"/>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213" name="Shape 213"/>
          <p:cNvSpPr/>
          <p:nvPr/>
        </p:nvSpPr>
        <p:spPr>
          <a:xfrm flipV="1">
            <a:off x="2019288" y="367546"/>
            <a:ext cx="8978924" cy="432"/>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214" name="Shape 214"/>
          <p:cNvSpPr>
            <a:spLocks noGrp="1"/>
          </p:cNvSpPr>
          <p:nvPr>
            <p:ph type="title"/>
          </p:nvPr>
        </p:nvSpPr>
        <p:spPr>
          <a:xfrm>
            <a:off x="2019300" y="476250"/>
            <a:ext cx="8966200" cy="977900"/>
          </a:xfrm>
          <a:prstGeom prst="rect">
            <a:avLst/>
          </a:prstGeom>
        </p:spPr>
        <p:txBody>
          <a:bodyPr/>
          <a:lstStyle>
            <a:lvl1pPr algn="ctr">
              <a:defRPr sz="5400" spc="-215">
                <a:solidFill>
                  <a:srgbClr val="6A2569"/>
                </a:solidFill>
              </a:defRPr>
            </a:lvl1pPr>
          </a:lstStyle>
          <a:p>
            <a:pPr lvl="0">
              <a:defRPr sz="1800" b="0" cap="none" spc="0">
                <a:solidFill>
                  <a:srgbClr val="000000"/>
                </a:solidFill>
              </a:defRPr>
            </a:pPr>
            <a:r>
              <a:rPr sz="5400" b="1" cap="all" spc="-215">
                <a:solidFill>
                  <a:srgbClr val="6A2569"/>
                </a:solidFill>
              </a:rPr>
              <a:t>Title Text</a:t>
            </a:r>
          </a:p>
        </p:txBody>
      </p:sp>
      <p:sp>
        <p:nvSpPr>
          <p:cNvPr id="215" name="Shape 215"/>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x">
  <p:cSld name="Blank - Black">
    <p:spTree>
      <p:nvGrpSpPr>
        <p:cNvPr id="1" name=""/>
        <p:cNvGrpSpPr/>
        <p:nvPr/>
      </p:nvGrpSpPr>
      <p:grpSpPr>
        <a:xfrm>
          <a:off x="0" y="0"/>
          <a:ext cx="0" cy="0"/>
          <a:chOff x="0" y="0"/>
          <a:chExt cx="0" cy="0"/>
        </a:xfrm>
      </p:grpSpPr>
      <p:sp>
        <p:nvSpPr>
          <p:cNvPr id="217" name="Shape 217"/>
          <p:cNvSpPr>
            <a:spLocks noGrp="1"/>
          </p:cNvSpPr>
          <p:nvPr>
            <p:ph type="sldNum" sz="quarter" idx="2"/>
          </p:nvPr>
        </p:nvSpPr>
        <p:spPr>
          <a:xfrm>
            <a:off x="12355599" y="9258300"/>
            <a:ext cx="269690" cy="266700"/>
          </a:xfrm>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x">
  <p:cSld name="Closing - Black">
    <p:bg>
      <p:bgPr>
        <a:solidFill>
          <a:srgbClr val="929396"/>
        </a:solidFill>
        <a:effectLst/>
      </p:bgPr>
    </p:bg>
    <p:spTree>
      <p:nvGrpSpPr>
        <p:cNvPr id="1" name=""/>
        <p:cNvGrpSpPr/>
        <p:nvPr/>
      </p:nvGrpSpPr>
      <p:grpSpPr>
        <a:xfrm>
          <a:off x="0" y="0"/>
          <a:ext cx="0" cy="0"/>
          <a:chOff x="0" y="0"/>
          <a:chExt cx="0" cy="0"/>
        </a:xfrm>
      </p:grpSpPr>
      <p:sp>
        <p:nvSpPr>
          <p:cNvPr id="219" name="Shape 219"/>
          <p:cNvSpPr/>
          <p:nvPr/>
        </p:nvSpPr>
        <p:spPr>
          <a:xfrm>
            <a:off x="2857478" y="3301843"/>
            <a:ext cx="7302544" cy="4"/>
          </a:xfrm>
          <a:prstGeom prst="line">
            <a:avLst/>
          </a:prstGeom>
          <a:ln w="25400">
            <a:solidFill>
              <a:srgbClr val="FFFFFF"/>
            </a:solidFill>
            <a:miter lim="400000"/>
          </a:ln>
        </p:spPr>
        <p:txBody>
          <a:bodyPr lIns="0" tIns="0" rIns="0" bIns="0" anchor="ctr"/>
          <a:lstStyle/>
          <a:p>
            <a:pPr lvl="0" algn="l" defTabSz="457200">
              <a:lnSpc>
                <a:spcPct val="100000"/>
              </a:lnSpc>
              <a:defRPr sz="1200" i="0">
                <a:latin typeface="+mn-lt"/>
                <a:ea typeface="+mn-ea"/>
                <a:cs typeface="+mn-cs"/>
                <a:sym typeface="Helvetica"/>
              </a:defRPr>
            </a:pPr>
            <a:endParaRPr/>
          </a:p>
        </p:txBody>
      </p:sp>
      <p:pic>
        <p:nvPicPr>
          <p:cNvPr id="220" name="TW_Logo_noTag_white.pdf"/>
          <p:cNvPicPr/>
          <p:nvPr/>
        </p:nvPicPr>
        <p:blipFill>
          <a:blip r:embed="rId2">
            <a:extLst/>
          </a:blip>
          <a:stretch>
            <a:fillRect/>
          </a:stretch>
        </p:blipFill>
        <p:spPr>
          <a:xfrm>
            <a:off x="4432300" y="8356600"/>
            <a:ext cx="4114800" cy="639041"/>
          </a:xfrm>
          <a:prstGeom prst="rect">
            <a:avLst/>
          </a:prstGeom>
          <a:ln w="12700">
            <a:miter lim="400000"/>
          </a:ln>
        </p:spPr>
      </p:pic>
      <p:sp>
        <p:nvSpPr>
          <p:cNvPr id="221" name="Shape 221"/>
          <p:cNvSpPr>
            <a:spLocks noGrp="1"/>
          </p:cNvSpPr>
          <p:nvPr>
            <p:ph type="title"/>
          </p:nvPr>
        </p:nvSpPr>
        <p:spPr>
          <a:xfrm>
            <a:off x="539750" y="996950"/>
            <a:ext cx="11925300" cy="1905000"/>
          </a:xfrm>
          <a:prstGeom prst="rect">
            <a:avLst/>
          </a:prstGeom>
        </p:spPr>
        <p:txBody>
          <a:bodyPr/>
          <a:lstStyle>
            <a:lvl1pPr algn="ctr">
              <a:lnSpc>
                <a:spcPct val="60000"/>
              </a:lnSpc>
              <a:defRPr sz="8400" spc="-420">
                <a:solidFill>
                  <a:srgbClr val="FFFFFF"/>
                </a:solidFill>
              </a:defRPr>
            </a:lvl1pPr>
          </a:lstStyle>
          <a:p>
            <a:pPr lvl="0">
              <a:defRPr sz="1800" b="0" cap="none" spc="0">
                <a:solidFill>
                  <a:srgbClr val="000000"/>
                </a:solidFill>
              </a:defRPr>
            </a:pPr>
            <a:r>
              <a:rPr sz="8400" b="1" cap="all" spc="-420">
                <a:solidFill>
                  <a:srgbClr val="FFFFFF"/>
                </a:solidFill>
              </a:rPr>
              <a:t>Title Text</a:t>
            </a:r>
          </a:p>
        </p:txBody>
      </p:sp>
    </p:spTree>
  </p:cSld>
  <p:clrMapOvr>
    <a:masterClrMapping/>
  </p:clrMapOvr>
  <p:transition xmlns:p14="http://schemas.microsoft.com/office/powerpoint/2010/main" spd="med"/>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x">
  <p:cSld name="Closing - Brown">
    <p:bg>
      <p:bgPr>
        <a:solidFill>
          <a:srgbClr val="B18B74"/>
        </a:solidFill>
        <a:effectLst/>
      </p:bgPr>
    </p:bg>
    <p:spTree>
      <p:nvGrpSpPr>
        <p:cNvPr id="1" name=""/>
        <p:cNvGrpSpPr/>
        <p:nvPr/>
      </p:nvGrpSpPr>
      <p:grpSpPr>
        <a:xfrm>
          <a:off x="0" y="0"/>
          <a:ext cx="0" cy="0"/>
          <a:chOff x="0" y="0"/>
          <a:chExt cx="0" cy="0"/>
        </a:xfrm>
      </p:grpSpPr>
      <p:sp>
        <p:nvSpPr>
          <p:cNvPr id="223" name="Shape 223"/>
          <p:cNvSpPr/>
          <p:nvPr/>
        </p:nvSpPr>
        <p:spPr>
          <a:xfrm>
            <a:off x="2857478" y="3301843"/>
            <a:ext cx="7302544" cy="4"/>
          </a:xfrm>
          <a:prstGeom prst="line">
            <a:avLst/>
          </a:prstGeom>
          <a:ln w="25400">
            <a:solidFill>
              <a:srgbClr val="FFFFFF"/>
            </a:solidFill>
            <a:miter lim="400000"/>
          </a:ln>
        </p:spPr>
        <p:txBody>
          <a:bodyPr lIns="0" tIns="0" rIns="0" bIns="0" anchor="ctr"/>
          <a:lstStyle/>
          <a:p>
            <a:pPr lvl="0" algn="l" defTabSz="457200">
              <a:lnSpc>
                <a:spcPct val="100000"/>
              </a:lnSpc>
              <a:defRPr sz="1200" i="0">
                <a:latin typeface="+mn-lt"/>
                <a:ea typeface="+mn-ea"/>
                <a:cs typeface="+mn-cs"/>
                <a:sym typeface="Helvetica"/>
              </a:defRPr>
            </a:pPr>
            <a:endParaRPr/>
          </a:p>
        </p:txBody>
      </p:sp>
      <p:pic>
        <p:nvPicPr>
          <p:cNvPr id="224" name="TW_Logo_noTag_white.pdf"/>
          <p:cNvPicPr/>
          <p:nvPr/>
        </p:nvPicPr>
        <p:blipFill>
          <a:blip r:embed="rId2">
            <a:extLst/>
          </a:blip>
          <a:stretch>
            <a:fillRect/>
          </a:stretch>
        </p:blipFill>
        <p:spPr>
          <a:xfrm>
            <a:off x="4432300" y="8356600"/>
            <a:ext cx="4114800" cy="639041"/>
          </a:xfrm>
          <a:prstGeom prst="rect">
            <a:avLst/>
          </a:prstGeom>
          <a:ln w="12700">
            <a:miter lim="400000"/>
          </a:ln>
        </p:spPr>
      </p:pic>
      <p:sp>
        <p:nvSpPr>
          <p:cNvPr id="225" name="Shape 225"/>
          <p:cNvSpPr>
            <a:spLocks noGrp="1"/>
          </p:cNvSpPr>
          <p:nvPr>
            <p:ph type="title"/>
          </p:nvPr>
        </p:nvSpPr>
        <p:spPr>
          <a:xfrm>
            <a:off x="539750" y="996950"/>
            <a:ext cx="11925300" cy="1905000"/>
          </a:xfrm>
          <a:prstGeom prst="rect">
            <a:avLst/>
          </a:prstGeom>
        </p:spPr>
        <p:txBody>
          <a:bodyPr/>
          <a:lstStyle>
            <a:lvl1pPr algn="ctr">
              <a:lnSpc>
                <a:spcPct val="60000"/>
              </a:lnSpc>
              <a:defRPr sz="8400" spc="-420">
                <a:solidFill>
                  <a:srgbClr val="FFFFFF"/>
                </a:solidFill>
              </a:defRPr>
            </a:lvl1pPr>
          </a:lstStyle>
          <a:p>
            <a:pPr lvl="0">
              <a:defRPr sz="1800" b="0" cap="none" spc="0">
                <a:solidFill>
                  <a:srgbClr val="000000"/>
                </a:solidFill>
              </a:defRPr>
            </a:pPr>
            <a:r>
              <a:rPr sz="8400" b="1" cap="all" spc="-420">
                <a:solidFill>
                  <a:srgbClr val="FFFFFF"/>
                </a:solidFill>
              </a:rPr>
              <a:t>Title Text</a:t>
            </a:r>
          </a:p>
        </p:txBody>
      </p:sp>
    </p:spTree>
  </p:cSld>
  <p:clrMapOvr>
    <a:masterClrMapping/>
  </p:clrMapOvr>
  <p:transition xmlns:p14="http://schemas.microsoft.com/office/powerpoint/2010/main" spd="med"/>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x">
  <p:cSld name="Closing - Green">
    <p:bg>
      <p:bgPr>
        <a:solidFill>
          <a:srgbClr val="00B56E"/>
        </a:solidFill>
        <a:effectLst/>
      </p:bgPr>
    </p:bg>
    <p:spTree>
      <p:nvGrpSpPr>
        <p:cNvPr id="1" name=""/>
        <p:cNvGrpSpPr/>
        <p:nvPr/>
      </p:nvGrpSpPr>
      <p:grpSpPr>
        <a:xfrm>
          <a:off x="0" y="0"/>
          <a:ext cx="0" cy="0"/>
          <a:chOff x="0" y="0"/>
          <a:chExt cx="0" cy="0"/>
        </a:xfrm>
      </p:grpSpPr>
      <p:sp>
        <p:nvSpPr>
          <p:cNvPr id="227" name="Shape 227"/>
          <p:cNvSpPr/>
          <p:nvPr/>
        </p:nvSpPr>
        <p:spPr>
          <a:xfrm>
            <a:off x="2857478" y="3301843"/>
            <a:ext cx="7302544" cy="4"/>
          </a:xfrm>
          <a:prstGeom prst="line">
            <a:avLst/>
          </a:prstGeom>
          <a:ln w="25400">
            <a:solidFill>
              <a:srgbClr val="FFFFFF"/>
            </a:solidFill>
            <a:miter lim="400000"/>
          </a:ln>
        </p:spPr>
        <p:txBody>
          <a:bodyPr lIns="0" tIns="0" rIns="0" bIns="0" anchor="ctr"/>
          <a:lstStyle/>
          <a:p>
            <a:pPr lvl="0" algn="l" defTabSz="457200">
              <a:lnSpc>
                <a:spcPct val="100000"/>
              </a:lnSpc>
              <a:defRPr sz="1200" i="0">
                <a:latin typeface="+mn-lt"/>
                <a:ea typeface="+mn-ea"/>
                <a:cs typeface="+mn-cs"/>
                <a:sym typeface="Helvetica"/>
              </a:defRPr>
            </a:pPr>
            <a:endParaRPr/>
          </a:p>
        </p:txBody>
      </p:sp>
      <p:pic>
        <p:nvPicPr>
          <p:cNvPr id="228" name="TW_Logo_noTag_white.pdf"/>
          <p:cNvPicPr/>
          <p:nvPr/>
        </p:nvPicPr>
        <p:blipFill>
          <a:blip r:embed="rId2">
            <a:extLst/>
          </a:blip>
          <a:stretch>
            <a:fillRect/>
          </a:stretch>
        </p:blipFill>
        <p:spPr>
          <a:xfrm>
            <a:off x="4432300" y="8356600"/>
            <a:ext cx="4114800" cy="639041"/>
          </a:xfrm>
          <a:prstGeom prst="rect">
            <a:avLst/>
          </a:prstGeom>
          <a:ln w="12700">
            <a:miter lim="400000"/>
          </a:ln>
        </p:spPr>
      </p:pic>
      <p:sp>
        <p:nvSpPr>
          <p:cNvPr id="229" name="Shape 229"/>
          <p:cNvSpPr>
            <a:spLocks noGrp="1"/>
          </p:cNvSpPr>
          <p:nvPr>
            <p:ph type="title"/>
          </p:nvPr>
        </p:nvSpPr>
        <p:spPr>
          <a:xfrm>
            <a:off x="539750" y="996950"/>
            <a:ext cx="11925300" cy="1905000"/>
          </a:xfrm>
          <a:prstGeom prst="rect">
            <a:avLst/>
          </a:prstGeom>
        </p:spPr>
        <p:txBody>
          <a:bodyPr/>
          <a:lstStyle>
            <a:lvl1pPr algn="ctr">
              <a:lnSpc>
                <a:spcPct val="60000"/>
              </a:lnSpc>
              <a:defRPr sz="8400" spc="-420">
                <a:solidFill>
                  <a:srgbClr val="FFFFFF"/>
                </a:solidFill>
              </a:defRPr>
            </a:lvl1pPr>
          </a:lstStyle>
          <a:p>
            <a:pPr lvl="0">
              <a:defRPr sz="1800" b="0" cap="none" spc="0">
                <a:solidFill>
                  <a:srgbClr val="000000"/>
                </a:solidFill>
              </a:defRPr>
            </a:pPr>
            <a:r>
              <a:rPr sz="8400" b="1" cap="all" spc="-420">
                <a:solidFill>
                  <a:srgbClr val="FFFFFF"/>
                </a:solidFill>
              </a:rPr>
              <a:t>Title Text</a:t>
            </a:r>
          </a:p>
        </p:txBody>
      </p:sp>
    </p:spTree>
  </p:cSld>
  <p:clrMapOvr>
    <a:masterClrMapping/>
  </p:clrMapOvr>
  <p:transition xmlns:p14="http://schemas.microsoft.com/office/powerpoint/2010/main" spd="med"/>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x">
  <p:cSld name="Closing - Pink">
    <p:bg>
      <p:bgPr>
        <a:solidFill>
          <a:srgbClr val="EF5BA1"/>
        </a:solidFill>
        <a:effectLst/>
      </p:bgPr>
    </p:bg>
    <p:spTree>
      <p:nvGrpSpPr>
        <p:cNvPr id="1" name=""/>
        <p:cNvGrpSpPr/>
        <p:nvPr/>
      </p:nvGrpSpPr>
      <p:grpSpPr>
        <a:xfrm>
          <a:off x="0" y="0"/>
          <a:ext cx="0" cy="0"/>
          <a:chOff x="0" y="0"/>
          <a:chExt cx="0" cy="0"/>
        </a:xfrm>
      </p:grpSpPr>
      <p:sp>
        <p:nvSpPr>
          <p:cNvPr id="231" name="Shape 231"/>
          <p:cNvSpPr/>
          <p:nvPr/>
        </p:nvSpPr>
        <p:spPr>
          <a:xfrm>
            <a:off x="2857478" y="3301843"/>
            <a:ext cx="7302544" cy="4"/>
          </a:xfrm>
          <a:prstGeom prst="line">
            <a:avLst/>
          </a:prstGeom>
          <a:ln w="25400">
            <a:solidFill>
              <a:srgbClr val="FFFFFF"/>
            </a:solidFill>
            <a:miter lim="400000"/>
          </a:ln>
        </p:spPr>
        <p:txBody>
          <a:bodyPr lIns="0" tIns="0" rIns="0" bIns="0" anchor="ctr"/>
          <a:lstStyle/>
          <a:p>
            <a:pPr lvl="0" algn="l" defTabSz="457200">
              <a:lnSpc>
                <a:spcPct val="100000"/>
              </a:lnSpc>
              <a:defRPr sz="1200" i="0">
                <a:latin typeface="+mn-lt"/>
                <a:ea typeface="+mn-ea"/>
                <a:cs typeface="+mn-cs"/>
                <a:sym typeface="Helvetica"/>
              </a:defRPr>
            </a:pPr>
            <a:endParaRPr/>
          </a:p>
        </p:txBody>
      </p:sp>
      <p:pic>
        <p:nvPicPr>
          <p:cNvPr id="232" name="TW_Logo_noTag_white.pdf"/>
          <p:cNvPicPr/>
          <p:nvPr/>
        </p:nvPicPr>
        <p:blipFill>
          <a:blip r:embed="rId2">
            <a:extLst/>
          </a:blip>
          <a:stretch>
            <a:fillRect/>
          </a:stretch>
        </p:blipFill>
        <p:spPr>
          <a:xfrm>
            <a:off x="4432300" y="8356600"/>
            <a:ext cx="4114800" cy="639041"/>
          </a:xfrm>
          <a:prstGeom prst="rect">
            <a:avLst/>
          </a:prstGeom>
          <a:ln w="12700">
            <a:miter lim="400000"/>
          </a:ln>
        </p:spPr>
      </p:pic>
      <p:sp>
        <p:nvSpPr>
          <p:cNvPr id="233" name="Shape 233"/>
          <p:cNvSpPr>
            <a:spLocks noGrp="1"/>
          </p:cNvSpPr>
          <p:nvPr>
            <p:ph type="title"/>
          </p:nvPr>
        </p:nvSpPr>
        <p:spPr>
          <a:xfrm>
            <a:off x="539750" y="996950"/>
            <a:ext cx="11925300" cy="1905000"/>
          </a:xfrm>
          <a:prstGeom prst="rect">
            <a:avLst/>
          </a:prstGeom>
        </p:spPr>
        <p:txBody>
          <a:bodyPr/>
          <a:lstStyle>
            <a:lvl1pPr algn="ctr">
              <a:lnSpc>
                <a:spcPct val="60000"/>
              </a:lnSpc>
              <a:defRPr sz="8400" spc="-420">
                <a:solidFill>
                  <a:srgbClr val="FFFFFF"/>
                </a:solidFill>
              </a:defRPr>
            </a:lvl1pPr>
          </a:lstStyle>
          <a:p>
            <a:pPr lvl="0">
              <a:defRPr sz="1800" b="0" cap="none" spc="0">
                <a:solidFill>
                  <a:srgbClr val="000000"/>
                </a:solidFill>
              </a:defRPr>
            </a:pPr>
            <a:r>
              <a:rPr sz="8400" b="1" cap="all" spc="-420">
                <a:solidFill>
                  <a:srgbClr val="FFFFFF"/>
                </a:solidFill>
              </a:rPr>
              <a:t>Title Text</a:t>
            </a:r>
          </a:p>
        </p:txBody>
      </p:sp>
    </p:spTree>
  </p:cSld>
  <p:clrMapOvr>
    <a:masterClrMapping/>
  </p:clrMapOvr>
  <p:transition xmlns:p14="http://schemas.microsoft.com/office/powerpoint/2010/main" spd="med"/>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x">
  <p:cSld name="Closing - Yellow">
    <p:bg>
      <p:bgPr>
        <a:solidFill>
          <a:srgbClr val="F78F31"/>
        </a:solidFill>
        <a:effectLst/>
      </p:bgPr>
    </p:bg>
    <p:spTree>
      <p:nvGrpSpPr>
        <p:cNvPr id="1" name=""/>
        <p:cNvGrpSpPr/>
        <p:nvPr/>
      </p:nvGrpSpPr>
      <p:grpSpPr>
        <a:xfrm>
          <a:off x="0" y="0"/>
          <a:ext cx="0" cy="0"/>
          <a:chOff x="0" y="0"/>
          <a:chExt cx="0" cy="0"/>
        </a:xfrm>
      </p:grpSpPr>
      <p:sp>
        <p:nvSpPr>
          <p:cNvPr id="235" name="Shape 235"/>
          <p:cNvSpPr/>
          <p:nvPr/>
        </p:nvSpPr>
        <p:spPr>
          <a:xfrm>
            <a:off x="2857478" y="3301843"/>
            <a:ext cx="7302544" cy="4"/>
          </a:xfrm>
          <a:prstGeom prst="line">
            <a:avLst/>
          </a:prstGeom>
          <a:ln w="25400">
            <a:solidFill>
              <a:srgbClr val="FFFFFF"/>
            </a:solidFill>
            <a:miter lim="400000"/>
          </a:ln>
        </p:spPr>
        <p:txBody>
          <a:bodyPr lIns="0" tIns="0" rIns="0" bIns="0" anchor="ctr"/>
          <a:lstStyle/>
          <a:p>
            <a:pPr lvl="0" algn="l" defTabSz="457200">
              <a:lnSpc>
                <a:spcPct val="100000"/>
              </a:lnSpc>
              <a:defRPr sz="1200" i="0">
                <a:latin typeface="+mn-lt"/>
                <a:ea typeface="+mn-ea"/>
                <a:cs typeface="+mn-cs"/>
                <a:sym typeface="Helvetica"/>
              </a:defRPr>
            </a:pPr>
            <a:endParaRPr/>
          </a:p>
        </p:txBody>
      </p:sp>
      <p:pic>
        <p:nvPicPr>
          <p:cNvPr id="236" name="TW_Logo_noTag_white.pdf"/>
          <p:cNvPicPr/>
          <p:nvPr/>
        </p:nvPicPr>
        <p:blipFill>
          <a:blip r:embed="rId2">
            <a:extLst/>
          </a:blip>
          <a:stretch>
            <a:fillRect/>
          </a:stretch>
        </p:blipFill>
        <p:spPr>
          <a:xfrm>
            <a:off x="4432300" y="8356600"/>
            <a:ext cx="4114800" cy="639041"/>
          </a:xfrm>
          <a:prstGeom prst="rect">
            <a:avLst/>
          </a:prstGeom>
          <a:ln w="12700">
            <a:miter lim="400000"/>
          </a:ln>
        </p:spPr>
      </p:pic>
      <p:sp>
        <p:nvSpPr>
          <p:cNvPr id="237" name="Shape 237"/>
          <p:cNvSpPr>
            <a:spLocks noGrp="1"/>
          </p:cNvSpPr>
          <p:nvPr>
            <p:ph type="title"/>
          </p:nvPr>
        </p:nvSpPr>
        <p:spPr>
          <a:xfrm>
            <a:off x="539750" y="996950"/>
            <a:ext cx="11925300" cy="1905000"/>
          </a:xfrm>
          <a:prstGeom prst="rect">
            <a:avLst/>
          </a:prstGeom>
        </p:spPr>
        <p:txBody>
          <a:bodyPr/>
          <a:lstStyle>
            <a:lvl1pPr algn="ctr">
              <a:lnSpc>
                <a:spcPct val="60000"/>
              </a:lnSpc>
              <a:defRPr sz="8400" spc="-420">
                <a:solidFill>
                  <a:srgbClr val="FFFFFF"/>
                </a:solidFill>
              </a:defRPr>
            </a:lvl1pPr>
          </a:lstStyle>
          <a:p>
            <a:pPr lvl="0">
              <a:defRPr sz="1800" b="0" cap="none" spc="0">
                <a:solidFill>
                  <a:srgbClr val="000000"/>
                </a:solidFill>
              </a:defRPr>
            </a:pPr>
            <a:r>
              <a:rPr sz="8400" b="1" cap="all" spc="-420">
                <a:solidFill>
                  <a:srgbClr val="FFFFFF"/>
                </a:solidFill>
              </a:rPr>
              <a:t>Title Text</a:t>
            </a:r>
          </a:p>
        </p:txBody>
      </p:sp>
    </p:spTree>
  </p:cSld>
  <p:clrMapOvr>
    <a:masterClrMapping/>
  </p:clrMapOvr>
  <p:transition xmlns:p14="http://schemas.microsoft.com/office/powerpoint/2010/main" spd="med"/>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x">
  <p:cSld name="Closing - Blue">
    <p:bg>
      <p:bgPr>
        <a:solidFill>
          <a:srgbClr val="26BDCF"/>
        </a:solidFill>
        <a:effectLst/>
      </p:bgPr>
    </p:bg>
    <p:spTree>
      <p:nvGrpSpPr>
        <p:cNvPr id="1" name=""/>
        <p:cNvGrpSpPr/>
        <p:nvPr/>
      </p:nvGrpSpPr>
      <p:grpSpPr>
        <a:xfrm>
          <a:off x="0" y="0"/>
          <a:ext cx="0" cy="0"/>
          <a:chOff x="0" y="0"/>
          <a:chExt cx="0" cy="0"/>
        </a:xfrm>
      </p:grpSpPr>
      <p:sp>
        <p:nvSpPr>
          <p:cNvPr id="239" name="Shape 239"/>
          <p:cNvSpPr/>
          <p:nvPr/>
        </p:nvSpPr>
        <p:spPr>
          <a:xfrm>
            <a:off x="2857478" y="3301843"/>
            <a:ext cx="7302544" cy="4"/>
          </a:xfrm>
          <a:prstGeom prst="line">
            <a:avLst/>
          </a:prstGeom>
          <a:ln w="25400">
            <a:solidFill>
              <a:srgbClr val="FFFFFF"/>
            </a:solidFill>
            <a:miter lim="400000"/>
          </a:ln>
        </p:spPr>
        <p:txBody>
          <a:bodyPr lIns="0" tIns="0" rIns="0" bIns="0" anchor="ctr"/>
          <a:lstStyle/>
          <a:p>
            <a:pPr lvl="0" algn="l" defTabSz="457200">
              <a:lnSpc>
                <a:spcPct val="100000"/>
              </a:lnSpc>
              <a:defRPr sz="1200" i="0">
                <a:latin typeface="+mn-lt"/>
                <a:ea typeface="+mn-ea"/>
                <a:cs typeface="+mn-cs"/>
                <a:sym typeface="Helvetica"/>
              </a:defRPr>
            </a:pPr>
            <a:endParaRPr/>
          </a:p>
        </p:txBody>
      </p:sp>
      <p:pic>
        <p:nvPicPr>
          <p:cNvPr id="240" name="TW_Logo_noTag_white.pdf"/>
          <p:cNvPicPr/>
          <p:nvPr/>
        </p:nvPicPr>
        <p:blipFill>
          <a:blip r:embed="rId2">
            <a:extLst/>
          </a:blip>
          <a:stretch>
            <a:fillRect/>
          </a:stretch>
        </p:blipFill>
        <p:spPr>
          <a:xfrm>
            <a:off x="4432300" y="8356600"/>
            <a:ext cx="4114800" cy="639041"/>
          </a:xfrm>
          <a:prstGeom prst="rect">
            <a:avLst/>
          </a:prstGeom>
          <a:ln w="12700">
            <a:miter lim="400000"/>
          </a:ln>
        </p:spPr>
      </p:pic>
      <p:sp>
        <p:nvSpPr>
          <p:cNvPr id="241" name="Shape 241"/>
          <p:cNvSpPr>
            <a:spLocks noGrp="1"/>
          </p:cNvSpPr>
          <p:nvPr>
            <p:ph type="title"/>
          </p:nvPr>
        </p:nvSpPr>
        <p:spPr>
          <a:xfrm>
            <a:off x="539750" y="996950"/>
            <a:ext cx="11925300" cy="1905000"/>
          </a:xfrm>
          <a:prstGeom prst="rect">
            <a:avLst/>
          </a:prstGeom>
        </p:spPr>
        <p:txBody>
          <a:bodyPr/>
          <a:lstStyle>
            <a:lvl1pPr algn="ctr">
              <a:lnSpc>
                <a:spcPct val="60000"/>
              </a:lnSpc>
              <a:defRPr sz="8400" spc="-420">
                <a:solidFill>
                  <a:srgbClr val="FFFFFF"/>
                </a:solidFill>
              </a:defRPr>
            </a:lvl1pPr>
          </a:lstStyle>
          <a:p>
            <a:pPr lvl="0">
              <a:defRPr sz="1800" b="0" cap="none" spc="0">
                <a:solidFill>
                  <a:srgbClr val="000000"/>
                </a:solidFill>
              </a:defRPr>
            </a:pPr>
            <a:r>
              <a:rPr sz="8400" b="1" cap="all" spc="-420">
                <a:solidFill>
                  <a:srgbClr val="FFFFFF"/>
                </a:solidFill>
              </a:rPr>
              <a:t>Title Text</a:t>
            </a:r>
          </a:p>
        </p:txBody>
      </p:sp>
    </p:spTree>
  </p:cSld>
  <p:clrMapOvr>
    <a:masterClrMapping/>
  </p:clrMapOvr>
  <p:transition xmlns:p14="http://schemas.microsoft.com/office/powerpoint/2010/mai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ntent - Yellow">
    <p:spTree>
      <p:nvGrpSpPr>
        <p:cNvPr id="1" name=""/>
        <p:cNvGrpSpPr/>
        <p:nvPr/>
      </p:nvGrpSpPr>
      <p:grpSpPr>
        <a:xfrm>
          <a:off x="0" y="0"/>
          <a:ext cx="0" cy="0"/>
          <a:chOff x="0" y="0"/>
          <a:chExt cx="0" cy="0"/>
        </a:xfrm>
      </p:grpSpPr>
      <p:sp>
        <p:nvSpPr>
          <p:cNvPr id="24" name="Shape 24"/>
          <p:cNvSpPr>
            <a:spLocks noGrp="1"/>
          </p:cNvSpPr>
          <p:nvPr>
            <p:ph type="title"/>
          </p:nvPr>
        </p:nvSpPr>
        <p:spPr>
          <a:prstGeom prst="rect">
            <a:avLst/>
          </a:prstGeom>
        </p:spPr>
        <p:txBody>
          <a:bodyPr/>
          <a:lstStyle>
            <a:lvl1pPr>
              <a:defRPr>
                <a:solidFill>
                  <a:srgbClr val="F78F31"/>
                </a:solidFill>
              </a:defRPr>
            </a:lvl1pPr>
          </a:lstStyle>
          <a:p>
            <a:pPr lvl="0">
              <a:defRPr sz="1800" b="0" cap="none" spc="0">
                <a:solidFill>
                  <a:srgbClr val="000000"/>
                </a:solidFill>
              </a:defRPr>
            </a:pPr>
            <a:r>
              <a:rPr sz="3600" b="1" cap="all" spc="-144">
                <a:solidFill>
                  <a:srgbClr val="F78F31"/>
                </a:solidFill>
              </a:rPr>
              <a:t>Title Text</a:t>
            </a:r>
          </a:p>
        </p:txBody>
      </p:sp>
      <p:sp>
        <p:nvSpPr>
          <p:cNvPr id="25" name="Shape 25"/>
          <p:cNvSpPr>
            <a:spLocks noGrp="1"/>
          </p:cNvSpPr>
          <p:nvPr>
            <p:ph type="body" idx="1"/>
          </p:nvPr>
        </p:nvSpPr>
        <p:spPr>
          <a:prstGeom prst="rect">
            <a:avLst/>
          </a:prstGeom>
        </p:spPr>
        <p:txBody>
          <a:bodyPr/>
          <a:lstStyle>
            <a:lvl2pPr>
              <a:defRPr sz="2600"/>
            </a:lvl2pPr>
            <a:lvl3pPr marL="317500" indent="-317500">
              <a:buClr>
                <a:srgbClr val="F78F31"/>
              </a:buClr>
              <a:buSzPct val="200000"/>
              <a:defRPr sz="2400"/>
            </a:lvl3pPr>
            <a:lvl4pPr marL="663863" indent="-346363">
              <a:buClr>
                <a:srgbClr val="F78F31"/>
              </a:buClr>
              <a:buSzPct val="120000"/>
              <a:defRPr sz="2400"/>
            </a:lvl4pPr>
            <a:lvl5pPr marL="981363" indent="-346363">
              <a:buClr>
                <a:srgbClr val="F78F31"/>
              </a:buClr>
              <a:buSzPct val="120000"/>
              <a:defRPr sz="2400"/>
            </a:lvl5pPr>
          </a:lstStyle>
          <a:p>
            <a:pPr lvl="0">
              <a:defRPr sz="1800"/>
            </a:pPr>
            <a:r>
              <a:rPr sz="3400"/>
              <a:t>Body Level One</a:t>
            </a:r>
          </a:p>
          <a:p>
            <a:pPr lvl="1">
              <a:defRPr sz="1800"/>
            </a:pPr>
            <a:r>
              <a:rPr sz="2600"/>
              <a:t>Body Level Two</a:t>
            </a:r>
          </a:p>
          <a:p>
            <a:pPr lvl="2">
              <a:defRPr sz="1800"/>
            </a:pPr>
            <a:r>
              <a:rPr sz="2400"/>
              <a:t>Body Level Three</a:t>
            </a:r>
          </a:p>
          <a:p>
            <a:pPr lvl="3">
              <a:defRPr sz="1800"/>
            </a:pPr>
            <a:r>
              <a:rPr sz="2400"/>
              <a:t>Body Level Four</a:t>
            </a:r>
          </a:p>
          <a:p>
            <a:pPr lvl="4">
              <a:defRPr sz="1800"/>
            </a:pPr>
            <a:r>
              <a:rPr sz="2400"/>
              <a:t>Body Level Five</a:t>
            </a:r>
          </a:p>
        </p:txBody>
      </p:sp>
      <p:sp>
        <p:nvSpPr>
          <p:cNvPr id="26" name="Shape 26"/>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x">
  <p:cSld name="Closing - Purple">
    <p:bg>
      <p:bgPr>
        <a:solidFill>
          <a:srgbClr val="6A2569"/>
        </a:solidFill>
        <a:effectLst/>
      </p:bgPr>
    </p:bg>
    <p:spTree>
      <p:nvGrpSpPr>
        <p:cNvPr id="1" name=""/>
        <p:cNvGrpSpPr/>
        <p:nvPr/>
      </p:nvGrpSpPr>
      <p:grpSpPr>
        <a:xfrm>
          <a:off x="0" y="0"/>
          <a:ext cx="0" cy="0"/>
          <a:chOff x="0" y="0"/>
          <a:chExt cx="0" cy="0"/>
        </a:xfrm>
      </p:grpSpPr>
      <p:sp>
        <p:nvSpPr>
          <p:cNvPr id="243" name="Shape 243"/>
          <p:cNvSpPr/>
          <p:nvPr/>
        </p:nvSpPr>
        <p:spPr>
          <a:xfrm>
            <a:off x="2857478" y="3301843"/>
            <a:ext cx="7302544" cy="4"/>
          </a:xfrm>
          <a:prstGeom prst="line">
            <a:avLst/>
          </a:prstGeom>
          <a:ln w="25400">
            <a:solidFill>
              <a:srgbClr val="FFFFFF"/>
            </a:solidFill>
            <a:miter lim="400000"/>
          </a:ln>
        </p:spPr>
        <p:txBody>
          <a:bodyPr lIns="0" tIns="0" rIns="0" bIns="0" anchor="ctr"/>
          <a:lstStyle/>
          <a:p>
            <a:pPr lvl="0" algn="l" defTabSz="457200">
              <a:lnSpc>
                <a:spcPct val="100000"/>
              </a:lnSpc>
              <a:defRPr sz="1200" i="0">
                <a:latin typeface="+mn-lt"/>
                <a:ea typeface="+mn-ea"/>
                <a:cs typeface="+mn-cs"/>
                <a:sym typeface="Helvetica"/>
              </a:defRPr>
            </a:pPr>
            <a:endParaRPr/>
          </a:p>
        </p:txBody>
      </p:sp>
      <p:pic>
        <p:nvPicPr>
          <p:cNvPr id="244" name="TW_Logo_noTag_white.pdf"/>
          <p:cNvPicPr/>
          <p:nvPr/>
        </p:nvPicPr>
        <p:blipFill>
          <a:blip r:embed="rId2">
            <a:extLst/>
          </a:blip>
          <a:stretch>
            <a:fillRect/>
          </a:stretch>
        </p:blipFill>
        <p:spPr>
          <a:xfrm>
            <a:off x="4432300" y="8356600"/>
            <a:ext cx="4114800" cy="639041"/>
          </a:xfrm>
          <a:prstGeom prst="rect">
            <a:avLst/>
          </a:prstGeom>
          <a:ln w="12700">
            <a:miter lim="400000"/>
          </a:ln>
        </p:spPr>
      </p:pic>
      <p:sp>
        <p:nvSpPr>
          <p:cNvPr id="245" name="Shape 245"/>
          <p:cNvSpPr>
            <a:spLocks noGrp="1"/>
          </p:cNvSpPr>
          <p:nvPr>
            <p:ph type="title"/>
          </p:nvPr>
        </p:nvSpPr>
        <p:spPr>
          <a:xfrm>
            <a:off x="539750" y="996950"/>
            <a:ext cx="11925300" cy="1905000"/>
          </a:xfrm>
          <a:prstGeom prst="rect">
            <a:avLst/>
          </a:prstGeom>
        </p:spPr>
        <p:txBody>
          <a:bodyPr/>
          <a:lstStyle>
            <a:lvl1pPr algn="ctr">
              <a:lnSpc>
                <a:spcPct val="60000"/>
              </a:lnSpc>
              <a:defRPr sz="8400" spc="-420">
                <a:solidFill>
                  <a:srgbClr val="FFFFFF"/>
                </a:solidFill>
              </a:defRPr>
            </a:lvl1pPr>
          </a:lstStyle>
          <a:p>
            <a:pPr lvl="0">
              <a:defRPr sz="1800" b="0" cap="none" spc="0">
                <a:solidFill>
                  <a:srgbClr val="000000"/>
                </a:solidFill>
              </a:defRPr>
            </a:pPr>
            <a:r>
              <a:rPr sz="8400" b="1" cap="all" spc="-420">
                <a:solidFill>
                  <a:srgbClr val="FFFFFF"/>
                </a:solidFill>
              </a:rPr>
              <a:t>Title Text</a:t>
            </a:r>
          </a:p>
        </p:txBody>
      </p:sp>
    </p:spTree>
  </p:cSld>
  <p:clrMapOvr>
    <a:masterClrMapping/>
  </p:clrMapOvr>
  <p:transition xmlns:p14="http://schemas.microsoft.com/office/powerpoint/2010/main" spd="med"/>
</p:sldLayout>
</file>

<file path=ppt/slideLayouts/slideLayout51.xml><?xml version="1.0" encoding="utf-8"?>
<p:sldLayout xmlns:a="http://schemas.openxmlformats.org/drawingml/2006/main" xmlns:r="http://schemas.openxmlformats.org/officeDocument/2006/relationships" xmlns:p="http://schemas.openxmlformats.org/presentationml/2006/main" type="tx">
  <p:cSld name="Content - Green">
    <p:spTree>
      <p:nvGrpSpPr>
        <p:cNvPr id="1" name=""/>
        <p:cNvGrpSpPr/>
        <p:nvPr/>
      </p:nvGrpSpPr>
      <p:grpSpPr>
        <a:xfrm>
          <a:off x="0" y="0"/>
          <a:ext cx="0" cy="0"/>
          <a:chOff x="0" y="0"/>
          <a:chExt cx="0" cy="0"/>
        </a:xfrm>
      </p:grpSpPr>
      <p:sp>
        <p:nvSpPr>
          <p:cNvPr id="247" name="Shape 247"/>
          <p:cNvSpPr>
            <a:spLocks noGrp="1"/>
          </p:cNvSpPr>
          <p:nvPr>
            <p:ph type="title"/>
          </p:nvPr>
        </p:nvSpPr>
        <p:spPr>
          <a:prstGeom prst="rect">
            <a:avLst/>
          </a:prstGeom>
        </p:spPr>
        <p:txBody>
          <a:bodyPr/>
          <a:lstStyle>
            <a:lvl1pPr>
              <a:defRPr>
                <a:solidFill>
                  <a:srgbClr val="00B56E"/>
                </a:solidFill>
              </a:defRPr>
            </a:lvl1pPr>
          </a:lstStyle>
          <a:p>
            <a:pPr lvl="0">
              <a:defRPr sz="1800" b="0" cap="none" spc="0">
                <a:solidFill>
                  <a:srgbClr val="000000"/>
                </a:solidFill>
              </a:defRPr>
            </a:pPr>
            <a:r>
              <a:rPr sz="3600" b="1" cap="all" spc="-144">
                <a:solidFill>
                  <a:srgbClr val="00B56E"/>
                </a:solidFill>
              </a:rPr>
              <a:t>Title Text</a:t>
            </a:r>
          </a:p>
        </p:txBody>
      </p:sp>
      <p:sp>
        <p:nvSpPr>
          <p:cNvPr id="248" name="Shape 248"/>
          <p:cNvSpPr>
            <a:spLocks noGrp="1"/>
          </p:cNvSpPr>
          <p:nvPr>
            <p:ph type="body" idx="1"/>
          </p:nvPr>
        </p:nvSpPr>
        <p:spPr>
          <a:xfrm>
            <a:off x="387350" y="1416050"/>
            <a:ext cx="12242801" cy="7632700"/>
          </a:xfrm>
          <a:prstGeom prst="rect">
            <a:avLst/>
          </a:prstGeom>
        </p:spPr>
        <p:txBody>
          <a:bodyPr/>
          <a:lstStyle>
            <a:lvl2pPr>
              <a:defRPr sz="2600"/>
            </a:lvl2pPr>
            <a:lvl3pPr marL="317500" indent="-317500">
              <a:buClr>
                <a:srgbClr val="00B56E"/>
              </a:buClr>
              <a:buSzPct val="200000"/>
              <a:defRPr sz="2400"/>
            </a:lvl3pPr>
            <a:lvl4pPr marL="663863" indent="-346363">
              <a:buClr>
                <a:srgbClr val="00B56E"/>
              </a:buClr>
              <a:buSzPct val="120000"/>
              <a:defRPr sz="2400"/>
            </a:lvl4pPr>
            <a:lvl5pPr marL="981363" indent="-346363">
              <a:buClr>
                <a:srgbClr val="00B56E"/>
              </a:buClr>
              <a:buSzPct val="120000"/>
              <a:defRPr sz="2400"/>
            </a:lvl5pPr>
          </a:lstStyle>
          <a:p>
            <a:pPr lvl="0">
              <a:defRPr sz="1800"/>
            </a:pPr>
            <a:r>
              <a:rPr sz="3400"/>
              <a:t>Body Level One</a:t>
            </a:r>
          </a:p>
          <a:p>
            <a:pPr lvl="1">
              <a:defRPr sz="1800"/>
            </a:pPr>
            <a:r>
              <a:rPr sz="2600"/>
              <a:t>Body Level Two</a:t>
            </a:r>
          </a:p>
          <a:p>
            <a:pPr lvl="2">
              <a:defRPr sz="1800"/>
            </a:pPr>
            <a:r>
              <a:rPr sz="2400"/>
              <a:t>Body Level Three</a:t>
            </a:r>
          </a:p>
          <a:p>
            <a:pPr lvl="3">
              <a:defRPr sz="1800"/>
            </a:pPr>
            <a:r>
              <a:rPr sz="2400"/>
              <a:t>Body Level Four</a:t>
            </a:r>
          </a:p>
          <a:p>
            <a:pPr lvl="4">
              <a:defRPr sz="1800"/>
            </a:pPr>
            <a:r>
              <a:rPr sz="2400"/>
              <a:t>Body Level Five</a:t>
            </a:r>
          </a:p>
        </p:txBody>
      </p:sp>
      <p:sp>
        <p:nvSpPr>
          <p:cNvPr id="249" name="Shape 249"/>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Content - Blue">
    <p:spTree>
      <p:nvGrpSpPr>
        <p:cNvPr id="1" name=""/>
        <p:cNvGrpSpPr/>
        <p:nvPr/>
      </p:nvGrpSpPr>
      <p:grpSpPr>
        <a:xfrm>
          <a:off x="0" y="0"/>
          <a:ext cx="0" cy="0"/>
          <a:chOff x="0" y="0"/>
          <a:chExt cx="0" cy="0"/>
        </a:xfrm>
      </p:grpSpPr>
      <p:sp>
        <p:nvSpPr>
          <p:cNvPr id="28" name="Shape 28"/>
          <p:cNvSpPr>
            <a:spLocks noGrp="1"/>
          </p:cNvSpPr>
          <p:nvPr>
            <p:ph type="title"/>
          </p:nvPr>
        </p:nvSpPr>
        <p:spPr>
          <a:prstGeom prst="rect">
            <a:avLst/>
          </a:prstGeom>
        </p:spPr>
        <p:txBody>
          <a:bodyPr/>
          <a:lstStyle>
            <a:lvl1pPr>
              <a:defRPr>
                <a:solidFill>
                  <a:srgbClr val="26BDCF"/>
                </a:solidFill>
              </a:defRPr>
            </a:lvl1pPr>
          </a:lstStyle>
          <a:p>
            <a:pPr lvl="0">
              <a:defRPr sz="1800" b="0" cap="none" spc="0">
                <a:solidFill>
                  <a:srgbClr val="000000"/>
                </a:solidFill>
              </a:defRPr>
            </a:pPr>
            <a:r>
              <a:rPr sz="3600" b="1" cap="all" spc="-144">
                <a:solidFill>
                  <a:srgbClr val="26BDCF"/>
                </a:solidFill>
              </a:rPr>
              <a:t>Title Text</a:t>
            </a:r>
          </a:p>
        </p:txBody>
      </p:sp>
      <p:sp>
        <p:nvSpPr>
          <p:cNvPr id="29" name="Shape 29"/>
          <p:cNvSpPr>
            <a:spLocks noGrp="1"/>
          </p:cNvSpPr>
          <p:nvPr>
            <p:ph type="body" idx="1"/>
          </p:nvPr>
        </p:nvSpPr>
        <p:spPr>
          <a:prstGeom prst="rect">
            <a:avLst/>
          </a:prstGeom>
        </p:spPr>
        <p:txBody>
          <a:bodyPr/>
          <a:lstStyle>
            <a:lvl1pPr>
              <a:lnSpc>
                <a:spcPct val="80000"/>
              </a:lnSpc>
              <a:spcBef>
                <a:spcPts val="2400"/>
              </a:spcBef>
              <a:defRPr sz="3200"/>
            </a:lvl1pPr>
            <a:lvl2pPr>
              <a:defRPr sz="2600"/>
            </a:lvl2pPr>
            <a:lvl3pPr marL="317500" indent="-317500">
              <a:buClr>
                <a:srgbClr val="26BDCF"/>
              </a:buClr>
              <a:buSzPct val="200000"/>
              <a:defRPr sz="2400"/>
            </a:lvl3pPr>
            <a:lvl4pPr marL="663863" indent="-346363">
              <a:buClr>
                <a:srgbClr val="26BDCF"/>
              </a:buClr>
              <a:buSzPct val="120000"/>
              <a:defRPr sz="2400"/>
            </a:lvl4pPr>
            <a:lvl5pPr marL="981363" indent="-346363">
              <a:buClr>
                <a:srgbClr val="26BDCF"/>
              </a:buClr>
              <a:buSzPct val="120000"/>
              <a:defRPr sz="2400"/>
            </a:lvl5pPr>
          </a:lstStyle>
          <a:p>
            <a:pPr lvl="0">
              <a:defRPr sz="1800"/>
            </a:pPr>
            <a:r>
              <a:rPr sz="3200"/>
              <a:t>Body Level One</a:t>
            </a:r>
          </a:p>
          <a:p>
            <a:pPr lvl="1">
              <a:defRPr sz="1800"/>
            </a:pPr>
            <a:r>
              <a:rPr sz="2600"/>
              <a:t>Body Level Two</a:t>
            </a:r>
          </a:p>
          <a:p>
            <a:pPr lvl="2">
              <a:defRPr sz="1800"/>
            </a:pPr>
            <a:r>
              <a:rPr sz="2400"/>
              <a:t>Body Level Three</a:t>
            </a:r>
          </a:p>
          <a:p>
            <a:pPr lvl="3">
              <a:defRPr sz="1800"/>
            </a:pPr>
            <a:r>
              <a:rPr sz="2400"/>
              <a:t>Body Level Four</a:t>
            </a:r>
          </a:p>
          <a:p>
            <a:pPr lvl="4">
              <a:defRPr sz="1800"/>
            </a:pPr>
            <a:r>
              <a:rPr sz="2400"/>
              <a:t>Body Level Five</a:t>
            </a:r>
          </a:p>
        </p:txBody>
      </p:sp>
      <p:sp>
        <p:nvSpPr>
          <p:cNvPr id="30" name="Shape 30"/>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Content - Purple">
    <p:spTree>
      <p:nvGrpSpPr>
        <p:cNvPr id="1" name=""/>
        <p:cNvGrpSpPr/>
        <p:nvPr/>
      </p:nvGrpSpPr>
      <p:grpSpPr>
        <a:xfrm>
          <a:off x="0" y="0"/>
          <a:ext cx="0" cy="0"/>
          <a:chOff x="0" y="0"/>
          <a:chExt cx="0" cy="0"/>
        </a:xfrm>
      </p:grpSpPr>
      <p:sp>
        <p:nvSpPr>
          <p:cNvPr id="32" name="Shape 32"/>
          <p:cNvSpPr>
            <a:spLocks noGrp="1"/>
          </p:cNvSpPr>
          <p:nvPr>
            <p:ph type="title"/>
          </p:nvPr>
        </p:nvSpPr>
        <p:spPr>
          <a:prstGeom prst="rect">
            <a:avLst/>
          </a:prstGeom>
        </p:spPr>
        <p:txBody>
          <a:bodyPr/>
          <a:lstStyle>
            <a:lvl1pPr>
              <a:defRPr>
                <a:solidFill>
                  <a:srgbClr val="6A2569"/>
                </a:solidFill>
              </a:defRPr>
            </a:lvl1pPr>
          </a:lstStyle>
          <a:p>
            <a:pPr lvl="0">
              <a:defRPr sz="1800" b="0" cap="none" spc="0">
                <a:solidFill>
                  <a:srgbClr val="000000"/>
                </a:solidFill>
              </a:defRPr>
            </a:pPr>
            <a:r>
              <a:rPr sz="3600" b="1" cap="all" spc="-144">
                <a:solidFill>
                  <a:srgbClr val="6A2569"/>
                </a:solidFill>
              </a:rPr>
              <a:t>Title Text</a:t>
            </a:r>
          </a:p>
        </p:txBody>
      </p:sp>
      <p:sp>
        <p:nvSpPr>
          <p:cNvPr id="33" name="Shape 33"/>
          <p:cNvSpPr>
            <a:spLocks noGrp="1"/>
          </p:cNvSpPr>
          <p:nvPr>
            <p:ph type="body" idx="1"/>
          </p:nvPr>
        </p:nvSpPr>
        <p:spPr>
          <a:prstGeom prst="rect">
            <a:avLst/>
          </a:prstGeom>
        </p:spPr>
        <p:txBody>
          <a:bodyPr/>
          <a:lstStyle>
            <a:lvl1pPr>
              <a:lnSpc>
                <a:spcPct val="80000"/>
              </a:lnSpc>
              <a:spcBef>
                <a:spcPts val="2400"/>
              </a:spcBef>
              <a:defRPr sz="3200"/>
            </a:lvl1pPr>
            <a:lvl2pPr>
              <a:defRPr sz="2600"/>
            </a:lvl2pPr>
            <a:lvl3pPr marL="317500" indent="-317500">
              <a:buClr>
                <a:srgbClr val="6A2569"/>
              </a:buClr>
              <a:buSzPct val="200000"/>
              <a:defRPr sz="2400"/>
            </a:lvl3pPr>
            <a:lvl4pPr marL="663863" indent="-346363">
              <a:buClr>
                <a:srgbClr val="6A2569"/>
              </a:buClr>
              <a:buSzPct val="120000"/>
              <a:defRPr sz="2400"/>
            </a:lvl4pPr>
            <a:lvl5pPr marL="981363" indent="-346363">
              <a:buClr>
                <a:srgbClr val="6A2569"/>
              </a:buClr>
              <a:buSzPct val="120000"/>
              <a:defRPr sz="2400"/>
            </a:lvl5pPr>
          </a:lstStyle>
          <a:p>
            <a:pPr lvl="0">
              <a:defRPr sz="1800"/>
            </a:pPr>
            <a:r>
              <a:rPr sz="3200"/>
              <a:t>Body Level One</a:t>
            </a:r>
          </a:p>
          <a:p>
            <a:pPr lvl="1">
              <a:defRPr sz="1800"/>
            </a:pPr>
            <a:r>
              <a:rPr sz="2600"/>
              <a:t>Body Level Two</a:t>
            </a:r>
          </a:p>
          <a:p>
            <a:pPr lvl="2">
              <a:defRPr sz="1800"/>
            </a:pPr>
            <a:r>
              <a:rPr sz="2400"/>
              <a:t>Body Level Three</a:t>
            </a:r>
          </a:p>
          <a:p>
            <a:pPr lvl="3">
              <a:defRPr sz="1800"/>
            </a:pPr>
            <a:r>
              <a:rPr sz="2400"/>
              <a:t>Body Level Four</a:t>
            </a:r>
          </a:p>
          <a:p>
            <a:pPr lvl="4">
              <a:defRPr sz="1800"/>
            </a:pPr>
            <a:r>
              <a:rPr sz="2400"/>
              <a:t>Body Level Five</a:t>
            </a:r>
          </a:p>
        </p:txBody>
      </p:sp>
      <p:sp>
        <p:nvSpPr>
          <p:cNvPr id="34" name="Shape 34"/>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Title - Black">
    <p:spTree>
      <p:nvGrpSpPr>
        <p:cNvPr id="1" name=""/>
        <p:cNvGrpSpPr/>
        <p:nvPr/>
      </p:nvGrpSpPr>
      <p:grpSpPr>
        <a:xfrm>
          <a:off x="0" y="0"/>
          <a:ext cx="0" cy="0"/>
          <a:chOff x="0" y="0"/>
          <a:chExt cx="0" cy="0"/>
        </a:xfrm>
      </p:grpSpPr>
      <p:pic>
        <p:nvPicPr>
          <p:cNvPr id="36" name="TW_Logo_noTag_black.pdf"/>
          <p:cNvPicPr/>
          <p:nvPr/>
        </p:nvPicPr>
        <p:blipFill>
          <a:blip r:embed="rId2">
            <a:extLst/>
          </a:blip>
          <a:stretch>
            <a:fillRect/>
          </a:stretch>
        </p:blipFill>
        <p:spPr>
          <a:xfrm>
            <a:off x="4438650" y="780015"/>
            <a:ext cx="4102100" cy="637070"/>
          </a:xfrm>
          <a:prstGeom prst="rect">
            <a:avLst/>
          </a:prstGeom>
          <a:ln w="12700">
            <a:miter lim="400000"/>
          </a:ln>
        </p:spPr>
      </p:pic>
      <p:sp>
        <p:nvSpPr>
          <p:cNvPr id="37" name="Shape 37"/>
          <p:cNvSpPr/>
          <p:nvPr/>
        </p:nvSpPr>
        <p:spPr>
          <a:xfrm>
            <a:off x="1231900" y="4394041"/>
            <a:ext cx="10553701" cy="251"/>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38" name="Shape 38"/>
          <p:cNvSpPr/>
          <p:nvPr/>
        </p:nvSpPr>
        <p:spPr>
          <a:xfrm>
            <a:off x="1226229" y="6362541"/>
            <a:ext cx="10565042" cy="5"/>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39" name="Shape 39"/>
          <p:cNvSpPr>
            <a:spLocks noGrp="1"/>
          </p:cNvSpPr>
          <p:nvPr>
            <p:ph type="title"/>
          </p:nvPr>
        </p:nvSpPr>
        <p:spPr>
          <a:xfrm>
            <a:off x="539750" y="4425950"/>
            <a:ext cx="11925300" cy="1905000"/>
          </a:xfrm>
          <a:prstGeom prst="rect">
            <a:avLst/>
          </a:prstGeom>
        </p:spPr>
        <p:txBody>
          <a:bodyPr/>
          <a:lstStyle>
            <a:lvl1pPr algn="ctr">
              <a:lnSpc>
                <a:spcPct val="60000"/>
              </a:lnSpc>
              <a:defRPr sz="8400" spc="-420"/>
            </a:lvl1pPr>
          </a:lstStyle>
          <a:p>
            <a:pPr lvl="0">
              <a:defRPr sz="1800" b="0" cap="none" spc="0"/>
            </a:pPr>
            <a:r>
              <a:rPr sz="8400" b="1" cap="all" spc="-420"/>
              <a:t>Title Text</a:t>
            </a:r>
          </a:p>
        </p:txBody>
      </p:sp>
      <p:sp>
        <p:nvSpPr>
          <p:cNvPr id="40" name="Shape 40"/>
          <p:cNvSpPr>
            <a:spLocks noGrp="1"/>
          </p:cNvSpPr>
          <p:nvPr>
            <p:ph type="body" idx="1"/>
          </p:nvPr>
        </p:nvSpPr>
        <p:spPr>
          <a:xfrm>
            <a:off x="2146300" y="6616700"/>
            <a:ext cx="8712200" cy="2298700"/>
          </a:xfrm>
          <a:prstGeom prst="rect">
            <a:avLst/>
          </a:prstGeom>
        </p:spPr>
        <p:txBody>
          <a:bodyPr/>
          <a:lstStyle>
            <a:lvl1pPr>
              <a:spcBef>
                <a:spcPts val="0"/>
              </a:spcBef>
              <a:defRPr sz="2800"/>
            </a:lvl1pPr>
            <a:lvl2pPr>
              <a:spcBef>
                <a:spcPts val="0"/>
              </a:spcBef>
              <a:defRPr sz="2800"/>
            </a:lvl2pPr>
            <a:lvl3pPr marL="341923" indent="-341923">
              <a:spcBef>
                <a:spcPts val="0"/>
              </a:spcBef>
              <a:defRPr sz="2800"/>
            </a:lvl3pPr>
            <a:lvl4pPr marL="493888" indent="-493888">
              <a:spcBef>
                <a:spcPts val="0"/>
              </a:spcBef>
              <a:defRPr sz="2800"/>
            </a:lvl4pPr>
            <a:lvl5pPr marL="635000" indent="-635000">
              <a:spcBef>
                <a:spcPts val="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Tree>
  </p:cSld>
  <p:clrMapOvr>
    <a:masterClrMapping/>
  </p:clrMapOvr>
  <p:transition xmlns:p14="http://schemas.microsoft.com/office/powerpoint/2010/mai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Title - Brown">
    <p:spTree>
      <p:nvGrpSpPr>
        <p:cNvPr id="1" name=""/>
        <p:cNvGrpSpPr/>
        <p:nvPr/>
      </p:nvGrpSpPr>
      <p:grpSpPr>
        <a:xfrm>
          <a:off x="0" y="0"/>
          <a:ext cx="0" cy="0"/>
          <a:chOff x="0" y="0"/>
          <a:chExt cx="0" cy="0"/>
        </a:xfrm>
      </p:grpSpPr>
      <p:pic>
        <p:nvPicPr>
          <p:cNvPr id="42" name="TW_Logo_noTag_black.pdf"/>
          <p:cNvPicPr/>
          <p:nvPr/>
        </p:nvPicPr>
        <p:blipFill>
          <a:blip r:embed="rId2">
            <a:extLst/>
          </a:blip>
          <a:stretch>
            <a:fillRect/>
          </a:stretch>
        </p:blipFill>
        <p:spPr>
          <a:xfrm>
            <a:off x="4438650" y="780015"/>
            <a:ext cx="4102100" cy="637070"/>
          </a:xfrm>
          <a:prstGeom prst="rect">
            <a:avLst/>
          </a:prstGeom>
          <a:ln w="12700">
            <a:miter lim="400000"/>
          </a:ln>
        </p:spPr>
      </p:pic>
      <p:sp>
        <p:nvSpPr>
          <p:cNvPr id="43" name="Shape 43"/>
          <p:cNvSpPr/>
          <p:nvPr/>
        </p:nvSpPr>
        <p:spPr>
          <a:xfrm>
            <a:off x="1231900" y="4394041"/>
            <a:ext cx="10553701" cy="251"/>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44" name="Shape 44"/>
          <p:cNvSpPr/>
          <p:nvPr/>
        </p:nvSpPr>
        <p:spPr>
          <a:xfrm>
            <a:off x="1226229" y="6362541"/>
            <a:ext cx="10565042" cy="5"/>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45" name="Shape 45"/>
          <p:cNvSpPr>
            <a:spLocks noGrp="1"/>
          </p:cNvSpPr>
          <p:nvPr>
            <p:ph type="title"/>
          </p:nvPr>
        </p:nvSpPr>
        <p:spPr>
          <a:xfrm>
            <a:off x="539750" y="4425950"/>
            <a:ext cx="11925300" cy="1905000"/>
          </a:xfrm>
          <a:prstGeom prst="rect">
            <a:avLst/>
          </a:prstGeom>
        </p:spPr>
        <p:txBody>
          <a:bodyPr/>
          <a:lstStyle>
            <a:lvl1pPr algn="ctr">
              <a:lnSpc>
                <a:spcPct val="60000"/>
              </a:lnSpc>
              <a:defRPr sz="8400" spc="-420">
                <a:solidFill>
                  <a:srgbClr val="B18B74"/>
                </a:solidFill>
              </a:defRPr>
            </a:lvl1pPr>
          </a:lstStyle>
          <a:p>
            <a:pPr lvl="0">
              <a:defRPr sz="1800" b="0" cap="none" spc="0">
                <a:solidFill>
                  <a:srgbClr val="000000"/>
                </a:solidFill>
              </a:defRPr>
            </a:pPr>
            <a:r>
              <a:rPr sz="8400" b="1" cap="all" spc="-420">
                <a:solidFill>
                  <a:srgbClr val="B18B74"/>
                </a:solidFill>
              </a:rPr>
              <a:t>Title Text</a:t>
            </a:r>
          </a:p>
        </p:txBody>
      </p:sp>
      <p:sp>
        <p:nvSpPr>
          <p:cNvPr id="46" name="Shape 46"/>
          <p:cNvSpPr>
            <a:spLocks noGrp="1"/>
          </p:cNvSpPr>
          <p:nvPr>
            <p:ph type="body" idx="1"/>
          </p:nvPr>
        </p:nvSpPr>
        <p:spPr>
          <a:xfrm>
            <a:off x="2146300" y="6616700"/>
            <a:ext cx="8712200" cy="2298700"/>
          </a:xfrm>
          <a:prstGeom prst="rect">
            <a:avLst/>
          </a:prstGeom>
        </p:spPr>
        <p:txBody>
          <a:bodyPr/>
          <a:lstStyle>
            <a:lvl1pPr>
              <a:spcBef>
                <a:spcPts val="0"/>
              </a:spcBef>
              <a:defRPr sz="2800"/>
            </a:lvl1pPr>
            <a:lvl2pPr>
              <a:spcBef>
                <a:spcPts val="0"/>
              </a:spcBef>
              <a:defRPr sz="2800"/>
            </a:lvl2pPr>
            <a:lvl3pPr marL="341923" indent="-341923">
              <a:spcBef>
                <a:spcPts val="0"/>
              </a:spcBef>
              <a:defRPr sz="2800"/>
            </a:lvl3pPr>
            <a:lvl4pPr marL="493888" indent="-493888">
              <a:spcBef>
                <a:spcPts val="0"/>
              </a:spcBef>
              <a:defRPr sz="2800"/>
            </a:lvl4pPr>
            <a:lvl5pPr marL="635000" indent="-635000">
              <a:spcBef>
                <a:spcPts val="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46" Type="http://schemas.openxmlformats.org/officeDocument/2006/relationships/slideLayout" Target="../slideLayouts/slideLayout46.xml"/><Relationship Id="rId47" Type="http://schemas.openxmlformats.org/officeDocument/2006/relationships/slideLayout" Target="../slideLayouts/slideLayout47.xml"/><Relationship Id="rId48" Type="http://schemas.openxmlformats.org/officeDocument/2006/relationships/slideLayout" Target="../slideLayouts/slideLayout48.xml"/><Relationship Id="rId49" Type="http://schemas.openxmlformats.org/officeDocument/2006/relationships/slideLayout" Target="../slideLayouts/slideLayout4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50" Type="http://schemas.openxmlformats.org/officeDocument/2006/relationships/slideLayout" Target="../slideLayouts/slideLayout50.xml"/><Relationship Id="rId51" Type="http://schemas.openxmlformats.org/officeDocument/2006/relationships/slideLayout" Target="../slideLayouts/slideLayout51.xml"/><Relationship Id="rId5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slideLayout" Target="../slideLayouts/slideLayout42.xml"/><Relationship Id="rId43" Type="http://schemas.openxmlformats.org/officeDocument/2006/relationships/slideLayout" Target="../slideLayouts/slideLayout43.xml"/><Relationship Id="rId44" Type="http://schemas.openxmlformats.org/officeDocument/2006/relationships/slideLayout" Target="../slideLayouts/slideLayout44.xml"/><Relationship Id="rId45"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flipV="1">
            <a:off x="393700" y="1193478"/>
            <a:ext cx="12230101" cy="323"/>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3" name="Shape 3"/>
          <p:cNvSpPr>
            <a:spLocks noGrp="1"/>
          </p:cNvSpPr>
          <p:nvPr>
            <p:ph type="title"/>
          </p:nvPr>
        </p:nvSpPr>
        <p:spPr>
          <a:xfrm>
            <a:off x="381000" y="234950"/>
            <a:ext cx="12242800" cy="7239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p>
            <a:pPr lvl="0">
              <a:defRPr sz="1800" b="0" cap="none" spc="0"/>
            </a:pPr>
            <a:r>
              <a:rPr sz="3600" b="1" cap="all" spc="-144"/>
              <a:t>Title Text</a:t>
            </a:r>
          </a:p>
        </p:txBody>
      </p:sp>
      <p:sp>
        <p:nvSpPr>
          <p:cNvPr id="4" name="Shape 4"/>
          <p:cNvSpPr>
            <a:spLocks noGrp="1"/>
          </p:cNvSpPr>
          <p:nvPr>
            <p:ph type="body" idx="1"/>
          </p:nvPr>
        </p:nvSpPr>
        <p:spPr>
          <a:xfrm>
            <a:off x="381000" y="1422400"/>
            <a:ext cx="12242800" cy="76327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2pPr>
              <a:defRPr sz="2600"/>
            </a:lvl2pPr>
            <a:lvl3pPr marL="291041" indent="-291041">
              <a:buClr>
                <a:srgbClr val="9E785F"/>
              </a:buClr>
              <a:buSzPct val="200000"/>
              <a:defRPr sz="2200"/>
            </a:lvl3pPr>
            <a:lvl4pPr marL="663863" indent="-346363">
              <a:buClr>
                <a:srgbClr val="9E785F"/>
              </a:buClr>
              <a:buSzPct val="120000"/>
              <a:defRPr sz="2400"/>
            </a:lvl4pPr>
            <a:lvl5pPr marL="981363" indent="-346363">
              <a:buClr>
                <a:srgbClr val="9E785F"/>
              </a:buClr>
              <a:buSzPct val="120000"/>
              <a:defRPr sz="2400"/>
            </a:lvl5pPr>
          </a:lstStyle>
          <a:p>
            <a:pPr lvl="0">
              <a:defRPr sz="1800"/>
            </a:pPr>
            <a:r>
              <a:rPr sz="3400"/>
              <a:t>Body Level One</a:t>
            </a:r>
          </a:p>
          <a:p>
            <a:pPr lvl="1">
              <a:defRPr sz="1800"/>
            </a:pPr>
            <a:r>
              <a:rPr sz="2600"/>
              <a:t>Body Level Two</a:t>
            </a:r>
          </a:p>
          <a:p>
            <a:pPr lvl="2">
              <a:defRPr sz="1800"/>
            </a:pPr>
            <a:r>
              <a:rPr sz="2200"/>
              <a:t>Body Level Three</a:t>
            </a:r>
          </a:p>
          <a:p>
            <a:pPr lvl="3">
              <a:defRPr sz="1800"/>
            </a:pPr>
            <a:r>
              <a:rPr sz="2400"/>
              <a:t>Body Level Four</a:t>
            </a:r>
          </a:p>
          <a:p>
            <a:pPr lvl="4">
              <a:defRPr sz="1800"/>
            </a:pPr>
            <a:r>
              <a:rPr sz="2400"/>
              <a:t>Body Level Five</a:t>
            </a:r>
          </a:p>
        </p:txBody>
      </p:sp>
      <p:sp>
        <p:nvSpPr>
          <p:cNvPr id="5" name="Shape 5"/>
          <p:cNvSpPr>
            <a:spLocks noGrp="1"/>
          </p:cNvSpPr>
          <p:nvPr>
            <p:ph type="sldNum" sz="quarter" idx="2"/>
          </p:nvPr>
        </p:nvSpPr>
        <p:spPr>
          <a:xfrm>
            <a:off x="12354855" y="9258300"/>
            <a:ext cx="269690" cy="266700"/>
          </a:xfrm>
          <a:prstGeom prst="rect">
            <a:avLst/>
          </a:prstGeom>
          <a:ln w="12700">
            <a:miter lim="400000"/>
          </a:ln>
        </p:spPr>
        <p:txBody>
          <a:bodyPr wrap="none" lIns="0" tIns="0" rIns="0" bIns="0">
            <a:spAutoFit/>
          </a:bodyPr>
          <a:lstStyle>
            <a:lvl1pPr algn="r">
              <a:lnSpc>
                <a:spcPct val="100000"/>
              </a:lnSpc>
              <a:defRPr sz="1100">
                <a:solidFill>
                  <a:srgbClr val="929396"/>
                </a:solidFill>
              </a:defRPr>
            </a:lvl1p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Lst>
  <p:transition xmlns:p14="http://schemas.microsoft.com/office/powerpoint/2010/main" spd="med"/>
  <p:txStyles>
    <p:titleStyle>
      <a:lvl1pPr defTabSz="584200">
        <a:lnSpc>
          <a:spcPct val="70000"/>
        </a:lnSpc>
        <a:defRPr sz="3600" b="1" cap="all" spc="-144">
          <a:latin typeface="+mj-lt"/>
          <a:ea typeface="+mj-ea"/>
          <a:cs typeface="+mj-cs"/>
          <a:sym typeface="Helvetica-Bold"/>
        </a:defRPr>
      </a:lvl1pPr>
      <a:lvl2pPr indent="228600" defTabSz="584200">
        <a:lnSpc>
          <a:spcPct val="70000"/>
        </a:lnSpc>
        <a:defRPr sz="3600" b="1" cap="all" spc="-144">
          <a:latin typeface="+mj-lt"/>
          <a:ea typeface="+mj-ea"/>
          <a:cs typeface="+mj-cs"/>
          <a:sym typeface="Helvetica-Bold"/>
        </a:defRPr>
      </a:lvl2pPr>
      <a:lvl3pPr indent="457200" defTabSz="584200">
        <a:lnSpc>
          <a:spcPct val="70000"/>
        </a:lnSpc>
        <a:defRPr sz="3600" b="1" cap="all" spc="-144">
          <a:latin typeface="+mj-lt"/>
          <a:ea typeface="+mj-ea"/>
          <a:cs typeface="+mj-cs"/>
          <a:sym typeface="Helvetica-Bold"/>
        </a:defRPr>
      </a:lvl3pPr>
      <a:lvl4pPr indent="685800" defTabSz="584200">
        <a:lnSpc>
          <a:spcPct val="70000"/>
        </a:lnSpc>
        <a:defRPr sz="3600" b="1" cap="all" spc="-144">
          <a:latin typeface="+mj-lt"/>
          <a:ea typeface="+mj-ea"/>
          <a:cs typeface="+mj-cs"/>
          <a:sym typeface="Helvetica-Bold"/>
        </a:defRPr>
      </a:lvl4pPr>
      <a:lvl5pPr indent="914400" defTabSz="584200">
        <a:lnSpc>
          <a:spcPct val="70000"/>
        </a:lnSpc>
        <a:defRPr sz="3600" b="1" cap="all" spc="-144">
          <a:latin typeface="+mj-lt"/>
          <a:ea typeface="+mj-ea"/>
          <a:cs typeface="+mj-cs"/>
          <a:sym typeface="Helvetica-Bold"/>
        </a:defRPr>
      </a:lvl5pPr>
      <a:lvl6pPr indent="1143000" defTabSz="584200">
        <a:lnSpc>
          <a:spcPct val="70000"/>
        </a:lnSpc>
        <a:defRPr sz="3600" b="1" cap="all" spc="-144">
          <a:latin typeface="+mj-lt"/>
          <a:ea typeface="+mj-ea"/>
          <a:cs typeface="+mj-cs"/>
          <a:sym typeface="Helvetica-Bold"/>
        </a:defRPr>
      </a:lvl6pPr>
      <a:lvl7pPr indent="1371600" defTabSz="584200">
        <a:lnSpc>
          <a:spcPct val="70000"/>
        </a:lnSpc>
        <a:defRPr sz="3600" b="1" cap="all" spc="-144">
          <a:latin typeface="+mj-lt"/>
          <a:ea typeface="+mj-ea"/>
          <a:cs typeface="+mj-cs"/>
          <a:sym typeface="Helvetica-Bold"/>
        </a:defRPr>
      </a:lvl7pPr>
      <a:lvl8pPr indent="1600200" defTabSz="584200">
        <a:lnSpc>
          <a:spcPct val="70000"/>
        </a:lnSpc>
        <a:defRPr sz="3600" b="1" cap="all" spc="-144">
          <a:latin typeface="+mj-lt"/>
          <a:ea typeface="+mj-ea"/>
          <a:cs typeface="+mj-cs"/>
          <a:sym typeface="Helvetica-Bold"/>
        </a:defRPr>
      </a:lvl8pPr>
      <a:lvl9pPr indent="1828800" defTabSz="584200">
        <a:lnSpc>
          <a:spcPct val="70000"/>
        </a:lnSpc>
        <a:defRPr sz="3600" b="1" cap="all" spc="-144">
          <a:latin typeface="+mj-lt"/>
          <a:ea typeface="+mj-ea"/>
          <a:cs typeface="+mj-cs"/>
          <a:sym typeface="Helvetica-Bold"/>
        </a:defRPr>
      </a:lvl9pPr>
    </p:titleStyle>
    <p:bodyStyle>
      <a:lvl1pPr defTabSz="584200">
        <a:spcBef>
          <a:spcPts val="1200"/>
        </a:spcBef>
        <a:defRPr sz="3400">
          <a:latin typeface="+mn-lt"/>
          <a:ea typeface="+mn-ea"/>
          <a:cs typeface="+mn-cs"/>
          <a:sym typeface="Helvetica"/>
        </a:defRPr>
      </a:lvl1pPr>
      <a:lvl2pPr defTabSz="584200">
        <a:spcBef>
          <a:spcPts val="1200"/>
        </a:spcBef>
        <a:defRPr sz="3400">
          <a:latin typeface="+mn-lt"/>
          <a:ea typeface="+mn-ea"/>
          <a:cs typeface="+mn-cs"/>
          <a:sym typeface="Helvetica"/>
        </a:defRPr>
      </a:lvl2pPr>
      <a:lvl3pPr marL="415192" indent="-415192" defTabSz="584200">
        <a:spcBef>
          <a:spcPts val="1200"/>
        </a:spcBef>
        <a:buSzPct val="100000"/>
        <a:buChar char="•"/>
        <a:defRPr sz="3400">
          <a:latin typeface="+mn-lt"/>
          <a:ea typeface="+mn-ea"/>
          <a:cs typeface="+mn-cs"/>
          <a:sym typeface="Helvetica"/>
        </a:defRPr>
      </a:lvl3pPr>
      <a:lvl4pPr marL="917222" indent="-599722" defTabSz="584200">
        <a:spcBef>
          <a:spcPts val="1200"/>
        </a:spcBef>
        <a:buSzPct val="100000"/>
        <a:buChar char="•"/>
        <a:defRPr sz="3400">
          <a:latin typeface="+mn-lt"/>
          <a:ea typeface="+mn-ea"/>
          <a:cs typeface="+mn-cs"/>
          <a:sym typeface="Helvetica"/>
        </a:defRPr>
      </a:lvl4pPr>
      <a:lvl5pPr marL="1406071" indent="-771071" defTabSz="584200">
        <a:spcBef>
          <a:spcPts val="1200"/>
        </a:spcBef>
        <a:buSzPct val="100000"/>
        <a:buChar char="•"/>
        <a:defRPr sz="3400">
          <a:latin typeface="+mn-lt"/>
          <a:ea typeface="+mn-ea"/>
          <a:cs typeface="+mn-cs"/>
          <a:sym typeface="Helvetica"/>
        </a:defRPr>
      </a:lvl5pPr>
      <a:lvl6pPr marL="1723571" indent="-771071" defTabSz="584200">
        <a:spcBef>
          <a:spcPts val="1200"/>
        </a:spcBef>
        <a:buSzPct val="100000"/>
        <a:buChar char="•"/>
        <a:defRPr sz="3400">
          <a:latin typeface="+mn-lt"/>
          <a:ea typeface="+mn-ea"/>
          <a:cs typeface="+mn-cs"/>
          <a:sym typeface="Helvetica"/>
        </a:defRPr>
      </a:lvl6pPr>
      <a:lvl7pPr marL="2041071" indent="-771071" defTabSz="584200">
        <a:spcBef>
          <a:spcPts val="1200"/>
        </a:spcBef>
        <a:buSzPct val="100000"/>
        <a:buChar char="•"/>
        <a:defRPr sz="3400">
          <a:latin typeface="+mn-lt"/>
          <a:ea typeface="+mn-ea"/>
          <a:cs typeface="+mn-cs"/>
          <a:sym typeface="Helvetica"/>
        </a:defRPr>
      </a:lvl7pPr>
      <a:lvl8pPr marL="2358571" indent="-771071" defTabSz="584200">
        <a:spcBef>
          <a:spcPts val="1200"/>
        </a:spcBef>
        <a:buSzPct val="100000"/>
        <a:buChar char="•"/>
        <a:defRPr sz="3400">
          <a:latin typeface="+mn-lt"/>
          <a:ea typeface="+mn-ea"/>
          <a:cs typeface="+mn-cs"/>
          <a:sym typeface="Helvetica"/>
        </a:defRPr>
      </a:lvl8pPr>
      <a:lvl9pPr marL="2676071" indent="-771071" defTabSz="584200">
        <a:spcBef>
          <a:spcPts val="1200"/>
        </a:spcBef>
        <a:buSzPct val="100000"/>
        <a:buChar char="•"/>
        <a:defRPr sz="3400">
          <a:latin typeface="+mn-lt"/>
          <a:ea typeface="+mn-ea"/>
          <a:cs typeface="+mn-cs"/>
          <a:sym typeface="Helvetica"/>
        </a:defRPr>
      </a:lvl9pPr>
    </p:bodyStyle>
    <p:otherStyle>
      <a:lvl1pPr algn="r" defTabSz="584200">
        <a:defRPr sz="1100" i="1">
          <a:solidFill>
            <a:schemeClr val="tx1"/>
          </a:solidFill>
          <a:latin typeface="+mn-lt"/>
          <a:ea typeface="+mn-ea"/>
          <a:cs typeface="+mn-cs"/>
          <a:sym typeface="Helvetica-Oblique"/>
        </a:defRPr>
      </a:lvl1pPr>
      <a:lvl2pPr indent="228600" algn="r" defTabSz="584200">
        <a:defRPr sz="1100" i="1">
          <a:solidFill>
            <a:schemeClr val="tx1"/>
          </a:solidFill>
          <a:latin typeface="+mn-lt"/>
          <a:ea typeface="+mn-ea"/>
          <a:cs typeface="+mn-cs"/>
          <a:sym typeface="Helvetica-Oblique"/>
        </a:defRPr>
      </a:lvl2pPr>
      <a:lvl3pPr indent="457200" algn="r" defTabSz="584200">
        <a:defRPr sz="1100" i="1">
          <a:solidFill>
            <a:schemeClr val="tx1"/>
          </a:solidFill>
          <a:latin typeface="+mn-lt"/>
          <a:ea typeface="+mn-ea"/>
          <a:cs typeface="+mn-cs"/>
          <a:sym typeface="Helvetica-Oblique"/>
        </a:defRPr>
      </a:lvl3pPr>
      <a:lvl4pPr indent="685800" algn="r" defTabSz="584200">
        <a:defRPr sz="1100" i="1">
          <a:solidFill>
            <a:schemeClr val="tx1"/>
          </a:solidFill>
          <a:latin typeface="+mn-lt"/>
          <a:ea typeface="+mn-ea"/>
          <a:cs typeface="+mn-cs"/>
          <a:sym typeface="Helvetica-Oblique"/>
        </a:defRPr>
      </a:lvl4pPr>
      <a:lvl5pPr indent="914400" algn="r" defTabSz="584200">
        <a:defRPr sz="1100" i="1">
          <a:solidFill>
            <a:schemeClr val="tx1"/>
          </a:solidFill>
          <a:latin typeface="+mn-lt"/>
          <a:ea typeface="+mn-ea"/>
          <a:cs typeface="+mn-cs"/>
          <a:sym typeface="Helvetica-Oblique"/>
        </a:defRPr>
      </a:lvl5pPr>
      <a:lvl6pPr indent="1143000" algn="r" defTabSz="584200">
        <a:defRPr sz="1100" i="1">
          <a:solidFill>
            <a:schemeClr val="tx1"/>
          </a:solidFill>
          <a:latin typeface="+mn-lt"/>
          <a:ea typeface="+mn-ea"/>
          <a:cs typeface="+mn-cs"/>
          <a:sym typeface="Helvetica-Oblique"/>
        </a:defRPr>
      </a:lvl6pPr>
      <a:lvl7pPr indent="1371600" algn="r" defTabSz="584200">
        <a:defRPr sz="1100" i="1">
          <a:solidFill>
            <a:schemeClr val="tx1"/>
          </a:solidFill>
          <a:latin typeface="+mn-lt"/>
          <a:ea typeface="+mn-ea"/>
          <a:cs typeface="+mn-cs"/>
          <a:sym typeface="Helvetica-Oblique"/>
        </a:defRPr>
      </a:lvl7pPr>
      <a:lvl8pPr indent="1600200" algn="r" defTabSz="584200">
        <a:defRPr sz="1100" i="1">
          <a:solidFill>
            <a:schemeClr val="tx1"/>
          </a:solidFill>
          <a:latin typeface="+mn-lt"/>
          <a:ea typeface="+mn-ea"/>
          <a:cs typeface="+mn-cs"/>
          <a:sym typeface="Helvetica-Oblique"/>
        </a:defRPr>
      </a:lvl8pPr>
      <a:lvl9pPr indent="1828800" algn="r" defTabSz="584200">
        <a:defRPr sz="1100" i="1">
          <a:solidFill>
            <a:schemeClr val="tx1"/>
          </a:solidFill>
          <a:latin typeface="+mn-lt"/>
          <a:ea typeface="+mn-ea"/>
          <a:cs typeface="+mn-cs"/>
          <a:sym typeface="Helvetica-Obliq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4" Type="http://schemas.openxmlformats.org/officeDocument/2006/relationships/slide" Target="slide9.xml"/><Relationship Id="rId5" Type="http://schemas.openxmlformats.org/officeDocument/2006/relationships/slide" Target="slide10.xml"/><Relationship Id="rId6" Type="http://schemas.openxmlformats.org/officeDocument/2006/relationships/slide" Target="slide11.xml"/><Relationship Id="rId7" Type="http://schemas.openxmlformats.org/officeDocument/2006/relationships/slide" Target="slide12.xml"/><Relationship Id="rId8" Type="http://schemas.openxmlformats.org/officeDocument/2006/relationships/slide" Target="slide13.xml"/><Relationship Id="rId9" Type="http://schemas.openxmlformats.org/officeDocument/2006/relationships/slide" Target="slide14.xml"/><Relationship Id="rId1" Type="http://schemas.openxmlformats.org/officeDocument/2006/relationships/slideLayout" Target="../slideLayouts/slideLayout3.xml"/><Relationship Id="rId2" Type="http://schemas.openxmlformats.org/officeDocument/2006/relationships/slide" Target="slide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Shape 253"/>
          <p:cNvSpPr/>
          <p:nvPr/>
        </p:nvSpPr>
        <p:spPr>
          <a:xfrm>
            <a:off x="4171593" y="2984500"/>
            <a:ext cx="4649450" cy="749300"/>
          </a:xfrm>
          <a:prstGeom prst="rect">
            <a:avLst/>
          </a:prstGeom>
          <a:solidFill>
            <a:srgbClr val="00B56E"/>
          </a:solidFill>
          <a:ln w="12700">
            <a:miter lim="400000"/>
          </a:ln>
          <a:extLst>
            <a:ext uri="{C572A759-6A51-4108-AA02-DFA0A04FC94B}">
              <ma14:wrappingTextBoxFlag xmlns:ma14="http://schemas.microsoft.com/office/mac/drawingml/2011/main" val="1"/>
            </a:ext>
          </a:extLst>
        </p:spPr>
        <p:txBody>
          <a:bodyPr wrap="none" lIns="165100" tIns="165100" rIns="165100" bIns="165100" anchor="ctr">
            <a:spAutoFit/>
          </a:bodyPr>
          <a:lstStyle>
            <a:lvl1pPr>
              <a:defRPr b="1" spc="456">
                <a:solidFill>
                  <a:srgbClr val="FFFFFF"/>
                </a:solidFill>
                <a:latin typeface="Helvetica-BoldOblique"/>
                <a:ea typeface="Helvetica-BoldOblique"/>
                <a:cs typeface="Helvetica-BoldOblique"/>
                <a:sym typeface="Helvetica-BoldOblique"/>
              </a:defRPr>
            </a:lvl1pPr>
          </a:lstStyle>
          <a:p>
            <a:pPr lvl="0">
              <a:defRPr sz="1800" b="0" i="0" spc="0">
                <a:solidFill>
                  <a:srgbClr val="000000"/>
                </a:solidFill>
              </a:defRPr>
            </a:pPr>
            <a:r>
              <a:rPr sz="2400" b="1" i="1" spc="456">
                <a:solidFill>
                  <a:srgbClr val="FFFFFF"/>
                </a:solidFill>
              </a:rPr>
              <a:t>oozie investigate</a:t>
            </a:r>
          </a:p>
        </p:txBody>
      </p:sp>
      <p:sp>
        <p:nvSpPr>
          <p:cNvPr id="254" name="Shape 254"/>
          <p:cNvSpPr>
            <a:spLocks noGrp="1"/>
          </p:cNvSpPr>
          <p:nvPr>
            <p:ph type="title"/>
          </p:nvPr>
        </p:nvSpPr>
        <p:spPr>
          <a:prstGeom prst="rect">
            <a:avLst/>
          </a:prstGeom>
        </p:spPr>
        <p:txBody>
          <a:bodyPr/>
          <a:lstStyle>
            <a:lvl1pPr>
              <a:defRPr sz="5500" spc="-275"/>
            </a:lvl1pPr>
          </a:lstStyle>
          <a:p>
            <a:pPr lvl="0">
              <a:defRPr sz="1800" b="0" cap="none" spc="0">
                <a:solidFill>
                  <a:srgbClr val="000000"/>
                </a:solidFill>
              </a:defRPr>
            </a:pPr>
            <a:r>
              <a:rPr sz="5500" b="1" cap="all" spc="-275">
                <a:solidFill>
                  <a:srgbClr val="00B56E"/>
                </a:solidFill>
              </a:rPr>
              <a:t>oozie feature summary</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Shape 294"/>
          <p:cNvSpPr>
            <a:spLocks noGrp="1"/>
          </p:cNvSpPr>
          <p:nvPr>
            <p:ph type="title"/>
          </p:nvPr>
        </p:nvSpPr>
        <p:spPr>
          <a:prstGeom prst="rect">
            <a:avLst/>
          </a:prstGeom>
        </p:spPr>
        <p:txBody>
          <a:bodyPr/>
          <a:lstStyle/>
          <a:p>
            <a:pPr lvl="0">
              <a:defRPr sz="1800" b="0" cap="none" spc="0">
                <a:solidFill>
                  <a:srgbClr val="000000"/>
                </a:solidFill>
              </a:defRPr>
            </a:pPr>
            <a:r>
              <a:rPr sz="3600" b="1" cap="all" spc="-144">
                <a:solidFill>
                  <a:srgbClr val="00B56E"/>
                </a:solidFill>
              </a:rPr>
              <a:t>workflow不同时刻实例处于running的并发数设置</a:t>
            </a:r>
          </a:p>
        </p:txBody>
      </p:sp>
      <p:sp>
        <p:nvSpPr>
          <p:cNvPr id="295" name="Shape 295"/>
          <p:cNvSpPr>
            <a:spLocks noGrp="1"/>
          </p:cNvSpPr>
          <p:nvPr>
            <p:ph type="sldNum" sz="quarter" idx="2"/>
          </p:nvPr>
        </p:nvSpPr>
        <p:spPr>
          <a:xfrm>
            <a:off x="12354855" y="9258300"/>
            <a:ext cx="269690" cy="292100"/>
          </a:xfrm>
          <a:prstGeom prst="rect">
            <a:avLst/>
          </a:prstGeom>
          <a:extLst>
            <a:ext uri="{C572A759-6A51-4108-AA02-DFA0A04FC94B}">
              <ma14:wrappingTextBoxFlag xmlns:ma14="http://schemas.microsoft.com/office/mac/drawingml/2011/main" val="1"/>
            </a:ext>
          </a:extLst>
        </p:spPr>
        <p:txBody>
          <a:bodyPr/>
          <a:lstStyle/>
          <a:p>
            <a:pPr lvl="0">
              <a:defRPr sz="1800" i="0">
                <a:solidFill>
                  <a:srgbClr val="000000"/>
                </a:solidFill>
              </a:defRPr>
            </a:pPr>
            <a:fld id="{86CB4B4D-7CA3-9044-876B-883B54F8677D}" type="slidenum">
              <a:rPr sz="1100" i="1">
                <a:solidFill>
                  <a:srgbClr val="929396"/>
                </a:solidFill>
              </a:rPr>
              <a:t>10</a:t>
            </a:fld>
            <a:endParaRPr sz="1100" i="1">
              <a:solidFill>
                <a:srgbClr val="929396"/>
              </a:solidFill>
            </a:endParaRPr>
          </a:p>
        </p:txBody>
      </p:sp>
      <p:pic>
        <p:nvPicPr>
          <p:cNvPr id="296" name="Screen Shot 2016-04-21 at 4.52.34 PM.png"/>
          <p:cNvPicPr/>
          <p:nvPr/>
        </p:nvPicPr>
        <p:blipFill>
          <a:blip r:embed="rId2">
            <a:extLst/>
          </a:blip>
          <a:stretch>
            <a:fillRect/>
          </a:stretch>
        </p:blipFill>
        <p:spPr>
          <a:xfrm>
            <a:off x="368300" y="1257412"/>
            <a:ext cx="11353665" cy="5122258"/>
          </a:xfrm>
          <a:prstGeom prst="rect">
            <a:avLst/>
          </a:prstGeom>
          <a:ln w="12700">
            <a:miter lim="400000"/>
          </a:ln>
        </p:spPr>
      </p:pic>
      <p:sp>
        <p:nvSpPr>
          <p:cNvPr id="297" name="Shape 297"/>
          <p:cNvSpPr/>
          <p:nvPr/>
        </p:nvSpPr>
        <p:spPr>
          <a:xfrm>
            <a:off x="297504" y="7048499"/>
            <a:ext cx="127001" cy="762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defTabSz="457200">
              <a:lnSpc>
                <a:spcPts val="3700"/>
              </a:lnSpc>
              <a:spcBef>
                <a:spcPts val="1200"/>
              </a:spcBef>
              <a:defRPr sz="1800" i="0"/>
            </a:pPr>
            <a:endParaRPr sz="1700">
              <a:latin typeface="Times Roman"/>
              <a:ea typeface="Times Roman"/>
              <a:cs typeface="Times Roman"/>
              <a:sym typeface="Times Roman"/>
            </a:endParaRPr>
          </a:p>
        </p:txBody>
      </p:sp>
      <p:sp>
        <p:nvSpPr>
          <p:cNvPr id="298" name="Shape 298"/>
          <p:cNvSpPr/>
          <p:nvPr/>
        </p:nvSpPr>
        <p:spPr>
          <a:xfrm>
            <a:off x="402685" y="6921499"/>
            <a:ext cx="12422077"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defTabSz="914400">
              <a:lnSpc>
                <a:spcPct val="100000"/>
              </a:lnSpc>
              <a:defRPr sz="1800" i="0"/>
            </a:pPr>
            <a:r>
              <a:rPr sz="1700">
                <a:latin typeface="+mn-lt"/>
                <a:ea typeface="+mn-ea"/>
                <a:cs typeface="+mn-cs"/>
                <a:sym typeface="Helvetica"/>
              </a:rPr>
              <a:t>并发数，指多个Coordinator Job，并发执行(RUNNING)，默认值为1。</a:t>
            </a:r>
          </a:p>
          <a:p>
            <a:pPr lvl="0" algn="l" defTabSz="914400">
              <a:lnSpc>
                <a:spcPct val="100000"/>
              </a:lnSpc>
              <a:defRPr sz="1800" i="0"/>
            </a:pPr>
            <a:r>
              <a:rPr sz="1700">
                <a:latin typeface="+mn-lt"/>
                <a:ea typeface="+mn-ea"/>
                <a:cs typeface="+mn-cs"/>
                <a:sym typeface="Helvetica"/>
              </a:rPr>
              <a:t>假设某一个时刻，workflow的concurrency设置为3，workflow有多个实例wf-1,wf-2,wf-3,wf-4, 其中wf-1,wf-2处于RUNNING状态，</a:t>
            </a:r>
          </a:p>
          <a:p>
            <a:pPr lvl="0" algn="l" defTabSz="914400">
              <a:lnSpc>
                <a:spcPct val="100000"/>
              </a:lnSpc>
              <a:defRPr sz="1800" i="0"/>
            </a:pPr>
            <a:r>
              <a:rPr sz="1700">
                <a:latin typeface="+mn-lt"/>
                <a:ea typeface="+mn-ea"/>
                <a:cs typeface="+mn-cs"/>
                <a:sym typeface="Helvetica"/>
              </a:rPr>
              <a:t>而wf-3,wf-4都处于READY状态，那么此时根据concurrency＝3可以判断wf–3,wf-4中只有一个可以从READY进入SUBMITTED状态</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Shape 300"/>
          <p:cNvSpPr>
            <a:spLocks noGrp="1"/>
          </p:cNvSpPr>
          <p:nvPr>
            <p:ph type="title"/>
          </p:nvPr>
        </p:nvSpPr>
        <p:spPr>
          <a:prstGeom prst="rect">
            <a:avLst/>
          </a:prstGeom>
        </p:spPr>
        <p:txBody>
          <a:bodyPr/>
          <a:lstStyle>
            <a:lvl1pPr defTabSz="549148">
              <a:defRPr sz="3102" spc="-124"/>
            </a:lvl1pPr>
          </a:lstStyle>
          <a:p>
            <a:pPr lvl="0">
              <a:defRPr sz="1800" b="0" cap="none" spc="0">
                <a:solidFill>
                  <a:srgbClr val="000000"/>
                </a:solidFill>
              </a:defRPr>
            </a:pPr>
            <a:r>
              <a:rPr sz="3102" b="1" cap="all" spc="-124">
                <a:solidFill>
                  <a:srgbClr val="00B56E"/>
                </a:solidFill>
              </a:rPr>
              <a:t>workflow不同时刻实例从ready状态进入running状态的执行策略</a:t>
            </a:r>
          </a:p>
        </p:txBody>
      </p:sp>
      <p:sp>
        <p:nvSpPr>
          <p:cNvPr id="301" name="Shape 301"/>
          <p:cNvSpPr>
            <a:spLocks noGrp="1"/>
          </p:cNvSpPr>
          <p:nvPr>
            <p:ph type="sldNum" sz="quarter" idx="2"/>
          </p:nvPr>
        </p:nvSpPr>
        <p:spPr>
          <a:xfrm>
            <a:off x="12356355" y="9258300"/>
            <a:ext cx="268190" cy="292100"/>
          </a:xfrm>
          <a:prstGeom prst="rect">
            <a:avLst/>
          </a:prstGeom>
          <a:extLst>
            <a:ext uri="{C572A759-6A51-4108-AA02-DFA0A04FC94B}">
              <ma14:wrappingTextBoxFlag xmlns:ma14="http://schemas.microsoft.com/office/mac/drawingml/2011/main" val="1"/>
            </a:ext>
          </a:extLst>
        </p:spPr>
        <p:txBody>
          <a:bodyPr/>
          <a:lstStyle/>
          <a:p>
            <a:pPr lvl="0">
              <a:defRPr sz="1800" i="0">
                <a:solidFill>
                  <a:srgbClr val="000000"/>
                </a:solidFill>
              </a:defRPr>
            </a:pPr>
            <a:fld id="{86CB4B4D-7CA3-9044-876B-883B54F8677D}" type="slidenum">
              <a:rPr sz="1100" i="1">
                <a:solidFill>
                  <a:srgbClr val="929396"/>
                </a:solidFill>
              </a:rPr>
              <a:t>11</a:t>
            </a:fld>
            <a:endParaRPr sz="1100" i="1">
              <a:solidFill>
                <a:srgbClr val="929396"/>
              </a:solidFill>
            </a:endParaRPr>
          </a:p>
        </p:txBody>
      </p:sp>
      <p:pic>
        <p:nvPicPr>
          <p:cNvPr id="302" name="Screen Shot 2016-04-21 at 4.52.34 PM.png"/>
          <p:cNvPicPr/>
          <p:nvPr/>
        </p:nvPicPr>
        <p:blipFill>
          <a:blip r:embed="rId2">
            <a:extLst/>
          </a:blip>
          <a:stretch>
            <a:fillRect/>
          </a:stretch>
        </p:blipFill>
        <p:spPr>
          <a:xfrm>
            <a:off x="495300" y="1082787"/>
            <a:ext cx="11353665" cy="5122258"/>
          </a:xfrm>
          <a:prstGeom prst="rect">
            <a:avLst/>
          </a:prstGeom>
          <a:ln w="12700">
            <a:miter lim="400000"/>
          </a:ln>
        </p:spPr>
      </p:pic>
      <p:sp>
        <p:nvSpPr>
          <p:cNvPr id="303" name="Shape 303"/>
          <p:cNvSpPr/>
          <p:nvPr/>
        </p:nvSpPr>
        <p:spPr>
          <a:xfrm>
            <a:off x="297504" y="7048499"/>
            <a:ext cx="127001" cy="762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defTabSz="457200">
              <a:lnSpc>
                <a:spcPts val="3700"/>
              </a:lnSpc>
              <a:spcBef>
                <a:spcPts val="1200"/>
              </a:spcBef>
              <a:defRPr sz="1800" i="0"/>
            </a:pPr>
            <a:endParaRPr sz="1700">
              <a:latin typeface="Times Roman"/>
              <a:ea typeface="Times Roman"/>
              <a:cs typeface="Times Roman"/>
              <a:sym typeface="Times Roman"/>
            </a:endParaRPr>
          </a:p>
        </p:txBody>
      </p:sp>
      <p:sp>
        <p:nvSpPr>
          <p:cNvPr id="304" name="Shape 304"/>
          <p:cNvSpPr/>
          <p:nvPr/>
        </p:nvSpPr>
        <p:spPr>
          <a:xfrm>
            <a:off x="261369" y="6227382"/>
            <a:ext cx="12482061" cy="2692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defTabSz="914400">
              <a:lnSpc>
                <a:spcPct val="100000"/>
              </a:lnSpc>
              <a:defRPr sz="1800" i="0"/>
            </a:pPr>
            <a:r>
              <a:rPr sz="1700">
                <a:latin typeface="+mn-lt"/>
                <a:ea typeface="+mn-ea"/>
                <a:cs typeface="+mn-cs"/>
                <a:sym typeface="Helvetica"/>
              </a:rPr>
              <a:t>假设某一个时刻，workflow的concurrency设置为3，workflow有多个实例wf-1,wf-2,wf-3,wf-4, 其中wf-1,wf-2处于RUNNING状态，</a:t>
            </a:r>
          </a:p>
          <a:p>
            <a:pPr lvl="0" algn="l" defTabSz="914400">
              <a:lnSpc>
                <a:spcPct val="100000"/>
              </a:lnSpc>
              <a:defRPr sz="1800" i="0"/>
            </a:pPr>
            <a:r>
              <a:rPr sz="1700">
                <a:latin typeface="+mn-lt"/>
                <a:ea typeface="+mn-ea"/>
                <a:cs typeface="+mn-cs"/>
                <a:sym typeface="Helvetica"/>
              </a:rPr>
              <a:t>而wf-3,wf-4都处于READY状态，那么此时根据concurrency＝3可以判断wf–3,wf-4中只有一个可以从READY进入SUBMITTED状态</a:t>
            </a:r>
          </a:p>
          <a:p>
            <a:pPr lvl="0" algn="l" defTabSz="914400">
              <a:lnSpc>
                <a:spcPct val="100000"/>
              </a:lnSpc>
              <a:defRPr sz="1800" i="0"/>
            </a:pPr>
            <a:r>
              <a:rPr sz="1700">
                <a:latin typeface="+mn-lt"/>
                <a:ea typeface="+mn-ea"/>
                <a:cs typeface="+mn-cs"/>
                <a:sym typeface="Helvetica"/>
              </a:rPr>
              <a:t>那wf-3,wf-4究竟哪个可以从READY进入到SUMMITTED呢？</a:t>
            </a:r>
          </a:p>
          <a:p>
            <a:pPr lvl="0" algn="l" defTabSz="914400">
              <a:lnSpc>
                <a:spcPct val="100000"/>
              </a:lnSpc>
              <a:defRPr sz="1800" i="0"/>
            </a:pPr>
            <a:r>
              <a:rPr sz="1700">
                <a:latin typeface="+mn-lt"/>
                <a:ea typeface="+mn-ea"/>
                <a:cs typeface="+mn-cs"/>
                <a:sym typeface="Helvetica"/>
              </a:rPr>
              <a:t>可以通过执行策略确定，有以下策略可以选择：</a:t>
            </a:r>
          </a:p>
          <a:p>
            <a:pPr lvl="0" algn="l" defTabSz="914400">
              <a:lnSpc>
                <a:spcPct val="100000"/>
              </a:lnSpc>
              <a:defRPr sz="1800" i="0"/>
            </a:pPr>
            <a:r>
              <a:rPr sz="1700">
                <a:solidFill>
                  <a:srgbClr val="00B56E"/>
                </a:solidFill>
                <a:latin typeface="+mn-lt"/>
                <a:ea typeface="+mn-ea"/>
                <a:cs typeface="+mn-cs"/>
                <a:sym typeface="Helvetica"/>
              </a:rPr>
              <a:t>FIFO (oldest first) default .</a:t>
            </a:r>
          </a:p>
          <a:p>
            <a:pPr lvl="0" algn="l" defTabSz="914400">
              <a:lnSpc>
                <a:spcPct val="100000"/>
              </a:lnSpc>
              <a:defRPr sz="1800" i="0"/>
            </a:pPr>
            <a:r>
              <a:rPr sz="1700">
                <a:solidFill>
                  <a:srgbClr val="00B56E"/>
                </a:solidFill>
                <a:latin typeface="+mn-lt"/>
                <a:ea typeface="+mn-ea"/>
                <a:cs typeface="+mn-cs"/>
                <a:sym typeface="Helvetica"/>
              </a:rPr>
              <a:t>LIFO (newest first).</a:t>
            </a:r>
          </a:p>
          <a:p>
            <a:pPr lvl="0" algn="l" defTabSz="914400">
              <a:lnSpc>
                <a:spcPct val="100000"/>
              </a:lnSpc>
              <a:defRPr sz="1800" i="0"/>
            </a:pPr>
            <a:r>
              <a:rPr sz="1700">
                <a:solidFill>
                  <a:srgbClr val="00B56E"/>
                </a:solidFill>
                <a:latin typeface="+mn-lt"/>
                <a:ea typeface="+mn-ea"/>
                <a:cs typeface="+mn-cs"/>
                <a:sym typeface="Helvetica"/>
              </a:rPr>
              <a:t>LAST_ONLY (can actually cause older actions to be SKIPPED).</a:t>
            </a:r>
          </a:p>
          <a:p>
            <a:pPr lvl="0" algn="l" defTabSz="914400">
              <a:lnSpc>
                <a:spcPct val="100000"/>
              </a:lnSpc>
              <a:defRPr sz="1800" i="0"/>
            </a:pPr>
            <a:r>
              <a:rPr sz="1700">
                <a:solidFill>
                  <a:srgbClr val="00B56E"/>
                </a:solidFill>
                <a:latin typeface="+mn-lt"/>
                <a:ea typeface="+mn-ea"/>
                <a:cs typeface="+mn-cs"/>
                <a:sym typeface="Helvetica"/>
              </a:rPr>
              <a:t>NONE (会查看 oozie.coord.execution.none.tolerance in oozie-site.xml (default is 1 minute). </a:t>
            </a:r>
          </a:p>
          <a:p>
            <a:pPr lvl="0" algn="l" defTabSz="914400">
              <a:lnSpc>
                <a:spcPct val="100000"/>
              </a:lnSpc>
              <a:defRPr sz="1800" i="0"/>
            </a:pPr>
            <a:r>
              <a:rPr sz="1700">
                <a:solidFill>
                  <a:srgbClr val="00B56E"/>
                </a:solidFill>
                <a:latin typeface="+mn-lt"/>
                <a:ea typeface="+mn-ea"/>
                <a:cs typeface="+mn-cs"/>
                <a:sym typeface="Helvetica"/>
              </a:rPr>
              <a:t>              如果当前时刻超过了预定时间处于WAITING or READY 状态的action会被 SKIPPED）</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Shape 306"/>
          <p:cNvSpPr>
            <a:spLocks noGrp="1"/>
          </p:cNvSpPr>
          <p:nvPr>
            <p:ph type="title"/>
          </p:nvPr>
        </p:nvSpPr>
        <p:spPr>
          <a:prstGeom prst="rect">
            <a:avLst/>
          </a:prstGeom>
        </p:spPr>
        <p:txBody>
          <a:bodyPr/>
          <a:lstStyle/>
          <a:p>
            <a:pPr lvl="0">
              <a:defRPr sz="1800" b="0" cap="none" spc="0">
                <a:solidFill>
                  <a:srgbClr val="000000"/>
                </a:solidFill>
              </a:defRPr>
            </a:pPr>
            <a:r>
              <a:rPr sz="3600" b="1" cap="all" spc="-144">
                <a:solidFill>
                  <a:srgbClr val="00B56E"/>
                </a:solidFill>
              </a:rPr>
              <a:t>workflow的一个action节点失败自动重试设置</a:t>
            </a:r>
          </a:p>
        </p:txBody>
      </p:sp>
      <p:sp>
        <p:nvSpPr>
          <p:cNvPr id="307" name="Shape 307"/>
          <p:cNvSpPr>
            <a:spLocks noGrp="1"/>
          </p:cNvSpPr>
          <p:nvPr>
            <p:ph type="body" idx="1"/>
          </p:nvPr>
        </p:nvSpPr>
        <p:spPr>
          <a:xfrm>
            <a:off x="381000" y="1208007"/>
            <a:ext cx="12847900" cy="9806039"/>
          </a:xfrm>
          <a:prstGeom prst="rect">
            <a:avLst/>
          </a:prstGeom>
        </p:spPr>
        <p:txBody>
          <a:bodyPr/>
          <a:lstStyle/>
          <a:p>
            <a:pPr lvl="0" defTabSz="457200">
              <a:defRPr sz="1800"/>
            </a:pPr>
            <a:r>
              <a:rPr sz="2100" dirty="0">
                <a:latin typeface="Times Roman"/>
                <a:ea typeface="Times Roman"/>
                <a:cs typeface="Times Roman"/>
                <a:sym typeface="Times Roman"/>
              </a:rPr>
              <a:t>workflow在运行中某个action发生error处于ERROR状态时，oozie提供User-Retry机制，可以对自动对这个</a:t>
            </a:r>
          </a:p>
          <a:p>
            <a:pPr lvl="0" defTabSz="457200">
              <a:defRPr sz="1800"/>
            </a:pPr>
            <a:r>
              <a:rPr sz="2100" dirty="0">
                <a:latin typeface="Times Roman"/>
                <a:ea typeface="Times Roman"/>
                <a:cs typeface="Times Roman"/>
                <a:sym typeface="Times Roman"/>
              </a:rPr>
              <a:t>action进行retry。</a:t>
            </a:r>
          </a:p>
          <a:p>
            <a:pPr lvl="0" defTabSz="457200">
              <a:defRPr sz="1800"/>
            </a:pPr>
            <a:r>
              <a:rPr sz="2100" dirty="0">
                <a:latin typeface="Times Roman"/>
                <a:ea typeface="Times Roman"/>
                <a:cs typeface="Times Roman"/>
                <a:sym typeface="Times Roman"/>
              </a:rPr>
              <a:t>User-Retry机制允许用户设置retry次数，以及retry时间间隔。如果retry了最大次数之后仍然错误，那么这个action会变为ERROR状态</a:t>
            </a:r>
          </a:p>
          <a:p>
            <a:pPr lvl="0" defTabSz="457200">
              <a:defRPr sz="1800"/>
            </a:pPr>
            <a:r>
              <a:rPr sz="2100" dirty="0">
                <a:latin typeface="Times Roman"/>
                <a:ea typeface="Times Roman"/>
                <a:cs typeface="Times Roman"/>
                <a:sym typeface="Times Roman"/>
              </a:rPr>
              <a:t>Examples of User-Retry in a workflow aciton is :</a:t>
            </a:r>
          </a:p>
          <a:p>
            <a:pPr lvl="0" defTabSz="457200">
              <a:defRPr sz="1800"/>
            </a:pPr>
            <a:r>
              <a:rPr sz="2100" dirty="0">
                <a:latin typeface="Times Roman"/>
                <a:ea typeface="Times Roman"/>
                <a:cs typeface="Times Roman"/>
                <a:sym typeface="Times Roman"/>
              </a:rPr>
              <a:t>&lt;workflow-app xmlns="uri:oozie:workflow:0.3" name="wf-name"</a:t>
            </a:r>
            <a:r>
              <a:rPr sz="2100" dirty="0" smtClean="0">
                <a:latin typeface="Times Roman"/>
                <a:ea typeface="Times Roman"/>
                <a:cs typeface="Times Roman"/>
                <a:sym typeface="Times Roman"/>
              </a:rPr>
              <a:t>&gt;</a:t>
            </a:r>
          </a:p>
          <a:p>
            <a:pPr lvl="0" defTabSz="457200">
              <a:defRPr sz="1800"/>
            </a:pPr>
            <a:r>
              <a:rPr sz="2100" dirty="0" smtClean="0">
                <a:latin typeface="Times Roman"/>
                <a:ea typeface="Times Roman"/>
                <a:cs typeface="Times Roman"/>
                <a:sym typeface="Times Roman"/>
              </a:rPr>
              <a:t>&lt;action name="a" </a:t>
            </a:r>
            <a:r>
              <a:rPr sz="2100" dirty="0" smtClean="0">
                <a:solidFill>
                  <a:srgbClr val="51A7F9"/>
                </a:solidFill>
                <a:latin typeface="Times Roman"/>
                <a:ea typeface="Times Roman"/>
                <a:cs typeface="Times Roman"/>
                <a:sym typeface="Times Roman"/>
              </a:rPr>
              <a:t>retry-max="2"</a:t>
            </a:r>
            <a:r>
              <a:rPr sz="2100" dirty="0" smtClean="0">
                <a:latin typeface="Times Roman"/>
                <a:ea typeface="Times Roman"/>
                <a:cs typeface="Times Roman"/>
                <a:sym typeface="Times Roman"/>
              </a:rPr>
              <a:t> </a:t>
            </a:r>
            <a:r>
              <a:rPr sz="2100" dirty="0" smtClean="0">
                <a:solidFill>
                  <a:srgbClr val="51A7F9"/>
                </a:solidFill>
                <a:latin typeface="Times Roman"/>
                <a:ea typeface="Times Roman"/>
                <a:cs typeface="Times Roman"/>
                <a:sym typeface="Times Roman"/>
              </a:rPr>
              <a:t>retry-interval="1"</a:t>
            </a:r>
            <a:r>
              <a:rPr sz="2100" dirty="0" smtClean="0">
                <a:latin typeface="Times Roman"/>
                <a:ea typeface="Times Roman"/>
                <a:cs typeface="Times Roman"/>
                <a:sym typeface="Times Roman"/>
              </a:rPr>
              <a:t>&gt;</a:t>
            </a:r>
          </a:p>
          <a:p>
            <a:pPr lvl="0" defTabSz="457200">
              <a:defRPr sz="1800"/>
            </a:pPr>
            <a:r>
              <a:rPr sz="2100" dirty="0" smtClean="0">
                <a:latin typeface="Times Roman"/>
                <a:ea typeface="Times Roman"/>
                <a:cs typeface="Times Roman"/>
                <a:sym typeface="Times Roman"/>
              </a:rPr>
              <a:t>&lt;</a:t>
            </a:r>
            <a:r>
              <a:rPr sz="2100" dirty="0">
                <a:latin typeface="Times Roman"/>
                <a:ea typeface="Times Roman"/>
                <a:cs typeface="Times Roman"/>
                <a:sym typeface="Times Roman"/>
              </a:rPr>
              <a:t>/action</a:t>
            </a:r>
            <a:r>
              <a:rPr sz="2100" dirty="0" smtClean="0">
                <a:latin typeface="Times Roman"/>
                <a:ea typeface="Times Roman"/>
                <a:cs typeface="Times Roman"/>
                <a:sym typeface="Times Roman"/>
              </a:rPr>
              <a:t>&gt;</a:t>
            </a:r>
            <a:endParaRPr sz="2100" dirty="0">
              <a:latin typeface="Times Roman"/>
              <a:ea typeface="Times Roman"/>
              <a:cs typeface="Times Roman"/>
              <a:sym typeface="Times Roman"/>
            </a:endParaRPr>
          </a:p>
          <a:p>
            <a:pPr lvl="0" defTabSz="457200">
              <a:lnSpc>
                <a:spcPts val="4200"/>
              </a:lnSpc>
              <a:defRPr sz="1800"/>
            </a:pPr>
            <a:r>
              <a:rPr sz="2100" dirty="0">
                <a:latin typeface="Times Roman"/>
                <a:ea typeface="Times Roman"/>
                <a:cs typeface="Times Roman"/>
                <a:sym typeface="Times Roman"/>
              </a:rPr>
              <a:t>注意：retry–max不能超过oozie的系统配置的最大retry次数，系统配置在oozie-site.xml：</a:t>
            </a:r>
          </a:p>
          <a:p>
            <a:pPr lvl="0" defTabSz="457200">
              <a:spcBef>
                <a:spcPts val="0"/>
              </a:spcBef>
              <a:defRPr sz="1800"/>
            </a:pPr>
            <a:r>
              <a:rPr sz="1600" dirty="0">
                <a:latin typeface="Menlo Regular"/>
                <a:ea typeface="Menlo Regular"/>
                <a:cs typeface="Menlo Regular"/>
                <a:sym typeface="Menlo Regular"/>
              </a:rPr>
              <a:t>&lt;</a:t>
            </a:r>
            <a:r>
              <a:rPr sz="1600" b="1" dirty="0">
                <a:solidFill>
                  <a:srgbClr val="011993"/>
                </a:solidFill>
                <a:latin typeface="Menlo Regular"/>
                <a:ea typeface="Menlo Regular"/>
                <a:cs typeface="Menlo Regular"/>
                <a:sym typeface="Menlo Regular"/>
              </a:rPr>
              <a:t>property</a:t>
            </a:r>
            <a:r>
              <a:rPr sz="1600" dirty="0">
                <a:latin typeface="Menlo Regular"/>
                <a:ea typeface="Menlo Regular"/>
                <a:cs typeface="Menlo Regular"/>
                <a:sym typeface="Menlo Regular"/>
              </a:rPr>
              <a:t>&gt;</a:t>
            </a:r>
            <a:br>
              <a:rPr sz="1600" dirty="0">
                <a:latin typeface="Menlo Regular"/>
                <a:ea typeface="Menlo Regular"/>
                <a:cs typeface="Menlo Regular"/>
                <a:sym typeface="Menlo Regular"/>
              </a:rPr>
            </a:br>
            <a:r>
              <a:rPr sz="1600" dirty="0">
                <a:latin typeface="Menlo Regular"/>
                <a:ea typeface="Menlo Regular"/>
                <a:cs typeface="Menlo Regular"/>
                <a:sym typeface="Menlo Regular"/>
              </a:rPr>
              <a:t>    &lt;</a:t>
            </a:r>
            <a:r>
              <a:rPr sz="1600" b="1" dirty="0">
                <a:solidFill>
                  <a:srgbClr val="011993"/>
                </a:solidFill>
                <a:latin typeface="Menlo Regular"/>
                <a:ea typeface="Menlo Regular"/>
                <a:cs typeface="Menlo Regular"/>
                <a:sym typeface="Menlo Regular"/>
              </a:rPr>
              <a:t>name</a:t>
            </a:r>
            <a:r>
              <a:rPr sz="1600" dirty="0">
                <a:latin typeface="Menlo Regular"/>
                <a:ea typeface="Menlo Regular"/>
                <a:cs typeface="Menlo Regular"/>
                <a:sym typeface="Menlo Regular"/>
              </a:rPr>
              <a:t>&gt;oozie.service.LiteWorkflowStoreService.user.retry.max&lt;/</a:t>
            </a:r>
            <a:r>
              <a:rPr sz="1600" b="1" dirty="0">
                <a:solidFill>
                  <a:srgbClr val="011993"/>
                </a:solidFill>
                <a:latin typeface="Menlo Regular"/>
                <a:ea typeface="Menlo Regular"/>
                <a:cs typeface="Menlo Regular"/>
                <a:sym typeface="Menlo Regular"/>
              </a:rPr>
              <a:t>name</a:t>
            </a:r>
            <a:r>
              <a:rPr sz="1600" dirty="0">
                <a:latin typeface="Menlo Regular"/>
                <a:ea typeface="Menlo Regular"/>
                <a:cs typeface="Menlo Regular"/>
                <a:sym typeface="Menlo Regular"/>
              </a:rPr>
              <a:t>&gt;</a:t>
            </a:r>
            <a:br>
              <a:rPr sz="1600" dirty="0">
                <a:latin typeface="Menlo Regular"/>
                <a:ea typeface="Menlo Regular"/>
                <a:cs typeface="Menlo Regular"/>
                <a:sym typeface="Menlo Regular"/>
              </a:rPr>
            </a:br>
            <a:r>
              <a:rPr sz="1600" dirty="0">
                <a:latin typeface="Menlo Regular"/>
                <a:ea typeface="Menlo Regular"/>
                <a:cs typeface="Menlo Regular"/>
                <a:sym typeface="Menlo Regular"/>
              </a:rPr>
              <a:t>    &lt;</a:t>
            </a:r>
            <a:r>
              <a:rPr sz="1600" b="1" dirty="0">
                <a:solidFill>
                  <a:srgbClr val="011993"/>
                </a:solidFill>
                <a:latin typeface="Menlo Regular"/>
                <a:ea typeface="Menlo Regular"/>
                <a:cs typeface="Menlo Regular"/>
                <a:sym typeface="Menlo Regular"/>
              </a:rPr>
              <a:t>value</a:t>
            </a:r>
            <a:r>
              <a:rPr sz="1600" dirty="0">
                <a:latin typeface="Menlo Regular"/>
                <a:ea typeface="Menlo Regular"/>
                <a:cs typeface="Menlo Regular"/>
                <a:sym typeface="Menlo Regular"/>
              </a:rPr>
              <a:t>&gt;3&lt;/</a:t>
            </a:r>
            <a:r>
              <a:rPr sz="1600" b="1" dirty="0">
                <a:solidFill>
                  <a:srgbClr val="011993"/>
                </a:solidFill>
                <a:latin typeface="Menlo Regular"/>
                <a:ea typeface="Menlo Regular"/>
                <a:cs typeface="Menlo Regular"/>
                <a:sym typeface="Menlo Regular"/>
              </a:rPr>
              <a:t>value</a:t>
            </a:r>
            <a:r>
              <a:rPr sz="1600" dirty="0">
                <a:latin typeface="Menlo Regular"/>
                <a:ea typeface="Menlo Regular"/>
                <a:cs typeface="Menlo Regular"/>
                <a:sym typeface="Menlo Regular"/>
              </a:rPr>
              <a:t>&gt;</a:t>
            </a:r>
            <a:br>
              <a:rPr sz="1600" dirty="0">
                <a:latin typeface="Menlo Regular"/>
                <a:ea typeface="Menlo Regular"/>
                <a:cs typeface="Menlo Regular"/>
                <a:sym typeface="Menlo Regular"/>
              </a:rPr>
            </a:br>
            <a:r>
              <a:rPr sz="1600" dirty="0">
                <a:latin typeface="Menlo Regular"/>
                <a:ea typeface="Menlo Regular"/>
                <a:cs typeface="Menlo Regular"/>
                <a:sym typeface="Menlo Regular"/>
              </a:rPr>
              <a:t>    &lt;</a:t>
            </a:r>
            <a:r>
              <a:rPr sz="1600" b="1" dirty="0">
                <a:solidFill>
                  <a:srgbClr val="011993"/>
                </a:solidFill>
                <a:latin typeface="Menlo Regular"/>
                <a:ea typeface="Menlo Regular"/>
                <a:cs typeface="Menlo Regular"/>
                <a:sym typeface="Menlo Regular"/>
              </a:rPr>
              <a:t>description</a:t>
            </a:r>
            <a:r>
              <a:rPr sz="1600" dirty="0">
                <a:latin typeface="Menlo Regular"/>
                <a:ea typeface="Menlo Regular"/>
                <a:cs typeface="Menlo Regular"/>
                <a:sym typeface="Menlo Regular"/>
              </a:rPr>
              <a:t>&gt;</a:t>
            </a:r>
            <a:br>
              <a:rPr sz="1600" dirty="0">
                <a:latin typeface="Menlo Regular"/>
                <a:ea typeface="Menlo Regular"/>
                <a:cs typeface="Menlo Regular"/>
                <a:sym typeface="Menlo Regular"/>
              </a:rPr>
            </a:br>
            <a:r>
              <a:rPr sz="1600" dirty="0">
                <a:latin typeface="Menlo Regular"/>
                <a:ea typeface="Menlo Regular"/>
                <a:cs typeface="Menlo Regular"/>
                <a:sym typeface="Menlo Regular"/>
              </a:rPr>
              <a:t>        Automatic retry max count for workflow action is 3 in default.</a:t>
            </a:r>
            <a:br>
              <a:rPr sz="1600" dirty="0">
                <a:latin typeface="Menlo Regular"/>
                <a:ea typeface="Menlo Regular"/>
                <a:cs typeface="Menlo Regular"/>
                <a:sym typeface="Menlo Regular"/>
              </a:rPr>
            </a:br>
            <a:r>
              <a:rPr sz="1600" dirty="0">
                <a:latin typeface="Menlo Regular"/>
                <a:ea typeface="Menlo Regular"/>
                <a:cs typeface="Menlo Regular"/>
                <a:sym typeface="Menlo Regular"/>
              </a:rPr>
              <a:t>    &lt;/</a:t>
            </a:r>
            <a:r>
              <a:rPr sz="1600" b="1" dirty="0">
                <a:solidFill>
                  <a:srgbClr val="011993"/>
                </a:solidFill>
                <a:latin typeface="Menlo Regular"/>
                <a:ea typeface="Menlo Regular"/>
                <a:cs typeface="Menlo Regular"/>
                <a:sym typeface="Menlo Regular"/>
              </a:rPr>
              <a:t>description</a:t>
            </a:r>
            <a:r>
              <a:rPr sz="1600" dirty="0">
                <a:latin typeface="Menlo Regular"/>
                <a:ea typeface="Menlo Regular"/>
                <a:cs typeface="Menlo Regular"/>
                <a:sym typeface="Menlo Regular"/>
              </a:rPr>
              <a:t>&gt;</a:t>
            </a:r>
            <a:br>
              <a:rPr sz="1600" dirty="0">
                <a:latin typeface="Menlo Regular"/>
                <a:ea typeface="Menlo Regular"/>
                <a:cs typeface="Menlo Regular"/>
                <a:sym typeface="Menlo Regular"/>
              </a:rPr>
            </a:br>
            <a:r>
              <a:rPr sz="1600" dirty="0">
                <a:latin typeface="Menlo Regular"/>
                <a:ea typeface="Menlo Regular"/>
                <a:cs typeface="Menlo Regular"/>
                <a:sym typeface="Menlo Regular"/>
              </a:rPr>
              <a:t>&lt;/</a:t>
            </a:r>
            <a:r>
              <a:rPr sz="1600" b="1" dirty="0">
                <a:solidFill>
                  <a:srgbClr val="011993"/>
                </a:solidFill>
                <a:latin typeface="Menlo Regular"/>
                <a:ea typeface="Menlo Regular"/>
                <a:cs typeface="Menlo Regular"/>
                <a:sym typeface="Menlo Regular"/>
              </a:rPr>
              <a:t>property</a:t>
            </a:r>
            <a:r>
              <a:rPr sz="1600" dirty="0">
                <a:latin typeface="Menlo Regular"/>
                <a:ea typeface="Menlo Regular"/>
                <a:cs typeface="Menlo Regular"/>
                <a:sym typeface="Menlo Regular"/>
              </a:rPr>
              <a:t>&gt;</a:t>
            </a:r>
          </a:p>
          <a:p>
            <a:pPr lvl="0" defTabSz="457200">
              <a:spcBef>
                <a:spcPts val="0"/>
              </a:spcBef>
              <a:defRPr sz="1800"/>
            </a:pPr>
            <a:r>
              <a:rPr sz="1600" dirty="0">
                <a:latin typeface="Menlo Regular"/>
                <a:ea typeface="Menlo Regular"/>
                <a:cs typeface="Menlo Regular"/>
                <a:sym typeface="Menlo Regular"/>
              </a:rPr>
              <a:t>&lt;</a:t>
            </a:r>
            <a:r>
              <a:rPr sz="1600" b="1" dirty="0">
                <a:solidFill>
                  <a:srgbClr val="011993"/>
                </a:solidFill>
                <a:latin typeface="Menlo Regular"/>
                <a:ea typeface="Menlo Regular"/>
                <a:cs typeface="Menlo Regular"/>
                <a:sym typeface="Menlo Regular"/>
              </a:rPr>
              <a:t>property</a:t>
            </a:r>
            <a:r>
              <a:rPr sz="1600" dirty="0">
                <a:latin typeface="Menlo Regular"/>
                <a:ea typeface="Menlo Regular"/>
                <a:cs typeface="Menlo Regular"/>
                <a:sym typeface="Menlo Regular"/>
              </a:rPr>
              <a:t>&gt;</a:t>
            </a:r>
            <a:br>
              <a:rPr sz="1600" dirty="0">
                <a:latin typeface="Menlo Regular"/>
                <a:ea typeface="Menlo Regular"/>
                <a:cs typeface="Menlo Regular"/>
                <a:sym typeface="Menlo Regular"/>
              </a:rPr>
            </a:br>
            <a:r>
              <a:rPr sz="1600" dirty="0">
                <a:latin typeface="Menlo Regular"/>
                <a:ea typeface="Menlo Regular"/>
                <a:cs typeface="Menlo Regular"/>
                <a:sym typeface="Menlo Regular"/>
              </a:rPr>
              <a:t>    &lt;</a:t>
            </a:r>
            <a:r>
              <a:rPr sz="1600" b="1" dirty="0">
                <a:solidFill>
                  <a:srgbClr val="011993"/>
                </a:solidFill>
                <a:latin typeface="Menlo Regular"/>
                <a:ea typeface="Menlo Regular"/>
                <a:cs typeface="Menlo Regular"/>
                <a:sym typeface="Menlo Regular"/>
              </a:rPr>
              <a:t>name</a:t>
            </a:r>
            <a:r>
              <a:rPr sz="1600" dirty="0">
                <a:latin typeface="Menlo Regular"/>
                <a:ea typeface="Menlo Regular"/>
                <a:cs typeface="Menlo Regular"/>
                <a:sym typeface="Menlo Regular"/>
              </a:rPr>
              <a:t>&gt;oozie.service.LiteWorkflowStoreService.user.retry.inteval&lt;/</a:t>
            </a:r>
            <a:r>
              <a:rPr sz="1600" b="1" dirty="0">
                <a:solidFill>
                  <a:srgbClr val="011993"/>
                </a:solidFill>
                <a:latin typeface="Menlo Regular"/>
                <a:ea typeface="Menlo Regular"/>
                <a:cs typeface="Menlo Regular"/>
                <a:sym typeface="Menlo Regular"/>
              </a:rPr>
              <a:t>name</a:t>
            </a:r>
            <a:r>
              <a:rPr sz="1600" dirty="0">
                <a:latin typeface="Menlo Regular"/>
                <a:ea typeface="Menlo Regular"/>
                <a:cs typeface="Menlo Regular"/>
                <a:sym typeface="Menlo Regular"/>
              </a:rPr>
              <a:t>&gt;</a:t>
            </a:r>
            <a:br>
              <a:rPr sz="1600" dirty="0">
                <a:latin typeface="Menlo Regular"/>
                <a:ea typeface="Menlo Regular"/>
                <a:cs typeface="Menlo Regular"/>
                <a:sym typeface="Menlo Regular"/>
              </a:rPr>
            </a:br>
            <a:r>
              <a:rPr sz="1600" dirty="0">
                <a:latin typeface="Menlo Regular"/>
                <a:ea typeface="Menlo Regular"/>
                <a:cs typeface="Menlo Regular"/>
                <a:sym typeface="Menlo Regular"/>
              </a:rPr>
              <a:t>    &lt;</a:t>
            </a:r>
            <a:r>
              <a:rPr sz="1600" b="1" dirty="0">
                <a:solidFill>
                  <a:srgbClr val="011993"/>
                </a:solidFill>
                <a:latin typeface="Menlo Regular"/>
                <a:ea typeface="Menlo Regular"/>
                <a:cs typeface="Menlo Regular"/>
                <a:sym typeface="Menlo Regular"/>
              </a:rPr>
              <a:t>value</a:t>
            </a:r>
            <a:r>
              <a:rPr sz="1600" dirty="0">
                <a:latin typeface="Menlo Regular"/>
                <a:ea typeface="Menlo Regular"/>
                <a:cs typeface="Menlo Regular"/>
                <a:sym typeface="Menlo Regular"/>
              </a:rPr>
              <a:t>&gt;10&lt;/</a:t>
            </a:r>
            <a:r>
              <a:rPr sz="1600" b="1" dirty="0">
                <a:solidFill>
                  <a:srgbClr val="011993"/>
                </a:solidFill>
                <a:latin typeface="Menlo Regular"/>
                <a:ea typeface="Menlo Regular"/>
                <a:cs typeface="Menlo Regular"/>
                <a:sym typeface="Menlo Regular"/>
              </a:rPr>
              <a:t>value</a:t>
            </a:r>
            <a:r>
              <a:rPr sz="1600" dirty="0">
                <a:latin typeface="Menlo Regular"/>
                <a:ea typeface="Menlo Regular"/>
                <a:cs typeface="Menlo Regular"/>
                <a:sym typeface="Menlo Regular"/>
              </a:rPr>
              <a:t>&gt;</a:t>
            </a:r>
            <a:br>
              <a:rPr sz="1600" dirty="0">
                <a:latin typeface="Menlo Regular"/>
                <a:ea typeface="Menlo Regular"/>
                <a:cs typeface="Menlo Regular"/>
                <a:sym typeface="Menlo Regular"/>
              </a:rPr>
            </a:br>
            <a:r>
              <a:rPr sz="1600" dirty="0">
                <a:latin typeface="Menlo Regular"/>
                <a:ea typeface="Menlo Regular"/>
                <a:cs typeface="Menlo Regular"/>
                <a:sym typeface="Menlo Regular"/>
              </a:rPr>
              <a:t>    &lt;</a:t>
            </a:r>
            <a:r>
              <a:rPr sz="1600" b="1" dirty="0">
                <a:solidFill>
                  <a:srgbClr val="011993"/>
                </a:solidFill>
                <a:latin typeface="Menlo Regular"/>
                <a:ea typeface="Menlo Regular"/>
                <a:cs typeface="Menlo Regular"/>
                <a:sym typeface="Menlo Regular"/>
              </a:rPr>
              <a:t>description</a:t>
            </a:r>
            <a:r>
              <a:rPr sz="1600" dirty="0">
                <a:latin typeface="Menlo Regular"/>
                <a:ea typeface="Menlo Regular"/>
                <a:cs typeface="Menlo Regular"/>
                <a:sym typeface="Menlo Regular"/>
              </a:rPr>
              <a:t>&gt;</a:t>
            </a:r>
          </a:p>
          <a:p>
            <a:pPr lvl="0" defTabSz="457200">
              <a:spcBef>
                <a:spcPts val="0"/>
              </a:spcBef>
              <a:defRPr sz="1800"/>
            </a:pPr>
            <a:r>
              <a:rPr sz="1600" dirty="0">
                <a:latin typeface="Menlo Regular"/>
                <a:ea typeface="Menlo Regular"/>
                <a:cs typeface="Menlo Regular"/>
                <a:sym typeface="Menlo Regular"/>
              </a:rPr>
              <a:t>    Automatic retry interval for workflow action is in minutes and the default value is 10 minutes.</a:t>
            </a:r>
            <a:br>
              <a:rPr sz="1600" dirty="0">
                <a:latin typeface="Menlo Regular"/>
                <a:ea typeface="Menlo Regular"/>
                <a:cs typeface="Menlo Regular"/>
                <a:sym typeface="Menlo Regular"/>
              </a:rPr>
            </a:br>
            <a:r>
              <a:rPr sz="1600" dirty="0">
                <a:latin typeface="Menlo Regular"/>
                <a:ea typeface="Menlo Regular"/>
                <a:cs typeface="Menlo Regular"/>
                <a:sym typeface="Menlo Regular"/>
              </a:rPr>
              <a:t>    &lt;/</a:t>
            </a:r>
            <a:r>
              <a:rPr sz="1600" b="1" dirty="0">
                <a:solidFill>
                  <a:srgbClr val="011993"/>
                </a:solidFill>
                <a:latin typeface="Menlo Regular"/>
                <a:ea typeface="Menlo Regular"/>
                <a:cs typeface="Menlo Regular"/>
                <a:sym typeface="Menlo Regular"/>
              </a:rPr>
              <a:t>description</a:t>
            </a:r>
            <a:r>
              <a:rPr sz="1600" dirty="0">
                <a:latin typeface="Menlo Regular"/>
                <a:ea typeface="Menlo Regular"/>
                <a:cs typeface="Menlo Regular"/>
                <a:sym typeface="Menlo Regular"/>
              </a:rPr>
              <a:t>&gt;</a:t>
            </a:r>
            <a:br>
              <a:rPr sz="1600" dirty="0">
                <a:latin typeface="Menlo Regular"/>
                <a:ea typeface="Menlo Regular"/>
                <a:cs typeface="Menlo Regular"/>
                <a:sym typeface="Menlo Regular"/>
              </a:rPr>
            </a:br>
            <a:r>
              <a:rPr sz="1600" dirty="0">
                <a:latin typeface="Menlo Regular"/>
                <a:ea typeface="Menlo Regular"/>
                <a:cs typeface="Menlo Regular"/>
                <a:sym typeface="Menlo Regular"/>
              </a:rPr>
              <a:t>&lt;/</a:t>
            </a:r>
            <a:r>
              <a:rPr sz="1600" b="1" dirty="0">
                <a:solidFill>
                  <a:srgbClr val="011993"/>
                </a:solidFill>
                <a:latin typeface="Menlo Regular"/>
                <a:ea typeface="Menlo Regular"/>
                <a:cs typeface="Menlo Regular"/>
                <a:sym typeface="Menlo Regular"/>
              </a:rPr>
              <a:t>property</a:t>
            </a:r>
            <a:r>
              <a:rPr sz="1600" dirty="0">
                <a:latin typeface="Menlo Regular"/>
                <a:ea typeface="Menlo Regular"/>
                <a:cs typeface="Menlo Regular"/>
                <a:sym typeface="Menlo Regular"/>
              </a:rPr>
              <a:t>&gt;</a:t>
            </a:r>
          </a:p>
          <a:p>
            <a:pPr lvl="0" defTabSz="457200">
              <a:spcBef>
                <a:spcPts val="0"/>
              </a:spcBef>
              <a:defRPr sz="1800"/>
            </a:pPr>
            <a:endParaRPr sz="2100" dirty="0">
              <a:latin typeface="Menlo Regular"/>
              <a:ea typeface="Menlo Regular"/>
              <a:cs typeface="Menlo Regular"/>
              <a:sym typeface="Menlo Regular"/>
            </a:endParaRPr>
          </a:p>
          <a:p>
            <a:pPr lvl="0" defTabSz="457200">
              <a:spcBef>
                <a:spcPts val="0"/>
              </a:spcBef>
              <a:defRPr sz="1800"/>
            </a:pPr>
            <a:r>
              <a:rPr sz="1600" dirty="0">
                <a:latin typeface="Menlo Regular"/>
                <a:ea typeface="Menlo Regular"/>
                <a:cs typeface="Menlo Regular"/>
                <a:sym typeface="Menlo Regular"/>
              </a:rPr>
              <a:t/>
            </a:r>
            <a:br>
              <a:rPr sz="1600" dirty="0">
                <a:latin typeface="Menlo Regular"/>
                <a:ea typeface="Menlo Regular"/>
                <a:cs typeface="Menlo Regular"/>
                <a:sym typeface="Menlo Regular"/>
              </a:rPr>
            </a:br>
            <a:endParaRPr sz="1600" dirty="0">
              <a:latin typeface="Menlo Regular"/>
              <a:ea typeface="Menlo Regular"/>
              <a:cs typeface="Menlo Regular"/>
              <a:sym typeface="Menlo Regular"/>
            </a:endParaRPr>
          </a:p>
        </p:txBody>
      </p:sp>
      <p:sp>
        <p:nvSpPr>
          <p:cNvPr id="308" name="Shape 308"/>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i="0">
                <a:solidFill>
                  <a:srgbClr val="000000"/>
                </a:solidFill>
              </a:defRPr>
            </a:pPr>
            <a:fld id="{86CB4B4D-7CA3-9044-876B-883B54F8677D}" type="slidenum">
              <a:rPr sz="1100" i="1">
                <a:solidFill>
                  <a:srgbClr val="929396"/>
                </a:solidFill>
              </a:rPr>
              <a:t>12</a:t>
            </a:fld>
            <a:endParaRPr sz="1100" i="1">
              <a:solidFill>
                <a:srgbClr val="929396"/>
              </a:solidFill>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Shape 310"/>
          <p:cNvSpPr>
            <a:spLocks noGrp="1"/>
          </p:cNvSpPr>
          <p:nvPr>
            <p:ph type="title"/>
          </p:nvPr>
        </p:nvSpPr>
        <p:spPr>
          <a:prstGeom prst="rect">
            <a:avLst/>
          </a:prstGeom>
        </p:spPr>
        <p:txBody>
          <a:bodyPr/>
          <a:lstStyle/>
          <a:p>
            <a:pPr lvl="0">
              <a:defRPr sz="1800" b="0" cap="none" spc="0">
                <a:solidFill>
                  <a:srgbClr val="000000"/>
                </a:solidFill>
              </a:defRPr>
            </a:pPr>
            <a:r>
              <a:rPr sz="3600" b="1" cap="all" spc="-144">
                <a:solidFill>
                  <a:srgbClr val="00B56E"/>
                </a:solidFill>
              </a:rPr>
              <a:t>workflow的一个action节点失败后的是否忽略本节点错误</a:t>
            </a:r>
          </a:p>
        </p:txBody>
      </p:sp>
      <p:sp>
        <p:nvSpPr>
          <p:cNvPr id="311" name="Shape 311"/>
          <p:cNvSpPr>
            <a:spLocks noGrp="1"/>
          </p:cNvSpPr>
          <p:nvPr>
            <p:ph type="body" idx="1"/>
          </p:nvPr>
        </p:nvSpPr>
        <p:spPr>
          <a:xfrm>
            <a:off x="381000" y="2774701"/>
            <a:ext cx="12242800" cy="8733137"/>
          </a:xfrm>
          <a:prstGeom prst="rect">
            <a:avLst/>
          </a:prstGeom>
        </p:spPr>
        <p:txBody>
          <a:bodyPr/>
          <a:lstStyle/>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latin typeface="PingFang SC Regular"/>
                <a:ea typeface="PingFang SC Regular"/>
                <a:cs typeface="PingFang SC Regular"/>
                <a:sym typeface="PingFang SC Regular"/>
              </a:rPr>
              <a:t>一个action运行结束有两种状态OK,ERROR, 例如：</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latin typeface="PingFang SC Regular"/>
                <a:ea typeface="PingFang SC Regular"/>
                <a:cs typeface="PingFang SC Regular"/>
                <a:sym typeface="PingFang SC Regular"/>
              </a:rPr>
              <a:t>   ...</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latin typeface="PingFang SC Regular"/>
                <a:ea typeface="PingFang SC Regular"/>
                <a:cs typeface="PingFang SC Regular"/>
                <a:sym typeface="PingFang SC Regular"/>
              </a:rPr>
              <a:t>    &lt;action name="[NODE-NAME]"&gt;</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latin typeface="PingFang SC Regular"/>
                <a:ea typeface="PingFang SC Regular"/>
                <a:cs typeface="PingFang SC Regular"/>
                <a:sym typeface="PingFang SC Regular"/>
              </a:rPr>
              <a:t>        &lt;map-reduce&gt;</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latin typeface="PingFang SC Regular"/>
                <a:ea typeface="PingFang SC Regular"/>
                <a:cs typeface="PingFang SC Regular"/>
                <a:sym typeface="PingFang SC Regular"/>
              </a:rPr>
              <a:t>            ...</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latin typeface="PingFang SC Regular"/>
                <a:ea typeface="PingFang SC Regular"/>
                <a:cs typeface="PingFang SC Regular"/>
                <a:sym typeface="PingFang SC Regular"/>
              </a:rPr>
              <a:t>            &lt;job-xml&gt;[JOB-XML-FILE]&lt;/job-xml&gt;</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latin typeface="PingFang SC Regular"/>
                <a:ea typeface="PingFang SC Regular"/>
                <a:cs typeface="PingFang SC Regular"/>
                <a:sym typeface="PingFang SC Regular"/>
              </a:rPr>
              <a:t>            &lt;configuration&gt;</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latin typeface="PingFang SC Regular"/>
                <a:ea typeface="PingFang SC Regular"/>
                <a:cs typeface="PingFang SC Regular"/>
                <a:sym typeface="PingFang SC Regular"/>
              </a:rPr>
              <a:t>                &lt;property&gt;</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latin typeface="PingFang SC Regular"/>
                <a:ea typeface="PingFang SC Regular"/>
                <a:cs typeface="PingFang SC Regular"/>
                <a:sym typeface="PingFang SC Regular"/>
              </a:rPr>
              <a:t>                    &lt;name&gt;[PROPERTY-NAME]&lt;/name&gt;</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latin typeface="PingFang SC Regular"/>
                <a:ea typeface="PingFang SC Regular"/>
                <a:cs typeface="PingFang SC Regular"/>
                <a:sym typeface="PingFang SC Regular"/>
              </a:rPr>
              <a:t>                    &lt;value&gt;[PROPERTY-VALUE]&lt;/value&gt;</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latin typeface="PingFang SC Regular"/>
                <a:ea typeface="PingFang SC Regular"/>
                <a:cs typeface="PingFang SC Regular"/>
                <a:sym typeface="PingFang SC Regular"/>
              </a:rPr>
              <a:t>                &lt;/property&gt;</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latin typeface="PingFang SC Regular"/>
                <a:ea typeface="PingFang SC Regular"/>
                <a:cs typeface="PingFang SC Regular"/>
                <a:sym typeface="PingFang SC Regular"/>
              </a:rPr>
              <a:t>                ...</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latin typeface="PingFang SC Regular"/>
                <a:ea typeface="PingFang SC Regular"/>
                <a:cs typeface="PingFang SC Regular"/>
                <a:sym typeface="PingFang SC Regular"/>
              </a:rPr>
              <a:t>            &lt;/configuration&gt;</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latin typeface="PingFang SC Regular"/>
                <a:ea typeface="PingFang SC Regular"/>
                <a:cs typeface="PingFang SC Regular"/>
                <a:sym typeface="PingFang SC Regular"/>
              </a:rPr>
              <a:t>            &lt;config-class&gt;com.example.MyConfigClass&lt;/config-class&gt;</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latin typeface="PingFang SC Regular"/>
                <a:ea typeface="PingFang SC Regular"/>
                <a:cs typeface="PingFang SC Regular"/>
                <a:sym typeface="PingFang SC Regular"/>
              </a:rPr>
              <a:t>            ...</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latin typeface="PingFang SC Regular"/>
                <a:ea typeface="PingFang SC Regular"/>
                <a:cs typeface="PingFang SC Regular"/>
                <a:sym typeface="PingFang SC Regular"/>
              </a:rPr>
              <a:t>        &lt;/map-reduce&gt;</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solidFill>
                  <a:srgbClr val="00B56E"/>
                </a:solidFill>
                <a:latin typeface="PingFang SC Regular"/>
                <a:ea typeface="PingFang SC Regular"/>
                <a:cs typeface="PingFang SC Regular"/>
                <a:sym typeface="PingFang SC Regular"/>
              </a:rPr>
              <a:t>        &lt;ok to="[NODE-NAME]"/&gt;</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solidFill>
                  <a:srgbClr val="00B56E"/>
                </a:solidFill>
                <a:latin typeface="PingFang SC Regular"/>
                <a:ea typeface="PingFang SC Regular"/>
                <a:cs typeface="PingFang SC Regular"/>
                <a:sym typeface="PingFang SC Regular"/>
              </a:rPr>
              <a:t>        &lt;error to="[NODE-NAME]"/&gt;</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latin typeface="PingFang SC Regular"/>
                <a:ea typeface="PingFang SC Regular"/>
                <a:cs typeface="PingFang SC Regular"/>
                <a:sym typeface="PingFang SC Regular"/>
              </a:rPr>
              <a:t>    &lt;/action&gt;</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latin typeface="PingFang SC Regular"/>
                <a:ea typeface="PingFang SC Regular"/>
                <a:cs typeface="PingFang SC Regular"/>
                <a:sym typeface="PingFang SC Regular"/>
              </a:rPr>
              <a:t>一个</a:t>
            </a:r>
            <a:r>
              <a:rPr sz="1600"/>
              <a:t>action</a:t>
            </a:r>
            <a:r>
              <a:rPr sz="1600">
                <a:latin typeface="PingFang SC Regular"/>
                <a:ea typeface="PingFang SC Regular"/>
                <a:cs typeface="PingFang SC Regular"/>
                <a:sym typeface="PingFang SC Regular"/>
              </a:rPr>
              <a:t>失败后是忽略失败继续流出往下走还是直接fail 整个workflow，做成可配置。</a:t>
            </a:r>
          </a:p>
        </p:txBody>
      </p:sp>
      <p:pic>
        <p:nvPicPr>
          <p:cNvPr id="312" name="aa.png"/>
          <p:cNvPicPr/>
          <p:nvPr/>
        </p:nvPicPr>
        <p:blipFill>
          <a:blip r:embed="rId2">
            <a:extLst/>
          </a:blip>
          <a:stretch>
            <a:fillRect/>
          </a:stretch>
        </p:blipFill>
        <p:spPr>
          <a:xfrm>
            <a:off x="2590800" y="1327150"/>
            <a:ext cx="3141665" cy="1454475"/>
          </a:xfrm>
          <a:prstGeom prst="rect">
            <a:avLst/>
          </a:prstGeom>
          <a:ln w="12700">
            <a:miter lim="400000"/>
          </a:ln>
        </p:spPr>
      </p:pic>
      <p:sp>
        <p:nvSpPr>
          <p:cNvPr id="313" name="Shape 313"/>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i="0">
                <a:solidFill>
                  <a:srgbClr val="000000"/>
                </a:solidFill>
              </a:defRPr>
            </a:pPr>
            <a:fld id="{86CB4B4D-7CA3-9044-876B-883B54F8677D}" type="slidenum">
              <a:rPr sz="1100" i="1">
                <a:solidFill>
                  <a:srgbClr val="929396"/>
                </a:solidFill>
              </a:rPr>
              <a:t>13</a:t>
            </a:fld>
            <a:endParaRPr sz="1100" i="1">
              <a:solidFill>
                <a:srgbClr val="929396"/>
              </a:solidFill>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Shape 310"/>
          <p:cNvSpPr>
            <a:spLocks noGrp="1"/>
          </p:cNvSpPr>
          <p:nvPr>
            <p:ph type="title"/>
          </p:nvPr>
        </p:nvSpPr>
        <p:spPr>
          <a:prstGeom prst="rect">
            <a:avLst/>
          </a:prstGeom>
        </p:spPr>
        <p:txBody>
          <a:bodyPr/>
          <a:lstStyle/>
          <a:p>
            <a:pPr lvl="0">
              <a:defRPr sz="1800" b="0" cap="none" spc="0">
                <a:solidFill>
                  <a:srgbClr val="000000"/>
                </a:solidFill>
              </a:defRPr>
            </a:pPr>
            <a:r>
              <a:rPr lang="en-US" sz="3600" b="1" cap="all" spc="-144" dirty="0" err="1" smtClean="0">
                <a:solidFill>
                  <a:srgbClr val="00B56E"/>
                </a:solidFill>
              </a:rPr>
              <a:t>W</a:t>
            </a:r>
            <a:r>
              <a:rPr sz="3600" b="1" cap="all" spc="-144" dirty="0" err="1" smtClean="0">
                <a:solidFill>
                  <a:srgbClr val="00B56E"/>
                </a:solidFill>
              </a:rPr>
              <a:t>orkflow的</a:t>
            </a:r>
            <a:r>
              <a:rPr lang="zh-CN" altLang="en-US" sz="3600" b="1" cap="all" spc="-144" dirty="0" smtClean="0">
                <a:solidFill>
                  <a:srgbClr val="00B56E"/>
                </a:solidFill>
              </a:rPr>
              <a:t>热部署特性</a:t>
            </a:r>
            <a:endParaRPr sz="3600" b="1" cap="all" spc="-144" dirty="0">
              <a:solidFill>
                <a:srgbClr val="00B56E"/>
              </a:solidFill>
            </a:endParaRPr>
          </a:p>
        </p:txBody>
      </p:sp>
      <p:sp>
        <p:nvSpPr>
          <p:cNvPr id="311" name="Shape 311"/>
          <p:cNvSpPr>
            <a:spLocks noGrp="1"/>
          </p:cNvSpPr>
          <p:nvPr>
            <p:ph type="body" idx="1"/>
          </p:nvPr>
        </p:nvSpPr>
        <p:spPr>
          <a:xfrm>
            <a:off x="381000" y="1187231"/>
            <a:ext cx="12242800" cy="8733137"/>
          </a:xfrm>
          <a:prstGeom prst="rect">
            <a:avLst/>
          </a:prstGeom>
        </p:spPr>
        <p:txBody>
          <a:bodyPr/>
          <a:lstStyle/>
          <a:p>
            <a:pPr lvl="0" defTabSz="457200">
              <a:lnSpc>
                <a:spcPct val="15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lang="zh-CN" altLang="en-US" sz="2400" dirty="0" smtClean="0">
                <a:latin typeface="PingFang SC Regular"/>
                <a:ea typeface="PingFang SC Regular"/>
                <a:cs typeface="PingFang SC Regular"/>
                <a:sym typeface="PingFang SC Regular"/>
              </a:rPr>
              <a:t>假设</a:t>
            </a:r>
            <a:r>
              <a:rPr lang="en-US" altLang="zh-CN" sz="2400" dirty="0" smtClean="0">
                <a:latin typeface="PingFang SC Regular"/>
                <a:ea typeface="PingFang SC Regular"/>
                <a:cs typeface="PingFang SC Regular"/>
                <a:sym typeface="PingFang SC Regular"/>
              </a:rPr>
              <a:t>workflow</a:t>
            </a:r>
            <a:r>
              <a:rPr lang="zh-CN" altLang="en-US" sz="2400" dirty="0" smtClean="0">
                <a:latin typeface="PingFang SC Regular"/>
                <a:ea typeface="PingFang SC Regular"/>
                <a:cs typeface="PingFang SC Regular"/>
                <a:sym typeface="PingFang SC Regular"/>
              </a:rPr>
              <a:t>的运行频率是每小时运行一次，整点运行，</a:t>
            </a:r>
            <a:r>
              <a:rPr lang="en-US" altLang="zh-CN" sz="2400" dirty="0" smtClean="0">
                <a:latin typeface="PingFang SC Regular"/>
                <a:ea typeface="PingFang SC Regular"/>
                <a:cs typeface="PingFang SC Regular"/>
                <a:sym typeface="PingFang SC Regular"/>
              </a:rPr>
              <a:t>1:00</a:t>
            </a:r>
            <a:r>
              <a:rPr lang="zh-CN" altLang="en-US" sz="2400" dirty="0" smtClean="0">
                <a:latin typeface="PingFang SC Regular"/>
                <a:ea typeface="PingFang SC Regular"/>
                <a:cs typeface="PingFang SC Regular"/>
                <a:sym typeface="PingFang SC Regular"/>
              </a:rPr>
              <a:t>，</a:t>
            </a:r>
            <a:r>
              <a:rPr lang="en-US" altLang="zh-CN" sz="2400" dirty="0" smtClean="0">
                <a:latin typeface="PingFang SC Regular"/>
                <a:ea typeface="PingFang SC Regular"/>
                <a:cs typeface="PingFang SC Regular"/>
                <a:sym typeface="PingFang SC Regular"/>
              </a:rPr>
              <a:t>2:00</a:t>
            </a:r>
            <a:r>
              <a:rPr lang="zh-CN" altLang="en-US" sz="2400" dirty="0" smtClean="0">
                <a:latin typeface="PingFang SC Regular"/>
                <a:ea typeface="PingFang SC Regular"/>
                <a:cs typeface="PingFang SC Regular"/>
                <a:sym typeface="PingFang SC Regular"/>
              </a:rPr>
              <a:t>，</a:t>
            </a:r>
            <a:r>
              <a:rPr lang="en-US" altLang="zh-CN" sz="2400" dirty="0" smtClean="0">
                <a:latin typeface="PingFang SC Regular"/>
                <a:ea typeface="PingFang SC Regular"/>
                <a:cs typeface="PingFang SC Regular"/>
                <a:sym typeface="PingFang SC Regular"/>
              </a:rPr>
              <a:t>3</a:t>
            </a:r>
            <a:r>
              <a:rPr lang="zh-CN" altLang="en-US" sz="2400" dirty="0" smtClean="0">
                <a:latin typeface="PingFang SC Regular"/>
                <a:ea typeface="PingFang SC Regular"/>
                <a:cs typeface="PingFang SC Regular"/>
                <a:sym typeface="PingFang SC Regular"/>
              </a:rPr>
              <a:t>：</a:t>
            </a:r>
            <a:r>
              <a:rPr lang="en-US" altLang="zh-CN" sz="2400" dirty="0" smtClean="0">
                <a:latin typeface="PingFang SC Regular"/>
                <a:ea typeface="PingFang SC Regular"/>
                <a:cs typeface="PingFang SC Regular"/>
                <a:sym typeface="PingFang SC Regular"/>
              </a:rPr>
              <a:t>00</a:t>
            </a:r>
            <a:r>
              <a:rPr lang="zh-CN" altLang="en-US" sz="2400" dirty="0" smtClean="0">
                <a:latin typeface="PingFang SC Regular"/>
                <a:ea typeface="PingFang SC Regular"/>
                <a:cs typeface="PingFang SC Regular"/>
                <a:sym typeface="PingFang SC Regular"/>
              </a:rPr>
              <a:t>。</a:t>
            </a:r>
            <a:endParaRPr lang="en-US" altLang="zh-CN" sz="2400" dirty="0" smtClean="0">
              <a:latin typeface="PingFang SC Regular"/>
              <a:ea typeface="PingFang SC Regular"/>
              <a:cs typeface="PingFang SC Regular"/>
              <a:sym typeface="PingFang SC Regular"/>
            </a:endParaRPr>
          </a:p>
          <a:p>
            <a:pPr lvl="0" defTabSz="457200">
              <a:lnSpc>
                <a:spcPct val="15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lang="zh-CN" altLang="en-US" sz="2400" dirty="0" smtClean="0">
                <a:latin typeface="PingFang SC Regular"/>
                <a:ea typeface="PingFang SC Regular"/>
                <a:cs typeface="PingFang SC Regular"/>
                <a:sym typeface="PingFang SC Regular"/>
              </a:rPr>
              <a:t>假设当前是</a:t>
            </a:r>
            <a:r>
              <a:rPr lang="en-US" altLang="zh-CN" sz="2400" dirty="0" smtClean="0">
                <a:latin typeface="PingFang SC Regular"/>
                <a:ea typeface="PingFang SC Regular"/>
                <a:cs typeface="PingFang SC Regular"/>
                <a:sym typeface="PingFang SC Regular"/>
              </a:rPr>
              <a:t>1:30</a:t>
            </a:r>
            <a:r>
              <a:rPr lang="zh-CN" altLang="en-US" sz="2400" dirty="0" smtClean="0">
                <a:latin typeface="PingFang SC Regular"/>
                <a:ea typeface="PingFang SC Regular"/>
                <a:cs typeface="PingFang SC Regular"/>
                <a:sym typeface="PingFang SC Regular"/>
              </a:rPr>
              <a:t>，此时</a:t>
            </a:r>
            <a:r>
              <a:rPr lang="zh-CN" altLang="en-US" sz="2400" dirty="0" smtClean="0">
                <a:latin typeface="PingFang SC Regular"/>
                <a:ea typeface="PingFang SC Regular"/>
                <a:cs typeface="PingFang SC Regular"/>
                <a:sym typeface="PingFang SC Regular"/>
              </a:rPr>
              <a:t>可以编辑</a:t>
            </a:r>
            <a:r>
              <a:rPr lang="en-US" altLang="zh-CN" sz="2400" dirty="0" err="1" smtClean="0">
                <a:latin typeface="PingFang SC Regular"/>
                <a:ea typeface="PingFang SC Regular"/>
                <a:cs typeface="PingFang SC Regular"/>
                <a:sym typeface="PingFang SC Regular"/>
              </a:rPr>
              <a:t>workflow.xml</a:t>
            </a:r>
            <a:r>
              <a:rPr lang="zh-CN" altLang="en-US" sz="2400" dirty="0" smtClean="0">
                <a:latin typeface="PingFang SC Regular"/>
                <a:ea typeface="PingFang SC Regular"/>
                <a:cs typeface="PingFang SC Regular"/>
                <a:sym typeface="PingFang SC Regular"/>
              </a:rPr>
              <a:t>文件，增加，删除，修改</a:t>
            </a:r>
            <a:r>
              <a:rPr lang="en-US" altLang="zh-CN" sz="2400" dirty="0" smtClean="0">
                <a:latin typeface="PingFang SC Regular"/>
                <a:ea typeface="PingFang SC Regular"/>
                <a:cs typeface="PingFang SC Regular"/>
                <a:sym typeface="PingFang SC Regular"/>
              </a:rPr>
              <a:t>action</a:t>
            </a:r>
            <a:r>
              <a:rPr lang="zh-CN" altLang="en-US" sz="2400" dirty="0" smtClean="0">
                <a:latin typeface="PingFang SC Regular"/>
                <a:ea typeface="PingFang SC Regular"/>
                <a:cs typeface="PingFang SC Regular"/>
                <a:sym typeface="PingFang SC Regular"/>
              </a:rPr>
              <a:t>节点，修改完成之后可以将原来的</a:t>
            </a:r>
            <a:r>
              <a:rPr lang="en-US" altLang="zh-CN" sz="2400" dirty="0" err="1" smtClean="0">
                <a:latin typeface="PingFang SC Regular"/>
                <a:ea typeface="PingFang SC Regular"/>
                <a:cs typeface="PingFang SC Regular"/>
                <a:sym typeface="PingFang SC Regular"/>
              </a:rPr>
              <a:t>workflow.xml</a:t>
            </a:r>
            <a:r>
              <a:rPr lang="zh-CN" altLang="en-US" sz="2400" dirty="0" smtClean="0">
                <a:latin typeface="PingFang SC Regular"/>
                <a:ea typeface="PingFang SC Regular"/>
                <a:cs typeface="PingFang SC Regular"/>
                <a:sym typeface="PingFang SC Regular"/>
              </a:rPr>
              <a:t>替换，在下一个时刻，</a:t>
            </a:r>
            <a:r>
              <a:rPr lang="en-US" altLang="zh-CN" sz="2400" dirty="0" smtClean="0">
                <a:latin typeface="PingFang SC Regular"/>
                <a:ea typeface="PingFang SC Regular"/>
                <a:cs typeface="PingFang SC Regular"/>
                <a:sym typeface="PingFang SC Regular"/>
              </a:rPr>
              <a:t>workflow</a:t>
            </a:r>
            <a:r>
              <a:rPr lang="zh-CN" altLang="en-US" sz="2400" dirty="0" smtClean="0">
                <a:latin typeface="PingFang SC Regular"/>
                <a:ea typeface="PingFang SC Regular"/>
                <a:cs typeface="PingFang SC Regular"/>
                <a:sym typeface="PingFang SC Regular"/>
              </a:rPr>
              <a:t>会启用新的</a:t>
            </a:r>
            <a:r>
              <a:rPr lang="en-US" altLang="zh-CN" sz="2400" dirty="0" err="1" smtClean="0">
                <a:latin typeface="PingFang SC Regular"/>
                <a:ea typeface="PingFang SC Regular"/>
                <a:cs typeface="PingFang SC Regular"/>
                <a:sym typeface="PingFang SC Regular"/>
              </a:rPr>
              <a:t>workflow.xml</a:t>
            </a:r>
            <a:r>
              <a:rPr lang="zh-CN" altLang="en-US" sz="2400" dirty="0" smtClean="0">
                <a:latin typeface="PingFang SC Regular"/>
                <a:ea typeface="PingFang SC Regular"/>
                <a:cs typeface="PingFang SC Regular"/>
                <a:sym typeface="PingFang SC Regular"/>
              </a:rPr>
              <a:t>，不需要挂起整个</a:t>
            </a:r>
            <a:r>
              <a:rPr lang="en-US" altLang="zh-CN" sz="2400" dirty="0" err="1" smtClean="0">
                <a:latin typeface="PingFang SC Regular"/>
                <a:ea typeface="PingFang SC Regular"/>
                <a:cs typeface="PingFang SC Regular"/>
                <a:sym typeface="PingFang SC Regular"/>
              </a:rPr>
              <a:t>workflow.xml</a:t>
            </a:r>
            <a:r>
              <a:rPr lang="zh-CN" altLang="en-US" sz="2400" dirty="0" smtClean="0">
                <a:latin typeface="PingFang SC Regular"/>
                <a:ea typeface="PingFang SC Regular"/>
                <a:cs typeface="PingFang SC Regular"/>
                <a:sym typeface="PingFang SC Regular"/>
              </a:rPr>
              <a:t>应用</a:t>
            </a:r>
            <a:endParaRPr sz="2400" dirty="0">
              <a:latin typeface="PingFang SC Regular"/>
              <a:ea typeface="PingFang SC Regular"/>
              <a:cs typeface="PingFang SC Regular"/>
              <a:sym typeface="PingFang SC Regular"/>
            </a:endParaRPr>
          </a:p>
        </p:txBody>
      </p:sp>
      <p:sp>
        <p:nvSpPr>
          <p:cNvPr id="313" name="Shape 313"/>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i="0">
                <a:solidFill>
                  <a:srgbClr val="000000"/>
                </a:solidFill>
              </a:defRPr>
            </a:pPr>
            <a:fld id="{86CB4B4D-7CA3-9044-876B-883B54F8677D}" type="slidenum">
              <a:rPr sz="1100" i="1">
                <a:solidFill>
                  <a:srgbClr val="929396"/>
                </a:solidFill>
              </a:rPr>
              <a:t>14</a:t>
            </a:fld>
            <a:endParaRPr sz="1100" i="1">
              <a:solidFill>
                <a:srgbClr val="929396"/>
              </a:solidFill>
            </a:endParaRPr>
          </a:p>
        </p:txBody>
      </p:sp>
    </p:spTree>
    <p:extLst>
      <p:ext uri="{BB962C8B-B14F-4D97-AF65-F5344CB8AC3E}">
        <p14:creationId xmlns:p14="http://schemas.microsoft.com/office/powerpoint/2010/main" val="3779239959"/>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Shape 256"/>
          <p:cNvSpPr>
            <a:spLocks noGrp="1"/>
          </p:cNvSpPr>
          <p:nvPr>
            <p:ph type="title"/>
          </p:nvPr>
        </p:nvSpPr>
        <p:spPr>
          <a:prstGeom prst="rect">
            <a:avLst/>
          </a:prstGeom>
        </p:spPr>
        <p:txBody>
          <a:bodyPr/>
          <a:lstStyle/>
          <a:p>
            <a:pPr lvl="0">
              <a:defRPr sz="1800" b="0" cap="none" spc="0">
                <a:solidFill>
                  <a:srgbClr val="000000"/>
                </a:solidFill>
              </a:defRPr>
            </a:pPr>
            <a:r>
              <a:rPr sz="3600" b="1" cap="all" spc="-144">
                <a:solidFill>
                  <a:srgbClr val="00B56E"/>
                </a:solidFill>
              </a:rPr>
              <a:t>Summary</a:t>
            </a:r>
          </a:p>
        </p:txBody>
      </p:sp>
      <p:sp>
        <p:nvSpPr>
          <p:cNvPr id="257" name="Shape 257"/>
          <p:cNvSpPr>
            <a:spLocks noGrp="1"/>
          </p:cNvSpPr>
          <p:nvPr>
            <p:ph type="sldNum" sz="quarter" idx="2"/>
          </p:nvPr>
        </p:nvSpPr>
        <p:spPr>
          <a:xfrm>
            <a:off x="12356355" y="9258300"/>
            <a:ext cx="268190" cy="292100"/>
          </a:xfrm>
          <a:prstGeom prst="rect">
            <a:avLst/>
          </a:prstGeom>
          <a:extLst>
            <a:ext uri="{C572A759-6A51-4108-AA02-DFA0A04FC94B}">
              <ma14:wrappingTextBoxFlag xmlns:ma14="http://schemas.microsoft.com/office/mac/drawingml/2011/main" val="1"/>
            </a:ext>
          </a:extLst>
        </p:spPr>
        <p:txBody>
          <a:bodyPr/>
          <a:lstStyle/>
          <a:p>
            <a:pPr lvl="0">
              <a:defRPr sz="1800" i="0">
                <a:solidFill>
                  <a:srgbClr val="000000"/>
                </a:solidFill>
              </a:defRPr>
            </a:pPr>
            <a:fld id="{86CB4B4D-7CA3-9044-876B-883B54F8677D}" type="slidenum">
              <a:rPr sz="1100" i="1">
                <a:solidFill>
                  <a:srgbClr val="929396"/>
                </a:solidFill>
              </a:rPr>
              <a:t>2</a:t>
            </a:fld>
            <a:endParaRPr sz="1100" i="1">
              <a:solidFill>
                <a:srgbClr val="929396"/>
              </a:solidFill>
            </a:endParaRPr>
          </a:p>
        </p:txBody>
      </p:sp>
      <p:sp>
        <p:nvSpPr>
          <p:cNvPr id="258" name="Shape 258"/>
          <p:cNvSpPr>
            <a:spLocks noGrp="1"/>
          </p:cNvSpPr>
          <p:nvPr>
            <p:ph type="body" idx="1"/>
          </p:nvPr>
        </p:nvSpPr>
        <p:spPr>
          <a:xfrm>
            <a:off x="469900" y="1060450"/>
            <a:ext cx="12242800" cy="7632700"/>
          </a:xfrm>
          <a:prstGeom prst="rect">
            <a:avLst/>
          </a:prstGeom>
        </p:spPr>
        <p:txBody>
          <a:bodyPr/>
          <a:lstStyle/>
          <a:p>
            <a:pPr lvl="0">
              <a:defRPr sz="1800"/>
            </a:pPr>
            <a:endParaRPr sz="3400" dirty="0"/>
          </a:p>
          <a:p>
            <a:pPr lvl="0">
              <a:defRPr sz="1800"/>
            </a:pPr>
            <a:r>
              <a:rPr sz="2000" dirty="0">
                <a:solidFill>
                  <a:srgbClr val="00B56E"/>
                </a:solidFill>
              </a:rPr>
              <a:t>•    </a:t>
            </a:r>
            <a:r>
              <a:rPr sz="2000" u="sng" dirty="0">
                <a:solidFill>
                  <a:srgbClr val="00B56E"/>
                </a:solidFill>
                <a:hlinkClick r:id="rId2" action="ppaction://hlinksldjump"/>
              </a:rPr>
              <a:t>workflow重做</a:t>
            </a:r>
            <a:endParaRPr sz="2000" dirty="0">
              <a:solidFill>
                <a:srgbClr val="00B56E"/>
              </a:solidFill>
            </a:endParaRPr>
          </a:p>
          <a:p>
            <a:pPr lvl="0">
              <a:defRPr sz="1800"/>
            </a:pPr>
            <a:r>
              <a:rPr sz="2000" dirty="0">
                <a:solidFill>
                  <a:srgbClr val="00B56E"/>
                </a:solidFill>
              </a:rPr>
              <a:t>•    </a:t>
            </a:r>
            <a:r>
              <a:rPr sz="2000" dirty="0">
                <a:solidFill>
                  <a:srgbClr val="00B56E"/>
                </a:solidFill>
                <a:hlinkClick r:id="rId3" action="ppaction://hlinksldjump"/>
              </a:rPr>
              <a:t>节点之间数据共享（ActionData）</a:t>
            </a:r>
            <a:endParaRPr sz="2000" dirty="0">
              <a:solidFill>
                <a:srgbClr val="00B56E"/>
              </a:solidFill>
            </a:endParaRPr>
          </a:p>
          <a:p>
            <a:pPr lvl="0">
              <a:defRPr sz="1800"/>
            </a:pPr>
            <a:r>
              <a:rPr sz="2000" dirty="0">
                <a:solidFill>
                  <a:srgbClr val="00B56E"/>
                </a:solidFill>
              </a:rPr>
              <a:t>•    </a:t>
            </a:r>
            <a:r>
              <a:rPr sz="2000" dirty="0">
                <a:solidFill>
                  <a:srgbClr val="00B56E"/>
                </a:solidFill>
                <a:hlinkClick r:id="rId4" action="ppaction://hlinksldjump"/>
              </a:rPr>
              <a:t>workflow timeout设置</a:t>
            </a:r>
            <a:endParaRPr sz="2000" dirty="0">
              <a:solidFill>
                <a:srgbClr val="00B56E"/>
              </a:solidFill>
            </a:endParaRPr>
          </a:p>
          <a:p>
            <a:pPr lvl="0">
              <a:defRPr sz="1800"/>
            </a:pPr>
            <a:r>
              <a:rPr sz="2000" dirty="0">
                <a:solidFill>
                  <a:srgbClr val="00B56E"/>
                </a:solidFill>
              </a:rPr>
              <a:t>•    </a:t>
            </a:r>
            <a:r>
              <a:rPr sz="2000" dirty="0">
                <a:solidFill>
                  <a:srgbClr val="00B56E"/>
                </a:solidFill>
                <a:hlinkClick r:id="rId5" action="ppaction://hlinksldjump"/>
              </a:rPr>
              <a:t>workflow不同时刻实例处于running的并发数设置</a:t>
            </a:r>
            <a:endParaRPr sz="2000" dirty="0">
              <a:solidFill>
                <a:srgbClr val="00B56E"/>
              </a:solidFill>
            </a:endParaRPr>
          </a:p>
          <a:p>
            <a:pPr lvl="0">
              <a:defRPr sz="1800"/>
            </a:pPr>
            <a:r>
              <a:rPr sz="2000" dirty="0">
                <a:solidFill>
                  <a:srgbClr val="00B56E"/>
                </a:solidFill>
              </a:rPr>
              <a:t>•    </a:t>
            </a:r>
            <a:r>
              <a:rPr sz="2000" dirty="0">
                <a:solidFill>
                  <a:srgbClr val="00B56E"/>
                </a:solidFill>
                <a:hlinkClick r:id="rId6" action="ppaction://hlinksldjump"/>
              </a:rPr>
              <a:t>workflow不同时刻实例从ready状态进入running状态的执行策略</a:t>
            </a:r>
            <a:endParaRPr sz="2000" dirty="0">
              <a:solidFill>
                <a:srgbClr val="00B56E"/>
              </a:solidFill>
            </a:endParaRPr>
          </a:p>
          <a:p>
            <a:pPr lvl="0">
              <a:defRPr sz="1800"/>
            </a:pPr>
            <a:r>
              <a:rPr sz="2000" dirty="0">
                <a:solidFill>
                  <a:srgbClr val="00B56E"/>
                </a:solidFill>
              </a:rPr>
              <a:t>•    </a:t>
            </a:r>
            <a:r>
              <a:rPr sz="2000" dirty="0">
                <a:solidFill>
                  <a:srgbClr val="00B56E"/>
                </a:solidFill>
                <a:hlinkClick r:id="rId7" action="ppaction://hlinksldjump"/>
              </a:rPr>
              <a:t>workflow的一个action节点失败自动重试设置</a:t>
            </a:r>
            <a:endParaRPr sz="2000" dirty="0">
              <a:solidFill>
                <a:srgbClr val="00B56E"/>
              </a:solidFill>
            </a:endParaRPr>
          </a:p>
          <a:p>
            <a:pPr lvl="0">
              <a:defRPr sz="1800"/>
            </a:pPr>
            <a:r>
              <a:rPr sz="2000" dirty="0">
                <a:solidFill>
                  <a:srgbClr val="00B56E"/>
                </a:solidFill>
              </a:rPr>
              <a:t>•    </a:t>
            </a:r>
            <a:r>
              <a:rPr sz="2000" dirty="0">
                <a:solidFill>
                  <a:srgbClr val="00B56E"/>
                </a:solidFill>
                <a:hlinkClick r:id="rId8" action="ppaction://hlinksldjump"/>
              </a:rPr>
              <a:t>workflow的一个action节点失败后的是否忽略本节点</a:t>
            </a:r>
            <a:r>
              <a:rPr sz="2000" dirty="0" smtClean="0">
                <a:solidFill>
                  <a:srgbClr val="00B56E"/>
                </a:solidFill>
                <a:hlinkClick r:id="rId8" action="ppaction://hlinksldjump"/>
              </a:rPr>
              <a:t>错误</a:t>
            </a:r>
            <a:endParaRPr lang="en-US" sz="2000" dirty="0" smtClean="0">
              <a:solidFill>
                <a:srgbClr val="00B56E"/>
              </a:solidFill>
            </a:endParaRPr>
          </a:p>
          <a:p>
            <a:pPr>
              <a:defRPr sz="1800"/>
            </a:pPr>
            <a:r>
              <a:rPr lang="en-US" altLang="zh-TW" sz="2000" dirty="0">
                <a:solidFill>
                  <a:srgbClr val="00B56E"/>
                </a:solidFill>
              </a:rPr>
              <a:t>•    </a:t>
            </a:r>
            <a:r>
              <a:rPr lang="en-US" altLang="zh-TW" sz="2000" dirty="0" smtClean="0">
                <a:solidFill>
                  <a:srgbClr val="00B56E"/>
                </a:solidFill>
                <a:hlinkClick r:id="rId9" action="ppaction://hlinksldjump"/>
              </a:rPr>
              <a:t>workflow</a:t>
            </a:r>
            <a:r>
              <a:rPr lang="zh-CN" altLang="en-US" sz="2000" dirty="0" smtClean="0">
                <a:solidFill>
                  <a:srgbClr val="00B56E"/>
                </a:solidFill>
                <a:hlinkClick r:id="rId9" action="ppaction://hlinksldjump"/>
              </a:rPr>
              <a:t>的热部署特性</a:t>
            </a:r>
            <a:endParaRPr lang="zh-TW" altLang="en-US" sz="2000" dirty="0">
              <a:solidFill>
                <a:srgbClr val="00B56E"/>
              </a:solidFill>
            </a:endParaRPr>
          </a:p>
          <a:p>
            <a:pPr lvl="0">
              <a:defRPr sz="1800"/>
            </a:pPr>
            <a:endParaRPr lang="en-US" sz="2000" dirty="0" smtClean="0">
              <a:solidFill>
                <a:srgbClr val="00B56E"/>
              </a:solidFill>
            </a:endParaRPr>
          </a:p>
          <a:p>
            <a:pPr lvl="0">
              <a:defRPr sz="1800"/>
            </a:pPr>
            <a:endParaRPr sz="2000" dirty="0">
              <a:solidFill>
                <a:srgbClr val="00B56E"/>
              </a:solidFill>
            </a:endParaRPr>
          </a:p>
          <a:p>
            <a:pPr lvl="0">
              <a:defRPr sz="1800"/>
            </a:pPr>
            <a:r>
              <a:rPr sz="3400" dirty="0"/>
              <a:t/>
            </a:r>
            <a:br>
              <a:rPr sz="3400" dirty="0"/>
            </a:br>
            <a:endParaRPr sz="3400" dirty="0"/>
          </a:p>
          <a:p>
            <a:pPr lvl="0">
              <a:defRPr sz="1800"/>
            </a:pPr>
            <a:endParaRPr sz="3400" dirty="0"/>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Shape 260"/>
          <p:cNvSpPr>
            <a:spLocks noGrp="1"/>
          </p:cNvSpPr>
          <p:nvPr>
            <p:ph type="title"/>
          </p:nvPr>
        </p:nvSpPr>
        <p:spPr>
          <a:prstGeom prst="rect">
            <a:avLst/>
          </a:prstGeom>
        </p:spPr>
        <p:txBody>
          <a:bodyPr/>
          <a:lstStyle/>
          <a:p>
            <a:pPr lvl="0">
              <a:defRPr sz="1800" b="0" cap="none" spc="0">
                <a:solidFill>
                  <a:srgbClr val="000000"/>
                </a:solidFill>
              </a:defRPr>
            </a:pPr>
            <a:r>
              <a:rPr sz="3600" b="1" cap="all" spc="-144">
                <a:solidFill>
                  <a:srgbClr val="00B56E"/>
                </a:solidFill>
              </a:rPr>
              <a:t>workflow重做</a:t>
            </a:r>
          </a:p>
        </p:txBody>
      </p:sp>
      <p:sp>
        <p:nvSpPr>
          <p:cNvPr id="261" name="Shape 261"/>
          <p:cNvSpPr>
            <a:spLocks noGrp="1"/>
          </p:cNvSpPr>
          <p:nvPr>
            <p:ph type="body" idx="1"/>
          </p:nvPr>
        </p:nvSpPr>
        <p:spPr>
          <a:xfrm>
            <a:off x="381000" y="1377950"/>
            <a:ext cx="12242800" cy="7632700"/>
          </a:xfrm>
          <a:prstGeom prst="rect">
            <a:avLst/>
          </a:prstGeom>
        </p:spPr>
        <p:txBody>
          <a:bodyPr/>
          <a:lstStyle/>
          <a:p>
            <a:pPr lvl="0" defTabSz="457200">
              <a:lnSpc>
                <a:spcPts val="5000"/>
              </a:lnSpc>
              <a:defRPr sz="1800"/>
            </a:pPr>
            <a:r>
              <a:rPr sz="1700">
                <a:latin typeface="Verdana"/>
                <a:ea typeface="Verdana"/>
                <a:cs typeface="Verdana"/>
                <a:sym typeface="Verdana"/>
              </a:rPr>
              <a:t>workflow的某次运行结束，无论失败或者成功，都可以对这次workflow进行重做。</a:t>
            </a:r>
          </a:p>
          <a:p>
            <a:pPr lvl="0" defTabSz="457200">
              <a:lnSpc>
                <a:spcPts val="5000"/>
              </a:lnSpc>
              <a:defRPr sz="1800"/>
            </a:pPr>
            <a:r>
              <a:rPr sz="1700">
                <a:latin typeface="Verdana"/>
                <a:ea typeface="Verdana"/>
                <a:cs typeface="Verdana"/>
                <a:sym typeface="Verdana"/>
              </a:rPr>
              <a:t>重做需要提供对应时刻的workflow id之外，还需要重新配置作业属性，</a:t>
            </a:r>
          </a:p>
          <a:p>
            <a:pPr lvl="0" defTabSz="457200">
              <a:lnSpc>
                <a:spcPts val="5000"/>
              </a:lnSpc>
              <a:defRPr sz="1800"/>
            </a:pPr>
            <a:r>
              <a:rPr sz="1700">
                <a:latin typeface="Verdana"/>
                <a:ea typeface="Verdana"/>
                <a:cs typeface="Verdana"/>
                <a:sym typeface="Verdana"/>
              </a:rPr>
              <a:t>有两个属性是必须要注意的，它们是重新提交作业必须具备的属性，如果不存在就会报错的，它们分别是：</a:t>
            </a:r>
          </a:p>
          <a:p>
            <a:pPr lvl="0" defTabSz="457200">
              <a:lnSpc>
                <a:spcPts val="5000"/>
              </a:lnSpc>
              <a:defRPr sz="1800"/>
            </a:pPr>
            <a:r>
              <a:rPr sz="1700">
                <a:latin typeface="Verdana"/>
                <a:ea typeface="Verdana"/>
                <a:cs typeface="Verdana"/>
                <a:sym typeface="Verdana"/>
              </a:rPr>
              <a:t>oozie.wf.rerun.failnodes</a:t>
            </a:r>
          </a:p>
          <a:p>
            <a:pPr lvl="0" defTabSz="457200">
              <a:lnSpc>
                <a:spcPts val="5000"/>
              </a:lnSpc>
              <a:defRPr sz="1800"/>
            </a:pPr>
            <a:r>
              <a:rPr sz="1700">
                <a:latin typeface="Verdana"/>
                <a:ea typeface="Verdana"/>
                <a:cs typeface="Verdana"/>
                <a:sym typeface="Verdana"/>
              </a:rPr>
              <a:t>oozie.wf.rerun.skip.nodes</a:t>
            </a:r>
          </a:p>
          <a:p>
            <a:pPr lvl="0" defTabSz="457200">
              <a:lnSpc>
                <a:spcPts val="5000"/>
              </a:lnSpc>
              <a:defRPr sz="1800"/>
            </a:pPr>
            <a:r>
              <a:rPr sz="1700">
                <a:latin typeface="Verdana"/>
                <a:ea typeface="Verdana"/>
                <a:cs typeface="Verdana"/>
                <a:sym typeface="Verdana"/>
              </a:rPr>
              <a:t>这两个必须必须选择一个，第一个是自动运行失败的流程节点，第二个是需要跳过的节点，通过设置这个属性的话，如果已经运行成功的节点不在这个属性里面的话就可以让已经运行成功的节点再运行一遍了。</a:t>
            </a:r>
            <a:endParaRPr sz="1200">
              <a:latin typeface="Times Roman"/>
              <a:ea typeface="Times Roman"/>
              <a:cs typeface="Times Roman"/>
              <a:sym typeface="Times Roman"/>
            </a:endParaRPr>
          </a:p>
        </p:txBody>
      </p:sp>
      <p:sp>
        <p:nvSpPr>
          <p:cNvPr id="262" name="Shape 262"/>
          <p:cNvSpPr>
            <a:spLocks noGrp="1"/>
          </p:cNvSpPr>
          <p:nvPr>
            <p:ph type="sldNum" sz="quarter" idx="2"/>
          </p:nvPr>
        </p:nvSpPr>
        <p:spPr>
          <a:xfrm>
            <a:off x="12432549" y="9258300"/>
            <a:ext cx="191996" cy="266700"/>
          </a:xfrm>
          <a:prstGeom prst="rect">
            <a:avLst/>
          </a:prstGeom>
          <a:extLst>
            <a:ext uri="{C572A759-6A51-4108-AA02-DFA0A04FC94B}">
              <ma14:wrappingTextBoxFlag xmlns:ma14="http://schemas.microsoft.com/office/mac/drawingml/2011/main" val="1"/>
            </a:ext>
          </a:extLst>
        </p:spPr>
        <p:txBody>
          <a:bodyPr/>
          <a:lstStyle/>
          <a:p>
            <a:pPr lvl="0">
              <a:defRPr sz="1800" i="0">
                <a:solidFill>
                  <a:srgbClr val="000000"/>
                </a:solidFill>
              </a:defRPr>
            </a:pPr>
            <a:fld id="{86CB4B4D-7CA3-9044-876B-883B54F8677D}" type="slidenum">
              <a:rPr sz="1100" i="1">
                <a:solidFill>
                  <a:srgbClr val="929396"/>
                </a:solidFill>
              </a:rPr>
              <a:t>3</a:t>
            </a:fld>
            <a:endParaRPr sz="1100" i="1">
              <a:solidFill>
                <a:srgbClr val="929396"/>
              </a:solidFill>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Shape 264"/>
          <p:cNvSpPr>
            <a:spLocks noGrp="1"/>
          </p:cNvSpPr>
          <p:nvPr>
            <p:ph type="title"/>
          </p:nvPr>
        </p:nvSpPr>
        <p:spPr>
          <a:prstGeom prst="rect">
            <a:avLst/>
          </a:prstGeom>
        </p:spPr>
        <p:txBody>
          <a:bodyPr/>
          <a:lstStyle/>
          <a:p>
            <a:pPr lvl="0">
              <a:defRPr sz="1800" b="0" cap="none" spc="0">
                <a:solidFill>
                  <a:srgbClr val="000000"/>
                </a:solidFill>
              </a:defRPr>
            </a:pPr>
            <a:r>
              <a:rPr sz="3600" b="1" cap="all" spc="-144">
                <a:solidFill>
                  <a:srgbClr val="00B56E"/>
                </a:solidFill>
              </a:rPr>
              <a:t>workflow重做</a:t>
            </a:r>
          </a:p>
        </p:txBody>
      </p:sp>
      <p:sp>
        <p:nvSpPr>
          <p:cNvPr id="265" name="Shape 265"/>
          <p:cNvSpPr>
            <a:spLocks noGrp="1"/>
          </p:cNvSpPr>
          <p:nvPr>
            <p:ph type="body" idx="1"/>
          </p:nvPr>
        </p:nvSpPr>
        <p:spPr>
          <a:xfrm>
            <a:off x="381000" y="1377950"/>
            <a:ext cx="12242800" cy="7632700"/>
          </a:xfrm>
          <a:prstGeom prst="rect">
            <a:avLst/>
          </a:prstGeom>
        </p:spPr>
        <p:txBody>
          <a:bodyPr/>
          <a:lstStyle/>
          <a:p>
            <a:pPr lvl="0" defTabSz="457200">
              <a:lnSpc>
                <a:spcPts val="3900"/>
              </a:lnSpc>
              <a:spcBef>
                <a:spcPts val="0"/>
              </a:spcBef>
              <a:defRPr sz="1800"/>
            </a:pPr>
            <a:r>
              <a:rPr sz="2000">
                <a:solidFill>
                  <a:srgbClr val="323333"/>
                </a:solidFill>
                <a:latin typeface="Verdana"/>
                <a:ea typeface="Verdana"/>
                <a:cs typeface="Verdana"/>
                <a:sym typeface="Verdana"/>
              </a:rPr>
              <a:t># </a:t>
            </a:r>
            <a:r>
              <a:rPr sz="2000">
                <a:latin typeface="Times Roman"/>
                <a:ea typeface="Times Roman"/>
                <a:cs typeface="Times Roman"/>
                <a:sym typeface="Times Roman"/>
              </a:rPr>
              <a:t>oozie.wf.rerun.failnodes=true, 说明可以只跑失败的节点</a:t>
            </a:r>
          </a:p>
          <a:p>
            <a:pPr lvl="0" defTabSz="457200">
              <a:lnSpc>
                <a:spcPts val="3900"/>
              </a:lnSpc>
              <a:spcBef>
                <a:spcPts val="0"/>
              </a:spcBef>
              <a:defRPr sz="1800"/>
            </a:pPr>
            <a:r>
              <a:rPr sz="2000">
                <a:solidFill>
                  <a:srgbClr val="323333"/>
                </a:solidFill>
                <a:latin typeface="Verdana"/>
                <a:ea typeface="Verdana"/>
                <a:cs typeface="Verdana"/>
                <a:sym typeface="Verdana"/>
              </a:rPr>
              <a:t>rerun命令会执行fail node，如果此workflow本来就是成功的，那么rerun会立即返回成功 </a:t>
            </a:r>
          </a:p>
          <a:p>
            <a:pPr lvl="0" defTabSz="457200">
              <a:lnSpc>
                <a:spcPts val="3500"/>
              </a:lnSpc>
              <a:spcBef>
                <a:spcPts val="0"/>
              </a:spcBef>
              <a:defRPr sz="1800"/>
            </a:pPr>
            <a:r>
              <a:rPr sz="1700">
                <a:solidFill>
                  <a:srgbClr val="323333"/>
                </a:solidFill>
                <a:latin typeface="Verdana"/>
                <a:ea typeface="Verdana"/>
                <a:cs typeface="Verdana"/>
                <a:sym typeface="Verdana"/>
              </a:rPr>
              <a:t> oozie job -rerun 0000004-160419071951949-oozie-oozi-W -config job.properties </a:t>
            </a:r>
            <a:r>
              <a:rPr sz="1700">
                <a:latin typeface="Times Roman"/>
                <a:ea typeface="Times Roman"/>
                <a:cs typeface="Times Roman"/>
                <a:sym typeface="Times Roman"/>
              </a:rPr>
              <a:t>-Doozie.wf.rerun.failnodes=true</a:t>
            </a:r>
            <a:endParaRPr sz="1700">
              <a:latin typeface="Helvetica Neue"/>
              <a:ea typeface="Helvetica Neue"/>
              <a:cs typeface="Helvetica Neue"/>
              <a:sym typeface="Helvetica Neue"/>
            </a:endParaRPr>
          </a:p>
          <a:p>
            <a:pPr lvl="0" defTabSz="457200">
              <a:lnSpc>
                <a:spcPts val="3900"/>
              </a:lnSpc>
              <a:spcBef>
                <a:spcPts val="0"/>
              </a:spcBef>
              <a:defRPr sz="1800"/>
            </a:pPr>
            <a:endParaRPr sz="2000">
              <a:solidFill>
                <a:srgbClr val="323333"/>
              </a:solidFill>
              <a:latin typeface="Verdana"/>
              <a:ea typeface="Verdana"/>
              <a:cs typeface="Verdana"/>
              <a:sym typeface="Verdana"/>
            </a:endParaRPr>
          </a:p>
          <a:p>
            <a:pPr lvl="0" defTabSz="457200">
              <a:lnSpc>
                <a:spcPts val="3900"/>
              </a:lnSpc>
              <a:spcBef>
                <a:spcPts val="0"/>
              </a:spcBef>
              <a:defRPr sz="1800"/>
            </a:pPr>
            <a:endParaRPr sz="2000">
              <a:solidFill>
                <a:srgbClr val="323333"/>
              </a:solidFill>
              <a:latin typeface="Verdana"/>
              <a:ea typeface="Verdana"/>
              <a:cs typeface="Verdana"/>
              <a:sym typeface="Verdana"/>
            </a:endParaRPr>
          </a:p>
          <a:p>
            <a:pPr lvl="0" defTabSz="457200">
              <a:lnSpc>
                <a:spcPts val="3900"/>
              </a:lnSpc>
              <a:spcBef>
                <a:spcPts val="0"/>
              </a:spcBef>
              <a:defRPr sz="1800"/>
            </a:pPr>
            <a:r>
              <a:rPr sz="2000">
                <a:solidFill>
                  <a:srgbClr val="323333"/>
                </a:solidFill>
                <a:latin typeface="Verdana"/>
                <a:ea typeface="Verdana"/>
                <a:cs typeface="Verdana"/>
                <a:sym typeface="Verdana"/>
              </a:rPr>
              <a:t># </a:t>
            </a:r>
            <a:r>
              <a:rPr sz="2000">
                <a:latin typeface="Times Roman"/>
                <a:ea typeface="Times Roman"/>
                <a:cs typeface="Times Roman"/>
                <a:sym typeface="Times Roman"/>
              </a:rPr>
              <a:t>oozie.wf.rerun.failnodes=false, 说明可以重新跑成功的节点</a:t>
            </a:r>
            <a:endParaRPr sz="2000">
              <a:latin typeface="Helvetica Neue"/>
              <a:ea typeface="Helvetica Neue"/>
              <a:cs typeface="Helvetica Neue"/>
              <a:sym typeface="Helvetica Neue"/>
            </a:endParaRPr>
          </a:p>
          <a:p>
            <a:pPr lvl="0" defTabSz="457200">
              <a:lnSpc>
                <a:spcPts val="3500"/>
              </a:lnSpc>
              <a:spcBef>
                <a:spcPts val="0"/>
              </a:spcBef>
              <a:defRPr sz="1800"/>
            </a:pPr>
            <a:r>
              <a:rPr sz="1700">
                <a:solidFill>
                  <a:srgbClr val="323333"/>
                </a:solidFill>
                <a:latin typeface="Verdana"/>
                <a:ea typeface="Verdana"/>
                <a:cs typeface="Verdana"/>
                <a:sym typeface="Verdana"/>
              </a:rPr>
              <a:t> oozie job -rerun 0000004-160419071951949-oozie-oozi-W -config job.properties </a:t>
            </a:r>
            <a:r>
              <a:rPr sz="1700">
                <a:latin typeface="Times Roman"/>
                <a:ea typeface="Times Roman"/>
                <a:cs typeface="Times Roman"/>
                <a:sym typeface="Times Roman"/>
              </a:rPr>
              <a:t>-Doozie.wf.rerun.failnodes=false</a:t>
            </a:r>
            <a:endParaRPr sz="1700">
              <a:latin typeface="Helvetica Neue"/>
              <a:ea typeface="Helvetica Neue"/>
              <a:cs typeface="Helvetica Neue"/>
              <a:sym typeface="Helvetica Neue"/>
            </a:endParaRPr>
          </a:p>
          <a:p>
            <a:pPr lvl="0" defTabSz="457200">
              <a:lnSpc>
                <a:spcPts val="3900"/>
              </a:lnSpc>
              <a:spcBef>
                <a:spcPts val="0"/>
              </a:spcBef>
              <a:defRPr sz="1800"/>
            </a:pPr>
            <a:endParaRPr sz="2000">
              <a:latin typeface="Helvetica Neue"/>
              <a:ea typeface="Helvetica Neue"/>
              <a:cs typeface="Helvetica Neue"/>
              <a:sym typeface="Helvetica Neue"/>
            </a:endParaRPr>
          </a:p>
          <a:p>
            <a:pPr lvl="0" defTabSz="457200">
              <a:lnSpc>
                <a:spcPts val="3900"/>
              </a:lnSpc>
              <a:spcBef>
                <a:spcPts val="0"/>
              </a:spcBef>
              <a:defRPr sz="1800"/>
            </a:pPr>
            <a:endParaRPr sz="2000">
              <a:solidFill>
                <a:srgbClr val="323333"/>
              </a:solidFill>
              <a:latin typeface="Verdana"/>
              <a:ea typeface="Verdana"/>
              <a:cs typeface="Verdana"/>
              <a:sym typeface="Verdana"/>
            </a:endParaRPr>
          </a:p>
          <a:p>
            <a:pPr lvl="0" defTabSz="457200">
              <a:lnSpc>
                <a:spcPts val="3900"/>
              </a:lnSpc>
              <a:spcBef>
                <a:spcPts val="0"/>
              </a:spcBef>
              <a:defRPr sz="1800"/>
            </a:pPr>
            <a:r>
              <a:rPr sz="2000">
                <a:solidFill>
                  <a:srgbClr val="323333"/>
                </a:solidFill>
                <a:latin typeface="Verdana"/>
                <a:ea typeface="Verdana"/>
                <a:cs typeface="Verdana"/>
                <a:sym typeface="Verdana"/>
              </a:rPr>
              <a:t># skip nodes,被skip的节点在上次运行时必须是运行成功的节点，也就是说只能skip成功的节点而不能是失败节点</a:t>
            </a:r>
          </a:p>
          <a:p>
            <a:pPr lvl="0" defTabSz="457200">
              <a:lnSpc>
                <a:spcPts val="3900"/>
              </a:lnSpc>
              <a:spcBef>
                <a:spcPts val="0"/>
              </a:spcBef>
              <a:defRPr sz="1800"/>
            </a:pPr>
            <a:r>
              <a:rPr sz="2000">
                <a:solidFill>
                  <a:srgbClr val="323333"/>
                </a:solidFill>
                <a:latin typeface="Verdana"/>
                <a:ea typeface="Verdana"/>
                <a:cs typeface="Verdana"/>
                <a:sym typeface="Verdana"/>
              </a:rPr>
              <a:t> </a:t>
            </a:r>
            <a:r>
              <a:rPr sz="1500">
                <a:solidFill>
                  <a:srgbClr val="323333"/>
                </a:solidFill>
                <a:latin typeface="Verdana"/>
                <a:ea typeface="Verdana"/>
                <a:cs typeface="Verdana"/>
                <a:sym typeface="Verdana"/>
              </a:rPr>
              <a:t>oozie job -rerun 0000004-160419071951949-oozie-oozi-W -config job.properties -Doozie.wf.rerun.skip.nodes=node1,node3 </a:t>
            </a:r>
            <a:endParaRPr sz="2000">
              <a:solidFill>
                <a:srgbClr val="323333"/>
              </a:solidFill>
              <a:latin typeface="Verdana"/>
              <a:ea typeface="Verdana"/>
              <a:cs typeface="Verdana"/>
              <a:sym typeface="Verdana"/>
            </a:endParaRPr>
          </a:p>
          <a:p>
            <a:pPr lvl="0" defTabSz="457200">
              <a:lnSpc>
                <a:spcPts val="3900"/>
              </a:lnSpc>
              <a:spcBef>
                <a:spcPts val="0"/>
              </a:spcBef>
              <a:defRPr sz="1800"/>
            </a:pPr>
            <a:endParaRPr sz="2000">
              <a:solidFill>
                <a:srgbClr val="323333"/>
              </a:solidFill>
              <a:latin typeface="Verdana"/>
              <a:ea typeface="Verdana"/>
              <a:cs typeface="Verdana"/>
              <a:sym typeface="Verdana"/>
            </a:endParaRPr>
          </a:p>
          <a:p>
            <a:pPr lvl="0" defTabSz="457200">
              <a:lnSpc>
                <a:spcPts val="3900"/>
              </a:lnSpc>
              <a:spcBef>
                <a:spcPts val="0"/>
              </a:spcBef>
              <a:defRPr sz="1800"/>
            </a:pPr>
            <a:endParaRPr sz="1200">
              <a:solidFill>
                <a:srgbClr val="323333"/>
              </a:solidFill>
              <a:latin typeface="Times Roman"/>
              <a:ea typeface="Times Roman"/>
              <a:cs typeface="Times Roman"/>
              <a:sym typeface="Times Roman"/>
            </a:endParaRPr>
          </a:p>
        </p:txBody>
      </p:sp>
      <p:sp>
        <p:nvSpPr>
          <p:cNvPr id="266" name="Shape 266"/>
          <p:cNvSpPr>
            <a:spLocks noGrp="1"/>
          </p:cNvSpPr>
          <p:nvPr>
            <p:ph type="sldNum" sz="quarter" idx="2"/>
          </p:nvPr>
        </p:nvSpPr>
        <p:spPr>
          <a:xfrm>
            <a:off x="12432549" y="9258300"/>
            <a:ext cx="191996" cy="266700"/>
          </a:xfrm>
          <a:prstGeom prst="rect">
            <a:avLst/>
          </a:prstGeom>
          <a:extLst>
            <a:ext uri="{C572A759-6A51-4108-AA02-DFA0A04FC94B}">
              <ma14:wrappingTextBoxFlag xmlns:ma14="http://schemas.microsoft.com/office/mac/drawingml/2011/main" val="1"/>
            </a:ext>
          </a:extLst>
        </p:spPr>
        <p:txBody>
          <a:bodyPr/>
          <a:lstStyle/>
          <a:p>
            <a:pPr lvl="0">
              <a:defRPr sz="1800" i="0">
                <a:solidFill>
                  <a:srgbClr val="000000"/>
                </a:solidFill>
              </a:defRPr>
            </a:pPr>
            <a:fld id="{86CB4B4D-7CA3-9044-876B-883B54F8677D}" type="slidenum">
              <a:rPr sz="1100" i="1">
                <a:solidFill>
                  <a:srgbClr val="929396"/>
                </a:solidFill>
              </a:rPr>
              <a:t>4</a:t>
            </a:fld>
            <a:endParaRPr sz="1100" i="1">
              <a:solidFill>
                <a:srgbClr val="929396"/>
              </a:solidFill>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Shape 268"/>
          <p:cNvSpPr>
            <a:spLocks noGrp="1"/>
          </p:cNvSpPr>
          <p:nvPr>
            <p:ph type="title"/>
          </p:nvPr>
        </p:nvSpPr>
        <p:spPr>
          <a:prstGeom prst="rect">
            <a:avLst/>
          </a:prstGeom>
        </p:spPr>
        <p:txBody>
          <a:bodyPr/>
          <a:lstStyle/>
          <a:p>
            <a:pPr lvl="0">
              <a:defRPr sz="1800" b="0" cap="none" spc="0">
                <a:solidFill>
                  <a:srgbClr val="000000"/>
                </a:solidFill>
              </a:defRPr>
            </a:pPr>
            <a:r>
              <a:rPr sz="3600" b="1" cap="all" spc="-144">
                <a:solidFill>
                  <a:srgbClr val="00B56E"/>
                </a:solidFill>
              </a:rPr>
              <a:t>节点之间数据共享（ActionData）</a:t>
            </a:r>
          </a:p>
        </p:txBody>
      </p:sp>
      <p:sp>
        <p:nvSpPr>
          <p:cNvPr id="269" name="Shape 269"/>
          <p:cNvSpPr>
            <a:spLocks noGrp="1"/>
          </p:cNvSpPr>
          <p:nvPr>
            <p:ph type="sldNum" sz="quarter" idx="2"/>
          </p:nvPr>
        </p:nvSpPr>
        <p:spPr>
          <a:xfrm>
            <a:off x="12356355" y="9258300"/>
            <a:ext cx="268190" cy="292100"/>
          </a:xfrm>
          <a:prstGeom prst="rect">
            <a:avLst/>
          </a:prstGeom>
          <a:extLst>
            <a:ext uri="{C572A759-6A51-4108-AA02-DFA0A04FC94B}">
              <ma14:wrappingTextBoxFlag xmlns:ma14="http://schemas.microsoft.com/office/mac/drawingml/2011/main" val="1"/>
            </a:ext>
          </a:extLst>
        </p:spPr>
        <p:txBody>
          <a:bodyPr/>
          <a:lstStyle/>
          <a:p>
            <a:pPr lvl="0">
              <a:defRPr sz="1800" i="0">
                <a:solidFill>
                  <a:srgbClr val="000000"/>
                </a:solidFill>
              </a:defRPr>
            </a:pPr>
            <a:fld id="{86CB4B4D-7CA3-9044-876B-883B54F8677D}" type="slidenum">
              <a:rPr sz="1100" i="1">
                <a:solidFill>
                  <a:srgbClr val="929396"/>
                </a:solidFill>
              </a:rPr>
              <a:t>5</a:t>
            </a:fld>
            <a:endParaRPr sz="1100" i="1">
              <a:solidFill>
                <a:srgbClr val="929396"/>
              </a:solidFill>
            </a:endParaRPr>
          </a:p>
        </p:txBody>
      </p:sp>
      <p:sp>
        <p:nvSpPr>
          <p:cNvPr id="270" name="Shape 270"/>
          <p:cNvSpPr/>
          <p:nvPr/>
        </p:nvSpPr>
        <p:spPr>
          <a:xfrm>
            <a:off x="335604" y="1904678"/>
            <a:ext cx="10848325" cy="2501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defTabSz="457200">
              <a:lnSpc>
                <a:spcPts val="4200"/>
              </a:lnSpc>
              <a:spcBef>
                <a:spcPts val="1200"/>
              </a:spcBef>
              <a:defRPr sz="1800" i="0"/>
            </a:pPr>
            <a:r>
              <a:rPr sz="2100">
                <a:latin typeface="Times Roman"/>
                <a:ea typeface="Times Roman"/>
                <a:cs typeface="Times Roman"/>
                <a:sym typeface="Times Roman"/>
              </a:rPr>
              <a:t>在一个workflow内部，action 节点之间可以通过键值对的方式共享数据，例如：</a:t>
            </a:r>
          </a:p>
          <a:p>
            <a:pPr lvl="0" algn="l" defTabSz="457200">
              <a:lnSpc>
                <a:spcPts val="4200"/>
              </a:lnSpc>
              <a:spcBef>
                <a:spcPts val="1200"/>
              </a:spcBef>
              <a:defRPr sz="1800" i="0"/>
            </a:pPr>
            <a:r>
              <a:rPr sz="2100">
                <a:latin typeface="Times Roman"/>
                <a:ea typeface="Times Roman"/>
                <a:cs typeface="Times Roman"/>
                <a:sym typeface="Times Roman"/>
              </a:rPr>
              <a:t>在 shell action结束后， shell action的输出可供 workflow 作业使用，但它需要满足以下条件：</a:t>
            </a:r>
          </a:p>
          <a:p>
            <a:pPr lvl="0" algn="l" defTabSz="457200">
              <a:lnSpc>
                <a:spcPts val="4200"/>
              </a:lnSpc>
              <a:spcBef>
                <a:spcPts val="1200"/>
              </a:spcBef>
              <a:defRPr sz="1800" i="0"/>
            </a:pPr>
            <a:r>
              <a:rPr sz="2100">
                <a:latin typeface="Times Roman"/>
                <a:ea typeface="Times Roman"/>
                <a:cs typeface="Times Roman"/>
                <a:sym typeface="Times Roman"/>
              </a:rPr>
              <a:t>＊输出的格式必须是一个有效的 类Java 属性文件。（key=value）</a:t>
            </a:r>
          </a:p>
          <a:p>
            <a:pPr lvl="0" algn="l" defTabSz="457200">
              <a:lnSpc>
                <a:spcPts val="4200"/>
              </a:lnSpc>
              <a:spcBef>
                <a:spcPts val="1200"/>
              </a:spcBef>
              <a:defRPr sz="1800" i="0"/>
            </a:pPr>
            <a:r>
              <a:rPr sz="2100">
                <a:latin typeface="Times Roman"/>
                <a:ea typeface="Times Roman"/>
                <a:cs typeface="Times Roman"/>
                <a:sym typeface="Times Roman"/>
              </a:rPr>
              <a:t>＊输出的大小必须小于 2KB。</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Shape 272"/>
          <p:cNvSpPr>
            <a:spLocks noGrp="1"/>
          </p:cNvSpPr>
          <p:nvPr>
            <p:ph type="sldNum" sz="quarter" idx="2"/>
          </p:nvPr>
        </p:nvSpPr>
        <p:spPr>
          <a:xfrm>
            <a:off x="12356355" y="9258300"/>
            <a:ext cx="268190" cy="292100"/>
          </a:xfrm>
          <a:prstGeom prst="rect">
            <a:avLst/>
          </a:prstGeom>
          <a:extLst>
            <a:ext uri="{C572A759-6A51-4108-AA02-DFA0A04FC94B}">
              <ma14:wrappingTextBoxFlag xmlns:ma14="http://schemas.microsoft.com/office/mac/drawingml/2011/main" val="1"/>
            </a:ext>
          </a:extLst>
        </p:spPr>
        <p:txBody>
          <a:bodyPr/>
          <a:lstStyle/>
          <a:p>
            <a:pPr lvl="0">
              <a:defRPr sz="1800" i="0">
                <a:solidFill>
                  <a:srgbClr val="000000"/>
                </a:solidFill>
              </a:defRPr>
            </a:pPr>
            <a:fld id="{86CB4B4D-7CA3-9044-876B-883B54F8677D}" type="slidenum">
              <a:rPr sz="1100" i="1">
                <a:solidFill>
                  <a:srgbClr val="929396"/>
                </a:solidFill>
              </a:rPr>
              <a:t>6</a:t>
            </a:fld>
            <a:endParaRPr sz="1100" i="1">
              <a:solidFill>
                <a:srgbClr val="929396"/>
              </a:solidFill>
            </a:endParaRPr>
          </a:p>
        </p:txBody>
      </p:sp>
      <p:sp>
        <p:nvSpPr>
          <p:cNvPr id="273" name="Shape 273"/>
          <p:cNvSpPr/>
          <p:nvPr/>
        </p:nvSpPr>
        <p:spPr>
          <a:xfrm>
            <a:off x="386404" y="2215828"/>
            <a:ext cx="127001" cy="762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defTabSz="457200">
              <a:lnSpc>
                <a:spcPts val="3700"/>
              </a:lnSpc>
              <a:spcBef>
                <a:spcPts val="1200"/>
              </a:spcBef>
              <a:defRPr sz="1800" i="0"/>
            </a:pPr>
            <a:endParaRPr sz="1700">
              <a:latin typeface="Times Roman"/>
              <a:ea typeface="Times Roman"/>
              <a:cs typeface="Times Roman"/>
              <a:sym typeface="Times Roman"/>
            </a:endParaRPr>
          </a:p>
        </p:txBody>
      </p:sp>
      <p:sp>
        <p:nvSpPr>
          <p:cNvPr id="274" name="Shape 274"/>
          <p:cNvSpPr/>
          <p:nvPr/>
        </p:nvSpPr>
        <p:spPr>
          <a:xfrm>
            <a:off x="394093" y="1825303"/>
            <a:ext cx="10260181" cy="527685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i="0"/>
            </a:pPr>
            <a:r>
              <a:rPr sz="2100" i="1"/>
              <a:t>&lt;action name="shellActionExample"&gt;</a:t>
            </a:r>
          </a:p>
          <a:p>
            <a:pPr lvl="0" algn="l">
              <a:defRPr sz="1800" i="0"/>
            </a:pPr>
            <a:r>
              <a:rPr sz="2100" i="1"/>
              <a:t>    &lt;shell xmlns="uri:oozie:shell-action:0.1"&gt;</a:t>
            </a:r>
          </a:p>
          <a:p>
            <a:pPr lvl="0" algn="l">
              <a:defRPr sz="1800" i="0"/>
            </a:pPr>
            <a:r>
              <a:rPr sz="2100" i="1"/>
              <a:t>       &lt;job-tracker&gt;${jobTracker}&lt;/job-tracker&gt;</a:t>
            </a:r>
          </a:p>
          <a:p>
            <a:pPr lvl="0" algn="l">
              <a:defRPr sz="1800" i="0"/>
            </a:pPr>
            <a:r>
              <a:rPr sz="2100" i="1"/>
              <a:t>       &lt;name-node&gt;${nameNode}&lt;/name-node&gt;</a:t>
            </a:r>
          </a:p>
          <a:p>
            <a:pPr lvl="0" algn="l">
              <a:defRPr sz="1800" i="0"/>
            </a:pPr>
            <a:r>
              <a:rPr sz="2100" i="1"/>
              <a:t>       &lt;configuration&gt;</a:t>
            </a:r>
          </a:p>
          <a:p>
            <a:pPr lvl="0" algn="l">
              <a:defRPr sz="1800" i="0"/>
            </a:pPr>
            <a:r>
              <a:rPr sz="2100" i="1"/>
              <a:t>           &lt;property&gt;</a:t>
            </a:r>
          </a:p>
          <a:p>
            <a:pPr lvl="0" algn="l">
              <a:defRPr sz="1800" i="0"/>
            </a:pPr>
            <a:r>
              <a:rPr sz="2100" i="1"/>
              <a:t>               &lt;name&gt;mapred.job.queue.name&lt;/name&gt;</a:t>
            </a:r>
          </a:p>
          <a:p>
            <a:pPr lvl="0" algn="l">
              <a:defRPr sz="1800" i="0"/>
            </a:pPr>
            <a:r>
              <a:rPr sz="2100" i="1"/>
              <a:t>               &lt;value&gt;${queueName}&lt;/value&gt;</a:t>
            </a:r>
          </a:p>
          <a:p>
            <a:pPr lvl="0" algn="l">
              <a:defRPr sz="1800" i="0"/>
            </a:pPr>
            <a:r>
              <a:rPr sz="2100" i="1"/>
              <a:t>           &lt;/property&gt;</a:t>
            </a:r>
          </a:p>
          <a:p>
            <a:pPr lvl="0" algn="l">
              <a:defRPr sz="1800" i="0"/>
            </a:pPr>
            <a:r>
              <a:rPr sz="2100" i="1"/>
              <a:t>       &lt;/configuration&gt;</a:t>
            </a:r>
          </a:p>
          <a:p>
            <a:pPr lvl="0" algn="l">
              <a:defRPr sz="1800" i="0"/>
            </a:pPr>
            <a:r>
              <a:rPr sz="2100" i="1"/>
              <a:t>       </a:t>
            </a:r>
            <a:r>
              <a:rPr sz="2100" i="1">
                <a:solidFill>
                  <a:srgbClr val="00B56E"/>
                </a:solidFill>
              </a:rPr>
              <a:t>&lt;exec&gt;upload.sh&lt;/exec&gt;</a:t>
            </a:r>
            <a:endParaRPr sz="2100" i="1"/>
          </a:p>
          <a:p>
            <a:pPr lvl="0" algn="l">
              <a:defRPr sz="1800" i="0"/>
            </a:pPr>
            <a:r>
              <a:rPr sz="2100" i="1"/>
              <a:t>       &lt;argument&gt;${tableName}&lt;/argument&gt;</a:t>
            </a:r>
          </a:p>
          <a:p>
            <a:pPr lvl="0" algn="l">
              <a:defRPr sz="1800" i="0"/>
            </a:pPr>
            <a:r>
              <a:rPr sz="2100" i="1"/>
              <a:t>       &lt;file&gt;lib/script/shell#upload.sh&lt;/file&gt;</a:t>
            </a:r>
          </a:p>
          <a:p>
            <a:pPr lvl="0" algn="l">
              <a:defRPr sz="1800" i="0"/>
            </a:pPr>
            <a:r>
              <a:rPr sz="2100" i="1"/>
              <a:t>       </a:t>
            </a:r>
            <a:r>
              <a:rPr sz="2100" i="1">
                <a:solidFill>
                  <a:srgbClr val="00B56E"/>
                </a:solidFill>
              </a:rPr>
              <a:t>&lt;capture-output/&gt;</a:t>
            </a:r>
            <a:endParaRPr sz="2100" i="1"/>
          </a:p>
          <a:p>
            <a:pPr lvl="0" algn="l">
              <a:defRPr sz="1800" i="0"/>
            </a:pPr>
            <a:r>
              <a:rPr sz="2100" i="1"/>
              <a:t>    &lt;/shell&gt;</a:t>
            </a:r>
          </a:p>
          <a:p>
            <a:pPr lvl="0" algn="l">
              <a:defRPr sz="1800" i="0"/>
            </a:pPr>
            <a:r>
              <a:rPr sz="2100" i="1"/>
              <a:t>    &lt;ok to="sqoopIncrImport"/&gt;</a:t>
            </a:r>
          </a:p>
          <a:p>
            <a:pPr lvl="0" algn="l">
              <a:defRPr sz="1800" i="0"/>
            </a:pPr>
            <a:r>
              <a:rPr sz="2100" i="1"/>
              <a:t>    &lt;error to="fail"/&gt;</a:t>
            </a:r>
          </a:p>
          <a:p>
            <a:pPr lvl="0" algn="l">
              <a:defRPr sz="1800" i="0"/>
            </a:pPr>
            <a:r>
              <a:rPr sz="2100" i="1"/>
              <a:t>&lt;/action&gt;</a:t>
            </a:r>
          </a:p>
        </p:txBody>
      </p:sp>
      <p:sp>
        <p:nvSpPr>
          <p:cNvPr id="275" name="Shape 275"/>
          <p:cNvSpPr/>
          <p:nvPr/>
        </p:nvSpPr>
        <p:spPr>
          <a:xfrm>
            <a:off x="31650" y="1255551"/>
            <a:ext cx="4385272" cy="520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a:latin typeface="Helvetica-BoldOblique"/>
                <a:ea typeface="Helvetica-BoldOblique"/>
                <a:cs typeface="Helvetica-BoldOblique"/>
                <a:sym typeface="Helvetica-BoldOblique"/>
              </a:defRPr>
            </a:lvl1pPr>
          </a:lstStyle>
          <a:p>
            <a:pPr lvl="0">
              <a:defRPr sz="1800" b="0" i="0"/>
            </a:pPr>
            <a:r>
              <a:rPr sz="2400" b="1" i="1"/>
              <a:t>shell action调用upload.sh</a:t>
            </a:r>
          </a:p>
        </p:txBody>
      </p:sp>
      <p:sp>
        <p:nvSpPr>
          <p:cNvPr id="276" name="Shape 276"/>
          <p:cNvSpPr>
            <a:spLocks noGrp="1"/>
          </p:cNvSpPr>
          <p:nvPr>
            <p:ph type="title"/>
          </p:nvPr>
        </p:nvSpPr>
        <p:spPr>
          <a:prstGeom prst="rect">
            <a:avLst/>
          </a:prstGeom>
        </p:spPr>
        <p:txBody>
          <a:bodyPr/>
          <a:lstStyle/>
          <a:p>
            <a:pPr lvl="0">
              <a:defRPr sz="1800" b="0" cap="none" spc="0">
                <a:solidFill>
                  <a:srgbClr val="000000"/>
                </a:solidFill>
              </a:defRPr>
            </a:pPr>
            <a:r>
              <a:rPr sz="3600" b="1" cap="all" spc="-144">
                <a:solidFill>
                  <a:srgbClr val="00B56E"/>
                </a:solidFill>
              </a:rPr>
              <a:t>节点之间数据共享（ActionData）</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Shape 278"/>
          <p:cNvSpPr>
            <a:spLocks noGrp="1"/>
          </p:cNvSpPr>
          <p:nvPr>
            <p:ph type="sldNum" sz="quarter" idx="2"/>
          </p:nvPr>
        </p:nvSpPr>
        <p:spPr>
          <a:xfrm>
            <a:off x="12356355" y="9258300"/>
            <a:ext cx="268190" cy="292100"/>
          </a:xfrm>
          <a:prstGeom prst="rect">
            <a:avLst/>
          </a:prstGeom>
          <a:extLst>
            <a:ext uri="{C572A759-6A51-4108-AA02-DFA0A04FC94B}">
              <ma14:wrappingTextBoxFlag xmlns:ma14="http://schemas.microsoft.com/office/mac/drawingml/2011/main" val="1"/>
            </a:ext>
          </a:extLst>
        </p:spPr>
        <p:txBody>
          <a:bodyPr/>
          <a:lstStyle/>
          <a:p>
            <a:pPr lvl="0">
              <a:defRPr sz="1800" i="0">
                <a:solidFill>
                  <a:srgbClr val="000000"/>
                </a:solidFill>
              </a:defRPr>
            </a:pPr>
            <a:fld id="{86CB4B4D-7CA3-9044-876B-883B54F8677D}" type="slidenum">
              <a:rPr sz="1100" i="1">
                <a:solidFill>
                  <a:srgbClr val="929396"/>
                </a:solidFill>
              </a:rPr>
              <a:t>7</a:t>
            </a:fld>
            <a:endParaRPr sz="1100" i="1">
              <a:solidFill>
                <a:srgbClr val="929396"/>
              </a:solidFill>
            </a:endParaRPr>
          </a:p>
        </p:txBody>
      </p:sp>
      <p:sp>
        <p:nvSpPr>
          <p:cNvPr id="279" name="Shape 279"/>
          <p:cNvSpPr/>
          <p:nvPr/>
        </p:nvSpPr>
        <p:spPr>
          <a:xfrm>
            <a:off x="386404" y="2215828"/>
            <a:ext cx="127001" cy="762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defTabSz="457200">
              <a:lnSpc>
                <a:spcPts val="3700"/>
              </a:lnSpc>
              <a:spcBef>
                <a:spcPts val="1200"/>
              </a:spcBef>
              <a:defRPr sz="1800" i="0"/>
            </a:pPr>
            <a:endParaRPr sz="1700">
              <a:latin typeface="Times Roman"/>
              <a:ea typeface="Times Roman"/>
              <a:cs typeface="Times Roman"/>
              <a:sym typeface="Times Roman"/>
            </a:endParaRPr>
          </a:p>
        </p:txBody>
      </p:sp>
      <p:sp>
        <p:nvSpPr>
          <p:cNvPr id="280" name="Shape 280"/>
          <p:cNvSpPr/>
          <p:nvPr/>
        </p:nvSpPr>
        <p:spPr>
          <a:xfrm>
            <a:off x="394093" y="1234118"/>
            <a:ext cx="11090803" cy="50368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a:defRPr sz="1800" i="0"/>
            </a:pPr>
            <a:r>
              <a:rPr sz="2100" i="1"/>
              <a:t>清单. Shell 脚本：</a:t>
            </a:r>
            <a:r>
              <a:rPr sz="2100" i="1">
                <a:solidFill>
                  <a:srgbClr val="00B56E"/>
                </a:solidFill>
              </a:rPr>
              <a:t>upload.sh</a:t>
            </a:r>
          </a:p>
          <a:p>
            <a:pPr lvl="0" algn="l">
              <a:defRPr sz="1800" i="0"/>
            </a:pPr>
            <a:r>
              <a:rPr sz="2100" i="1">
                <a:solidFill>
                  <a:srgbClr val="00B56E"/>
                </a:solidFill>
              </a:rPr>
              <a:t>======================================================================</a:t>
            </a:r>
            <a:endParaRPr sz="2100" i="1"/>
          </a:p>
          <a:p>
            <a:pPr lvl="0" algn="l">
              <a:defRPr sz="1800" i="0"/>
            </a:pPr>
            <a:r>
              <a:rPr sz="2100" i="1"/>
              <a:t>host="XXX.XX.XX.XXX"</a:t>
            </a:r>
          </a:p>
          <a:p>
            <a:pPr lvl="0" algn="l">
              <a:defRPr sz="1800" i="0"/>
            </a:pPr>
            <a:r>
              <a:rPr sz="2100" i="1"/>
              <a:t>port="3306"</a:t>
            </a:r>
          </a:p>
          <a:p>
            <a:pPr lvl="0" algn="l">
              <a:defRPr sz="1800" i="0"/>
            </a:pPr>
            <a:r>
              <a:rPr sz="2100" i="1"/>
              <a:t>username="root"</a:t>
            </a:r>
          </a:p>
          <a:p>
            <a:pPr lvl="0" algn="l">
              <a:defRPr sz="1800" i="0"/>
            </a:pPr>
            <a:r>
              <a:rPr sz="2100" i="1"/>
              <a:t>password=""</a:t>
            </a:r>
          </a:p>
          <a:p>
            <a:pPr lvl="0" algn="l">
              <a:defRPr sz="1800" i="0"/>
            </a:pPr>
            <a:r>
              <a:rPr sz="2100" i="1"/>
              <a:t>database="zzz"</a:t>
            </a:r>
          </a:p>
          <a:p>
            <a:pPr lvl="0" algn="l">
              <a:defRPr sz="1800" i="0"/>
            </a:pPr>
            <a:r>
              <a:rPr sz="2100" i="1"/>
              <a:t>tableName="$1"</a:t>
            </a:r>
          </a:p>
          <a:p>
            <a:pPr lvl="0" algn="l">
              <a:defRPr sz="1800" i="0"/>
            </a:pPr>
            <a:endParaRPr sz="2100" i="1"/>
          </a:p>
          <a:p>
            <a:pPr lvl="0" algn="l">
              <a:defRPr sz="1800" i="0"/>
            </a:pPr>
            <a:r>
              <a:rPr sz="2100" i="1"/>
              <a:t>sqoopLstUpd=`mysql --host=$host --port=$port --user=$username --password=$password </a:t>
            </a:r>
          </a:p>
          <a:p>
            <a:pPr lvl="0" algn="l">
              <a:defRPr sz="1800" i="0"/>
            </a:pPr>
            <a:r>
              <a:rPr sz="2100" i="1"/>
              <a:t>-N -e 'SELECT PARM_DATE_VAL from T_CONTROL_PARM where PARM_NM="SQOOP_INCR_LST_UPD"</a:t>
            </a:r>
          </a:p>
          <a:p>
            <a:pPr lvl="0" algn="l">
              <a:defRPr sz="1800" i="0"/>
            </a:pPr>
            <a:r>
              <a:rPr sz="2100" i="1"/>
              <a:t> and PARM_GROUP_NM="'$tableName'"' $database`</a:t>
            </a:r>
          </a:p>
          <a:p>
            <a:pPr lvl="0" algn="l">
              <a:defRPr sz="1800" i="0"/>
            </a:pPr>
            <a:endParaRPr sz="2100" i="1"/>
          </a:p>
          <a:p>
            <a:pPr lvl="0" algn="l">
              <a:defRPr sz="1800" i="0"/>
            </a:pPr>
            <a:r>
              <a:rPr sz="2100" i="1">
                <a:solidFill>
                  <a:srgbClr val="00B56E"/>
                </a:solidFill>
              </a:rPr>
              <a:t>echo "sqoopLstUpd=$sqoopLstUpd"</a:t>
            </a:r>
          </a:p>
          <a:p>
            <a:pPr lvl="0" algn="l">
              <a:defRPr sz="1800" i="0"/>
            </a:pPr>
            <a:r>
              <a:rPr sz="2100" i="1">
                <a:solidFill>
                  <a:srgbClr val="00B56E"/>
                </a:solidFill>
              </a:rPr>
              <a:t>echo “tableName=$tableName"</a:t>
            </a:r>
          </a:p>
          <a:p>
            <a:pPr lvl="0" algn="l">
              <a:defRPr sz="1800" i="0"/>
            </a:pPr>
            <a:r>
              <a:rPr sz="2100" i="1">
                <a:solidFill>
                  <a:srgbClr val="00B56E"/>
                </a:solidFill>
              </a:rPr>
              <a:t>======================================================================</a:t>
            </a:r>
          </a:p>
        </p:txBody>
      </p:sp>
      <p:sp>
        <p:nvSpPr>
          <p:cNvPr id="281" name="Shape 281"/>
          <p:cNvSpPr>
            <a:spLocks noGrp="1"/>
          </p:cNvSpPr>
          <p:nvPr>
            <p:ph type="title"/>
          </p:nvPr>
        </p:nvSpPr>
        <p:spPr>
          <a:prstGeom prst="rect">
            <a:avLst/>
          </a:prstGeom>
        </p:spPr>
        <p:txBody>
          <a:bodyPr/>
          <a:lstStyle/>
          <a:p>
            <a:pPr lvl="0">
              <a:defRPr sz="1800" b="0" cap="none" spc="0">
                <a:solidFill>
                  <a:srgbClr val="000000"/>
                </a:solidFill>
              </a:defRPr>
            </a:pPr>
            <a:r>
              <a:rPr sz="3600" b="1" cap="all" spc="-144">
                <a:solidFill>
                  <a:srgbClr val="00B56E"/>
                </a:solidFill>
              </a:rPr>
              <a:t>节点之间数据共享（ActionData）</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Shape 283"/>
          <p:cNvSpPr>
            <a:spLocks noGrp="1"/>
          </p:cNvSpPr>
          <p:nvPr>
            <p:ph type="sldNum" sz="quarter" idx="2"/>
          </p:nvPr>
        </p:nvSpPr>
        <p:spPr>
          <a:xfrm>
            <a:off x="12356355" y="9258300"/>
            <a:ext cx="268190" cy="292100"/>
          </a:xfrm>
          <a:prstGeom prst="rect">
            <a:avLst/>
          </a:prstGeom>
          <a:extLst>
            <a:ext uri="{C572A759-6A51-4108-AA02-DFA0A04FC94B}">
              <ma14:wrappingTextBoxFlag xmlns:ma14="http://schemas.microsoft.com/office/mac/drawingml/2011/main" val="1"/>
            </a:ext>
          </a:extLst>
        </p:spPr>
        <p:txBody>
          <a:bodyPr/>
          <a:lstStyle/>
          <a:p>
            <a:pPr lvl="0">
              <a:defRPr sz="1800" i="0">
                <a:solidFill>
                  <a:srgbClr val="000000"/>
                </a:solidFill>
              </a:defRPr>
            </a:pPr>
            <a:fld id="{86CB4B4D-7CA3-9044-876B-883B54F8677D}" type="slidenum">
              <a:rPr sz="1100" i="1">
                <a:solidFill>
                  <a:srgbClr val="929396"/>
                </a:solidFill>
              </a:rPr>
              <a:t>8</a:t>
            </a:fld>
            <a:endParaRPr sz="1100" i="1">
              <a:solidFill>
                <a:srgbClr val="929396"/>
              </a:solidFill>
            </a:endParaRPr>
          </a:p>
        </p:txBody>
      </p:sp>
      <p:sp>
        <p:nvSpPr>
          <p:cNvPr id="284" name="Shape 284"/>
          <p:cNvSpPr/>
          <p:nvPr/>
        </p:nvSpPr>
        <p:spPr>
          <a:xfrm>
            <a:off x="386404" y="2215828"/>
            <a:ext cx="127001" cy="762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defTabSz="457200">
              <a:lnSpc>
                <a:spcPts val="3700"/>
              </a:lnSpc>
              <a:spcBef>
                <a:spcPts val="1200"/>
              </a:spcBef>
              <a:defRPr sz="1800" i="0"/>
            </a:pPr>
            <a:endParaRPr sz="1700">
              <a:latin typeface="Times Roman"/>
              <a:ea typeface="Times Roman"/>
              <a:cs typeface="Times Roman"/>
              <a:sym typeface="Times Roman"/>
            </a:endParaRPr>
          </a:p>
        </p:txBody>
      </p:sp>
      <p:sp>
        <p:nvSpPr>
          <p:cNvPr id="285" name="Shape 285"/>
          <p:cNvSpPr/>
          <p:nvPr/>
        </p:nvSpPr>
        <p:spPr>
          <a:xfrm>
            <a:off x="330593" y="1151890"/>
            <a:ext cx="12230103" cy="81610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i="0"/>
            </a:pPr>
            <a:r>
              <a:rPr sz="1600" i="1"/>
              <a:t>&lt;action name="sqoopIncrImport"&gt;</a:t>
            </a:r>
          </a:p>
          <a:p>
            <a:pPr lvl="0" algn="l">
              <a:defRPr sz="1800" i="0"/>
            </a:pPr>
            <a:r>
              <a:rPr sz="1600" i="1"/>
              <a:t>        &lt;sqoop xmlns="uri:oozie:sqoop-action:0.2"&gt;</a:t>
            </a:r>
          </a:p>
          <a:p>
            <a:pPr lvl="0" algn="l">
              <a:defRPr sz="1800" i="0"/>
            </a:pPr>
            <a:r>
              <a:rPr sz="1600" i="1"/>
              <a:t>           &lt;job-tracker&gt;${jobTracker}&lt;/job-tracker&gt;</a:t>
            </a:r>
          </a:p>
          <a:p>
            <a:pPr lvl="0" algn="l">
              <a:defRPr sz="1800" i="0"/>
            </a:pPr>
            <a:r>
              <a:rPr sz="1600" i="1"/>
              <a:t>           &lt;name-node&gt;${nameNode}&lt;/name-node&gt;</a:t>
            </a:r>
          </a:p>
          <a:p>
            <a:pPr lvl="0" algn="l">
              <a:defRPr sz="1800" i="0"/>
            </a:pPr>
            <a:r>
              <a:rPr sz="1600" i="1"/>
              <a:t>           &lt;prepare&gt;</a:t>
            </a:r>
          </a:p>
          <a:p>
            <a:pPr lvl="0" algn="l">
              <a:defRPr sz="1800" i="0"/>
            </a:pPr>
            <a:r>
              <a:rPr sz="1600" i="1"/>
              <a:t>               &lt;delete path="${s3BucketLoc}/${tableName}/incr"/&gt;</a:t>
            </a:r>
          </a:p>
          <a:p>
            <a:pPr lvl="0" algn="l">
              <a:defRPr sz="1800" i="0"/>
            </a:pPr>
            <a:r>
              <a:rPr sz="1600" i="1"/>
              <a:t>               &lt;mkdir path="${s3BucketLoc}/${tableName}"/&gt;</a:t>
            </a:r>
          </a:p>
          <a:p>
            <a:pPr lvl="0" algn="l">
              <a:defRPr sz="1800" i="0"/>
            </a:pPr>
            <a:r>
              <a:rPr sz="1600" i="1"/>
              <a:t>           &lt;/prepare&gt;</a:t>
            </a:r>
          </a:p>
          <a:p>
            <a:pPr lvl="0" algn="l">
              <a:defRPr sz="1800" i="0"/>
            </a:pPr>
            <a:r>
              <a:rPr sz="1600" i="1"/>
              <a:t>           &lt;configuration&gt;</a:t>
            </a:r>
          </a:p>
          <a:p>
            <a:pPr lvl="0" algn="l">
              <a:defRPr sz="1800" i="0"/>
            </a:pPr>
            <a:r>
              <a:rPr sz="1600" i="1"/>
              <a:t>               &lt;property&gt;</a:t>
            </a:r>
          </a:p>
          <a:p>
            <a:pPr lvl="0" algn="l">
              <a:defRPr sz="1800" i="0"/>
            </a:pPr>
            <a:r>
              <a:rPr sz="1600" i="1"/>
              <a:t>                   &lt;name&gt;mapred.job.queue.name&lt;/name&gt;</a:t>
            </a:r>
          </a:p>
          <a:p>
            <a:pPr lvl="0" algn="l">
              <a:defRPr sz="1800" i="0"/>
            </a:pPr>
            <a:r>
              <a:rPr sz="1600" i="1"/>
              <a:t>                   &lt;value&gt;${queueName}&lt;/value&gt;</a:t>
            </a:r>
          </a:p>
          <a:p>
            <a:pPr lvl="0" algn="l">
              <a:defRPr sz="1800" i="0"/>
            </a:pPr>
            <a:r>
              <a:rPr sz="1600" i="1"/>
              <a:t>               &lt;/property&gt;</a:t>
            </a:r>
          </a:p>
          <a:p>
            <a:pPr lvl="0" algn="l">
              <a:defRPr sz="1800" i="0"/>
            </a:pPr>
            <a:r>
              <a:rPr sz="1600" i="1"/>
              <a:t>           &lt;/configuration&gt;</a:t>
            </a:r>
          </a:p>
          <a:p>
            <a:pPr lvl="0" algn="l">
              <a:defRPr sz="1800" i="0"/>
            </a:pPr>
            <a:r>
              <a:rPr sz="1600" i="1"/>
              <a:t>           &lt;arg&gt;import&lt;/arg&gt;</a:t>
            </a:r>
          </a:p>
          <a:p>
            <a:pPr lvl="0" algn="l">
              <a:defRPr sz="1800" i="0"/>
            </a:pPr>
            <a:r>
              <a:rPr sz="1600" i="1"/>
              <a:t>           &lt;arg&gt;--connect&lt;/arg&gt;</a:t>
            </a:r>
          </a:p>
          <a:p>
            <a:pPr lvl="0" algn="l">
              <a:defRPr sz="1800" i="0"/>
            </a:pPr>
            <a:r>
              <a:rPr sz="1600" i="1"/>
              <a:t>           &lt;arg&gt;${dbURL}&lt;/arg&gt;</a:t>
            </a:r>
          </a:p>
          <a:p>
            <a:pPr lvl="0" algn="l">
              <a:defRPr sz="1800" i="0"/>
            </a:pPr>
            <a:r>
              <a:rPr sz="1600" i="1"/>
              <a:t>           &lt;arg&gt;--driver&lt;/arg&gt;</a:t>
            </a:r>
          </a:p>
          <a:p>
            <a:pPr lvl="0" algn="l">
              <a:defRPr sz="1800" i="0"/>
            </a:pPr>
            <a:r>
              <a:rPr sz="1600" i="1"/>
              <a:t>           &lt;arg&gt;${mySqlDriver}&lt;/arg&gt;</a:t>
            </a:r>
          </a:p>
          <a:p>
            <a:pPr lvl="0" algn="l">
              <a:defRPr sz="1800" i="0"/>
            </a:pPr>
            <a:r>
              <a:rPr sz="1600" i="1"/>
              <a:t>           &lt;arg&gt;--username&lt;/arg&gt;</a:t>
            </a:r>
          </a:p>
          <a:p>
            <a:pPr lvl="0" algn="l">
              <a:defRPr sz="1800" i="0"/>
            </a:pPr>
            <a:r>
              <a:rPr sz="1600" i="1"/>
              <a:t>           &lt;arg&gt;${user}&lt;/arg&gt;</a:t>
            </a:r>
          </a:p>
          <a:p>
            <a:pPr lvl="0" algn="l">
              <a:defRPr sz="1800" i="0"/>
            </a:pPr>
            <a:r>
              <a:rPr sz="1600" i="1"/>
              <a:t>           &lt;arg&gt;--table&lt;/arg&gt;</a:t>
            </a:r>
          </a:p>
          <a:p>
            <a:pPr lvl="0" algn="l">
              <a:defRPr sz="1800" i="0"/>
            </a:pPr>
            <a:r>
              <a:rPr sz="1600" i="1"/>
              <a:t>          </a:t>
            </a:r>
            <a:r>
              <a:rPr sz="1600" i="1">
                <a:solidFill>
                  <a:srgbClr val="00B56E"/>
                </a:solidFill>
              </a:rPr>
              <a:t> &lt;arg&gt;${wf:actionData('timeCheck')['tableName']}&lt;/arg&gt;</a:t>
            </a:r>
          </a:p>
          <a:p>
            <a:pPr lvl="0" algn="l">
              <a:defRPr sz="1800" i="0"/>
            </a:pPr>
            <a:r>
              <a:rPr sz="1600" i="1"/>
              <a:t>           &lt;arg&gt;--target-dir&lt;/arg&gt;</a:t>
            </a:r>
          </a:p>
          <a:p>
            <a:pPr lvl="0" algn="l">
              <a:defRPr sz="1800" i="0"/>
            </a:pPr>
            <a:r>
              <a:rPr sz="1600" i="1"/>
              <a:t>           &lt;arg&gt;${s3BucketLoc}/${tableName}/incr&lt;/arg&gt;</a:t>
            </a:r>
          </a:p>
          <a:p>
            <a:pPr lvl="0" algn="l">
              <a:defRPr sz="1800" i="0"/>
            </a:pPr>
            <a:r>
              <a:rPr sz="1600" i="1"/>
              <a:t>           &lt;arg&gt;--check-column&lt;/arg&gt;</a:t>
            </a:r>
          </a:p>
          <a:p>
            <a:pPr lvl="0" algn="l">
              <a:defRPr sz="1800" i="0"/>
            </a:pPr>
            <a:r>
              <a:rPr sz="1600" i="1"/>
              <a:t>           &lt;arg&gt;LAST_UPD&lt;/arg&gt;</a:t>
            </a:r>
          </a:p>
          <a:p>
            <a:pPr lvl="0" algn="l">
              <a:defRPr sz="1800" i="0"/>
            </a:pPr>
            <a:r>
              <a:rPr sz="1600" i="1"/>
              <a:t>           &lt;arg&gt;--incremental&lt;/arg&gt;</a:t>
            </a:r>
          </a:p>
          <a:p>
            <a:pPr lvl="0" algn="l">
              <a:defRPr sz="1800" i="0"/>
            </a:pPr>
            <a:r>
              <a:rPr sz="1600" i="1"/>
              <a:t>           &lt;arg&gt;lastmodified&lt;/arg&gt;</a:t>
            </a:r>
          </a:p>
          <a:p>
            <a:pPr lvl="0" algn="l">
              <a:defRPr sz="1800" i="0"/>
            </a:pPr>
            <a:r>
              <a:rPr sz="1600" i="1"/>
              <a:t>           &lt;arg&gt;--last-value&lt;/arg&gt;</a:t>
            </a:r>
          </a:p>
          <a:p>
            <a:pPr lvl="0" algn="l">
              <a:defRPr sz="1800" i="0"/>
            </a:pPr>
            <a:r>
              <a:rPr sz="1600" i="1"/>
              <a:t>         </a:t>
            </a:r>
            <a:r>
              <a:rPr sz="1600" i="1">
                <a:solidFill>
                  <a:srgbClr val="00B56E"/>
                </a:solidFill>
              </a:rPr>
              <a:t>  &lt;arg&gt;${wf:actionData('timeCheck')['sqoopLstUpd']}&lt;/arg&gt;</a:t>
            </a:r>
            <a:endParaRPr sz="1600" i="1"/>
          </a:p>
          <a:p>
            <a:pPr lvl="0" algn="l">
              <a:defRPr sz="1800" i="0"/>
            </a:pPr>
            <a:r>
              <a:rPr sz="1600" i="1"/>
              <a:t>           &lt;arg&gt;--m&lt;/arg&gt;</a:t>
            </a:r>
          </a:p>
          <a:p>
            <a:pPr lvl="0" algn="l">
              <a:defRPr sz="1800" i="0"/>
            </a:pPr>
            <a:r>
              <a:rPr sz="1600" i="1"/>
              <a:t>           &lt;arg&gt;1&lt;/arg&gt;</a:t>
            </a:r>
          </a:p>
          <a:p>
            <a:pPr lvl="0" algn="l">
              <a:defRPr sz="1800" i="0"/>
            </a:pPr>
            <a:r>
              <a:rPr sz="1600" i="1"/>
              <a:t>       &lt;/sqoop&gt;</a:t>
            </a:r>
          </a:p>
          <a:p>
            <a:pPr lvl="0" algn="l">
              <a:defRPr sz="1800" i="0"/>
            </a:pPr>
            <a:r>
              <a:rPr sz="1600" i="1"/>
              <a:t>       &lt;ok to="sqoopMetaUpdate"/&gt;</a:t>
            </a:r>
          </a:p>
          <a:p>
            <a:pPr lvl="0" algn="l">
              <a:defRPr sz="1800" i="0"/>
            </a:pPr>
            <a:r>
              <a:rPr sz="1600" i="1"/>
              <a:t>       &lt;error to="fail"/&gt;</a:t>
            </a:r>
          </a:p>
          <a:p>
            <a:pPr lvl="0" algn="l">
              <a:defRPr sz="1800" i="0"/>
            </a:pPr>
            <a:r>
              <a:rPr sz="1600" i="1"/>
              <a:t>   &lt;/action&gt;</a:t>
            </a:r>
          </a:p>
        </p:txBody>
      </p:sp>
      <p:sp>
        <p:nvSpPr>
          <p:cNvPr id="286" name="Shape 286"/>
          <p:cNvSpPr/>
          <p:nvPr/>
        </p:nvSpPr>
        <p:spPr>
          <a:xfrm>
            <a:off x="6286500" y="4171628"/>
            <a:ext cx="4076750" cy="1601713"/>
          </a:xfrm>
          <a:prstGeom prst="wedgeEllipseCallout">
            <a:avLst>
              <a:gd name="adj1" fmla="val -49751"/>
              <a:gd name="adj2" fmla="val 60149"/>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000" i="0">
                <a:latin typeface="+mn-lt"/>
                <a:ea typeface="+mn-ea"/>
                <a:cs typeface="+mn-cs"/>
                <a:sym typeface="Helvetica"/>
              </a:defRPr>
            </a:lvl1pPr>
          </a:lstStyle>
          <a:p>
            <a:pPr lvl="0">
              <a:defRPr sz="1800"/>
            </a:pPr>
            <a:r>
              <a:rPr sz="2000"/>
              <a:t>在Sqoop action中引用shellActionExample action的输出</a:t>
            </a:r>
          </a:p>
        </p:txBody>
      </p:sp>
      <p:sp>
        <p:nvSpPr>
          <p:cNvPr id="287" name="Shape 287"/>
          <p:cNvSpPr>
            <a:spLocks noGrp="1"/>
          </p:cNvSpPr>
          <p:nvPr>
            <p:ph type="title"/>
          </p:nvPr>
        </p:nvSpPr>
        <p:spPr>
          <a:prstGeom prst="rect">
            <a:avLst/>
          </a:prstGeom>
        </p:spPr>
        <p:txBody>
          <a:bodyPr/>
          <a:lstStyle/>
          <a:p>
            <a:pPr lvl="0">
              <a:defRPr sz="1800" b="0" cap="none" spc="0">
                <a:solidFill>
                  <a:srgbClr val="000000"/>
                </a:solidFill>
              </a:defRPr>
            </a:pPr>
            <a:r>
              <a:rPr sz="3600" b="1" cap="all" spc="-144">
                <a:solidFill>
                  <a:srgbClr val="00B56E"/>
                </a:solidFill>
              </a:rPr>
              <a:t>节点之间数据共享（ActionData）</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Shape 289"/>
          <p:cNvSpPr>
            <a:spLocks noGrp="1"/>
          </p:cNvSpPr>
          <p:nvPr>
            <p:ph type="title"/>
          </p:nvPr>
        </p:nvSpPr>
        <p:spPr>
          <a:prstGeom prst="rect">
            <a:avLst/>
          </a:prstGeom>
        </p:spPr>
        <p:txBody>
          <a:bodyPr/>
          <a:lstStyle/>
          <a:p>
            <a:pPr lvl="0">
              <a:defRPr sz="1800" b="0" cap="none" spc="0">
                <a:solidFill>
                  <a:srgbClr val="000000"/>
                </a:solidFill>
              </a:defRPr>
            </a:pPr>
            <a:r>
              <a:rPr sz="3600" b="1" cap="all" spc="-144">
                <a:solidFill>
                  <a:srgbClr val="00B56E"/>
                </a:solidFill>
              </a:rPr>
              <a:t>workflow timeout设置</a:t>
            </a:r>
          </a:p>
        </p:txBody>
      </p:sp>
      <p:sp>
        <p:nvSpPr>
          <p:cNvPr id="290" name="Shape 290"/>
          <p:cNvSpPr>
            <a:spLocks noGrp="1"/>
          </p:cNvSpPr>
          <p:nvPr>
            <p:ph type="sldNum" sz="quarter" idx="2"/>
          </p:nvPr>
        </p:nvSpPr>
        <p:spPr>
          <a:xfrm>
            <a:off x="12356355" y="9258300"/>
            <a:ext cx="268190" cy="292100"/>
          </a:xfrm>
          <a:prstGeom prst="rect">
            <a:avLst/>
          </a:prstGeom>
          <a:extLst>
            <a:ext uri="{C572A759-6A51-4108-AA02-DFA0A04FC94B}">
              <ma14:wrappingTextBoxFlag xmlns:ma14="http://schemas.microsoft.com/office/mac/drawingml/2011/main" val="1"/>
            </a:ext>
          </a:extLst>
        </p:spPr>
        <p:txBody>
          <a:bodyPr/>
          <a:lstStyle/>
          <a:p>
            <a:pPr lvl="0">
              <a:defRPr sz="1800" i="0">
                <a:solidFill>
                  <a:srgbClr val="000000"/>
                </a:solidFill>
              </a:defRPr>
            </a:pPr>
            <a:fld id="{86CB4B4D-7CA3-9044-876B-883B54F8677D}" type="slidenum">
              <a:rPr sz="1100" i="1">
                <a:solidFill>
                  <a:srgbClr val="929396"/>
                </a:solidFill>
              </a:rPr>
              <a:t>9</a:t>
            </a:fld>
            <a:endParaRPr sz="1100" i="1">
              <a:solidFill>
                <a:srgbClr val="929396"/>
              </a:solidFill>
            </a:endParaRPr>
          </a:p>
        </p:txBody>
      </p:sp>
      <p:pic>
        <p:nvPicPr>
          <p:cNvPr id="291" name="Screen Shot 2016-04-21 at 4.52.34 PM.png"/>
          <p:cNvPicPr/>
          <p:nvPr/>
        </p:nvPicPr>
        <p:blipFill>
          <a:blip r:embed="rId2">
            <a:extLst/>
          </a:blip>
          <a:stretch>
            <a:fillRect/>
          </a:stretch>
        </p:blipFill>
        <p:spPr>
          <a:xfrm>
            <a:off x="368300" y="1257412"/>
            <a:ext cx="11353665" cy="5122258"/>
          </a:xfrm>
          <a:prstGeom prst="rect">
            <a:avLst/>
          </a:prstGeom>
          <a:ln w="12700">
            <a:miter lim="400000"/>
          </a:ln>
        </p:spPr>
      </p:pic>
      <p:sp>
        <p:nvSpPr>
          <p:cNvPr id="292" name="Shape 292"/>
          <p:cNvSpPr/>
          <p:nvPr/>
        </p:nvSpPr>
        <p:spPr>
          <a:xfrm>
            <a:off x="297504" y="6337299"/>
            <a:ext cx="12482166"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defTabSz="457200">
              <a:lnSpc>
                <a:spcPts val="3700"/>
              </a:lnSpc>
              <a:spcBef>
                <a:spcPts val="1200"/>
              </a:spcBef>
              <a:defRPr sz="1800" i="0"/>
            </a:pPr>
            <a:r>
              <a:rPr sz="1700">
                <a:latin typeface="+mn-lt"/>
                <a:ea typeface="+mn-ea"/>
                <a:cs typeface="+mn-cs"/>
                <a:sym typeface="Helvetica"/>
              </a:rPr>
              <a:t>假设workflow的调度频率为每小时整点开始运行，比如当1:00时会实例化一个workflow-1:00，之后此workflow会进入waiting状态，</a:t>
            </a:r>
          </a:p>
          <a:p>
            <a:pPr lvl="0" algn="l" defTabSz="457200">
              <a:lnSpc>
                <a:spcPts val="3700"/>
              </a:lnSpc>
              <a:spcBef>
                <a:spcPts val="1200"/>
              </a:spcBef>
              <a:defRPr sz="1800" i="0"/>
            </a:pPr>
            <a:r>
              <a:rPr sz="1700">
                <a:latin typeface="+mn-lt"/>
                <a:ea typeface="+mn-ea"/>
                <a:cs typeface="+mn-cs"/>
                <a:sym typeface="Helvetica"/>
              </a:rPr>
              <a:t>如果所示，处于waiting状态的workflow会去检查是否符合dataset 的input event，如果满足就从waiting进入ready状态，</a:t>
            </a:r>
          </a:p>
          <a:p>
            <a:pPr lvl="0" algn="l" defTabSz="457200">
              <a:lnSpc>
                <a:spcPts val="3700"/>
              </a:lnSpc>
              <a:spcBef>
                <a:spcPts val="1200"/>
              </a:spcBef>
              <a:defRPr sz="1800" i="0"/>
            </a:pPr>
            <a:r>
              <a:rPr sz="1700">
                <a:latin typeface="+mn-lt"/>
                <a:ea typeface="+mn-ea"/>
                <a:cs typeface="+mn-cs"/>
                <a:sym typeface="Helvetica"/>
              </a:rPr>
              <a:t>否则会一直停留在waiting状态，可以设置timeout时间，如果超过时间，workflow会转为timeout状态。</a:t>
            </a:r>
          </a:p>
          <a:p>
            <a:pPr lvl="0" algn="l" defTabSz="457200">
              <a:lnSpc>
                <a:spcPts val="3700"/>
              </a:lnSpc>
              <a:spcBef>
                <a:spcPts val="1200"/>
              </a:spcBef>
              <a:defRPr sz="1800" i="0"/>
            </a:pPr>
            <a:r>
              <a:rPr sz="1700">
                <a:latin typeface="+mn-lt"/>
                <a:ea typeface="+mn-ea"/>
                <a:cs typeface="+mn-cs"/>
                <a:sym typeface="Helvetica"/>
              </a:rPr>
              <a:t>默认值为-1,表示永远不超时</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Bold"/>
        <a:ea typeface="Helvetica-Bold"/>
        <a:cs typeface="Helvetica-Bold"/>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90000"/>
          </a:lnSpc>
          <a:spcBef>
            <a:spcPts val="0"/>
          </a:spcBef>
          <a:spcAft>
            <a:spcPts val="0"/>
          </a:spcAft>
          <a:buClrTx/>
          <a:buSzTx/>
          <a:buFontTx/>
          <a:buNone/>
          <a:tabLst/>
          <a:defRPr kumimoji="0" sz="2400" b="0" i="1" u="none" strike="noStrike" cap="none" spc="0" normalizeH="0" baseline="0">
            <a:ln>
              <a:noFill/>
            </a:ln>
            <a:solidFill>
              <a:srgbClr val="000000"/>
            </a:solidFill>
            <a:effectLst/>
            <a:uFillTx/>
            <a:latin typeface="Helvetica-Oblique"/>
            <a:ea typeface="Helvetica-Oblique"/>
            <a:cs typeface="Helvetica-Oblique"/>
            <a:sym typeface="Helvetica-Obliq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Bold"/>
        <a:ea typeface="Helvetica-Bold"/>
        <a:cs typeface="Helvetica-Bold"/>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90000"/>
          </a:lnSpc>
          <a:spcBef>
            <a:spcPts val="0"/>
          </a:spcBef>
          <a:spcAft>
            <a:spcPts val="0"/>
          </a:spcAft>
          <a:buClrTx/>
          <a:buSzTx/>
          <a:buFontTx/>
          <a:buNone/>
          <a:tabLst/>
          <a:defRPr kumimoji="0" sz="2400" b="0" i="1" u="none" strike="noStrike" cap="none" spc="0" normalizeH="0" baseline="0">
            <a:ln>
              <a:noFill/>
            </a:ln>
            <a:solidFill>
              <a:srgbClr val="000000"/>
            </a:solidFill>
            <a:effectLst/>
            <a:uFillTx/>
            <a:latin typeface="Helvetica-Oblique"/>
            <a:ea typeface="Helvetica-Oblique"/>
            <a:cs typeface="Helvetica-Oblique"/>
            <a:sym typeface="Helvetica-Obliq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15</TotalTime>
  <Words>1956</Words>
  <Application>Microsoft Macintosh PowerPoint</Application>
  <PresentationFormat>Custom</PresentationFormat>
  <Paragraphs>185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White</vt:lpstr>
      <vt:lpstr>oozie feature summary</vt:lpstr>
      <vt:lpstr>Summary</vt:lpstr>
      <vt:lpstr>workflow重做</vt:lpstr>
      <vt:lpstr>workflow重做</vt:lpstr>
      <vt:lpstr>节点之间数据共享（ActionData）</vt:lpstr>
      <vt:lpstr>节点之间数据共享（ActionData）</vt:lpstr>
      <vt:lpstr>节点之间数据共享（ActionData）</vt:lpstr>
      <vt:lpstr>节点之间数据共享（ActionData）</vt:lpstr>
      <vt:lpstr>workflow timeout设置</vt:lpstr>
      <vt:lpstr>workflow不同时刻实例处于running的并发数设置</vt:lpstr>
      <vt:lpstr>workflow不同时刻实例从ready状态进入running状态的执行策略</vt:lpstr>
      <vt:lpstr>workflow的一个action节点失败自动重试设置</vt:lpstr>
      <vt:lpstr>workflow的一个action节点失败后的是否忽略本节点错误</vt:lpstr>
      <vt:lpstr>Workflow的热部署特性</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oozie feature summary</dc:title>
  <cp:lastModifiedBy>Microsoft Office User</cp:lastModifiedBy>
  <cp:revision>8</cp:revision>
  <dcterms:modified xsi:type="dcterms:W3CDTF">2016-04-28T00:47:08Z</dcterms:modified>
</cp:coreProperties>
</file>