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3" r:id="rId10"/>
    <p:sldId id="275" r:id="rId11"/>
    <p:sldId id="274" r:id="rId12"/>
    <p:sldId id="276" r:id="rId13"/>
    <p:sldId id="277" r:id="rId14"/>
  </p:sldIdLst>
  <p:sldSz cx="9144000" cy="5143500" type="screen16x9"/>
  <p:notesSz cx="6858000" cy="9144000"/>
  <p:embeddedFontLst>
    <p:embeddedFont>
      <p:font typeface="Amatic SC" panose="02020500000000000000" charset="0"/>
      <p:regular r:id="rId16"/>
      <p:bold r:id="rId17"/>
    </p:embeddedFont>
    <p:embeddedFont>
      <p:font typeface="Source Code Pro" panose="02020500000000000000" charset="0"/>
      <p:regular r:id="rId18"/>
      <p:bold r:id="rId19"/>
    </p:embeddedFont>
    <p:embeddedFont>
      <p:font typeface="Microsoft JhengHei" panose="020B0604030504040204" pitchFamily="34" charset="-12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59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altLang="en-US" dirty="0" smtClean="0"/>
              <a:t>支援靜態網頁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46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r>
              <a:rPr lang="en-US" altLang="zh-TW" dirty="0" smtClean="0"/>
              <a:t>email 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76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1155C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2520224"/>
            <a:ext cx="8520600" cy="1213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Times New Roman"/>
              <a:defRPr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8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12" name="Shape 12"/>
          <p:cNvSpPr txBox="1"/>
          <p:nvPr/>
        </p:nvSpPr>
        <p:spPr>
          <a:xfrm>
            <a:off x="311700" y="3875700"/>
            <a:ext cx="8520600" cy="9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zh-TW" sz="2400" b="1">
                <a:solidFill>
                  <a:srgbClr val="FFFFFF"/>
                </a:solidFill>
              </a:rPr>
              <a:t>Lecturer: Resnick Chang</a:t>
            </a:r>
            <a:br>
              <a:rPr lang="zh-TW" sz="2400" b="1">
                <a:solidFill>
                  <a:srgbClr val="FFFFFF"/>
                </a:solidFill>
              </a:rPr>
            </a:br>
            <a:r>
              <a:rPr lang="zh-TW" sz="2400" b="1">
                <a:solidFill>
                  <a:srgbClr val="FFFFFF"/>
                </a:solidFill>
              </a:rPr>
              <a:t>resnick1223@gmail.com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黑色空白">
    <p:bg>
      <p:bgPr>
        <a:solidFill>
          <a:srgbClr val="000000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圖片區段標題">
    <p:bg>
      <p:bgPr>
        <a:solidFill>
          <a:srgbClr val="1155CC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054100" y="2959125"/>
            <a:ext cx="5035800" cy="122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noFill/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  <a:solidFill>
            <a:srgbClr val="1155CC"/>
          </a:solidFill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icrosoft JhengHei"/>
              <a:defRPr sz="3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淺灰色重點">
    <p:bg>
      <p:bgPr>
        <a:solidFill>
          <a:srgbClr val="637C8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00250" y="1065987"/>
            <a:ext cx="6520200" cy="16455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sz="4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323550" y="2773712"/>
            <a:ext cx="6520200" cy="1303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lvl="2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lvl="3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lvl="4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lvl="5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lvl="6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lvl="7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lvl="8" rtl="0">
              <a:spcBef>
                <a:spcPts val="0"/>
              </a:spcBef>
              <a:buNone/>
              <a:defRPr sz="30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owser">
    <p:bg>
      <p:bgPr>
        <a:noFill/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503" y="0"/>
            <a:ext cx="81889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C">
    <p:bg>
      <p:bgPr>
        <a:noFill/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pic>
        <p:nvPicPr>
          <p:cNvPr id="33" name="Shape 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173" y="0"/>
            <a:ext cx="87276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ndows">
    <p:bg>
      <p:bgPr>
        <a:noFill/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806" y="0"/>
            <a:ext cx="81483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IF示意圖">
    <p:bg>
      <p:bgPr>
        <a:solidFill>
          <a:srgbClr val="637C8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07450" y="129325"/>
            <a:ext cx="8729100" cy="720000"/>
          </a:xfrm>
          <a:prstGeom prst="rect">
            <a:avLst/>
          </a:prstGeom>
          <a:noFill/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None/>
              <a:defRPr/>
            </a:lvl2pPr>
            <a:lvl3pPr lvl="2" algn="ctr">
              <a:spcBef>
                <a:spcPts val="0"/>
              </a:spcBef>
              <a:buNone/>
              <a:defRPr/>
            </a:lvl3pPr>
            <a:lvl4pPr lvl="3" algn="ctr">
              <a:spcBef>
                <a:spcPts val="0"/>
              </a:spcBef>
              <a:buNone/>
              <a:defRPr/>
            </a:lvl4pPr>
            <a:lvl5pPr lvl="4" algn="ctr">
              <a:spcBef>
                <a:spcPts val="0"/>
              </a:spcBef>
              <a:buNone/>
              <a:defRPr/>
            </a:lvl5pPr>
            <a:lvl6pPr lvl="5" algn="ctr">
              <a:spcBef>
                <a:spcPts val="0"/>
              </a:spcBef>
              <a:buNone/>
              <a:defRPr/>
            </a:lvl6pPr>
            <a:lvl7pPr lvl="6" algn="ctr">
              <a:spcBef>
                <a:spcPts val="0"/>
              </a:spcBef>
              <a:buNone/>
              <a:defRPr/>
            </a:lvl7pPr>
            <a:lvl8pPr lvl="7" algn="ctr">
              <a:spcBef>
                <a:spcPts val="0"/>
              </a:spcBef>
              <a:buNone/>
              <a:defRPr/>
            </a:lvl8pPr>
            <a:lvl9pPr lvl="8" algn="ctr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淺藍空白">
    <p:bg>
      <p:bgPr>
        <a:solidFill>
          <a:srgbClr val="3C78D8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25" y="0"/>
            <a:ext cx="9144000" cy="89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buFont typeface="Microsoft JhengHei"/>
              <a:buNone/>
              <a:defRPr sz="3000" b="1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buSzPct val="100000"/>
              <a:buFont typeface="Amatic SC"/>
              <a:buNone/>
              <a:defRPr sz="42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950099"/>
            <a:ext cx="8520600" cy="41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Courier New"/>
              <a:defRPr sz="22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zh-TW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054100" y="2328524"/>
            <a:ext cx="5035800" cy="1226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與個人網頁的建立</a:t>
            </a:r>
            <a:endParaRPr 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54281" y="3334513"/>
            <a:ext cx="4414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chemeClr val="bg1"/>
                </a:solidFill>
              </a:rPr>
              <a:t>國立台灣大學資訊工程學系暨研究所</a:t>
            </a:r>
          </a:p>
          <a:p>
            <a:pPr algn="ctr"/>
            <a:r>
              <a:rPr lang="zh-TW" altLang="en-US" sz="1800" dirty="0">
                <a:solidFill>
                  <a:schemeClr val="bg1"/>
                </a:solidFill>
              </a:rPr>
              <a:t>資訊系統訓練班</a:t>
            </a:r>
          </a:p>
          <a:p>
            <a:pPr algn="ctr"/>
            <a:r>
              <a:rPr lang="zh-TW" altLang="en-US" sz="1800" dirty="0" smtClean="0">
                <a:solidFill>
                  <a:schemeClr val="bg1"/>
                </a:solidFill>
              </a:rPr>
              <a:t>講師 </a:t>
            </a:r>
            <a:r>
              <a:rPr lang="en-US" altLang="zh-TW" sz="1800" dirty="0" smtClean="0">
                <a:solidFill>
                  <a:schemeClr val="bg1"/>
                </a:solidFill>
              </a:rPr>
              <a:t>: </a:t>
            </a:r>
            <a:r>
              <a:rPr lang="zh-TW" altLang="en-US" sz="1800" dirty="0" smtClean="0">
                <a:solidFill>
                  <a:schemeClr val="bg1"/>
                </a:solidFill>
              </a:rPr>
              <a:t>周詩梵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1800" dirty="0" smtClean="0">
                <a:solidFill>
                  <a:schemeClr val="bg1"/>
                </a:solidFill>
              </a:rPr>
              <a:t>d00922026@ntu.edu.tw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719982"/>
            <a:ext cx="1905000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把上傳檔案丟到本機端的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資料夾中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7269" t="10625" r="9724" b="8975"/>
          <a:stretch/>
        </p:blipFill>
        <p:spPr>
          <a:xfrm>
            <a:off x="2070537" y="1238815"/>
            <a:ext cx="5244662" cy="376270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02921" y="2935500"/>
            <a:ext cx="493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 smtClean="0">
                <a:solidFill>
                  <a:srgbClr val="FF0000"/>
                </a:solidFill>
              </a:rPr>
              <a:t>只有命名為</a:t>
            </a:r>
            <a:r>
              <a:rPr lang="en-US" altLang="zh-TW" sz="1800" dirty="0" smtClean="0">
                <a:solidFill>
                  <a:srgbClr val="FF0000"/>
                </a:solidFill>
              </a:rPr>
              <a:t>index.html</a:t>
            </a:r>
            <a:r>
              <a:rPr lang="zh-TW" altLang="en-US" sz="1800" dirty="0" smtClean="0">
                <a:solidFill>
                  <a:srgbClr val="FF0000"/>
                </a:solidFill>
              </a:rPr>
              <a:t>的網頁</a:t>
            </a:r>
            <a:r>
              <a:rPr lang="zh-TW" altLang="en-US" sz="1800" dirty="0" smtClean="0">
                <a:solidFill>
                  <a:srgbClr val="FF0000"/>
                </a:solidFill>
              </a:rPr>
              <a:t>會被顯示為首頁</a:t>
            </a:r>
            <a:r>
              <a:rPr lang="en-US" altLang="zh-TW" sz="1800" dirty="0" smtClean="0">
                <a:solidFill>
                  <a:srgbClr val="FF0000"/>
                </a:solidFill>
              </a:rPr>
              <a:t>!!!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1890" y="1418897"/>
            <a:ext cx="1219200" cy="294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爆炸 1 6"/>
          <p:cNvSpPr/>
          <p:nvPr/>
        </p:nvSpPr>
        <p:spPr>
          <a:xfrm>
            <a:off x="5538950" y="1238814"/>
            <a:ext cx="1597573" cy="749198"/>
          </a:xfrm>
          <a:prstGeom prst="irregularSeal1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2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GitHub Desktop</a:t>
            </a:r>
            <a:r>
              <a:rPr lang="zh-TW" altLang="en-US" dirty="0" smtClean="0"/>
              <a:t>上看變化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793531" y="992250"/>
            <a:ext cx="7556938" cy="4099036"/>
            <a:chOff x="793531" y="992250"/>
            <a:chExt cx="7556938" cy="4099036"/>
          </a:xfrm>
        </p:grpSpPr>
        <p:grpSp>
          <p:nvGrpSpPr>
            <p:cNvPr id="14" name="群組 13"/>
            <p:cNvGrpSpPr/>
            <p:nvPr/>
          </p:nvGrpSpPr>
          <p:grpSpPr>
            <a:xfrm>
              <a:off x="793531" y="992250"/>
              <a:ext cx="7556938" cy="4099036"/>
              <a:chOff x="793531" y="992250"/>
              <a:chExt cx="7556938" cy="4099036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 rotWithShape="1">
              <a:blip r:embed="rId2"/>
              <a:srcRect l="7446" t="4562" r="1770" b="7852"/>
              <a:stretch/>
            </p:blipFill>
            <p:spPr>
              <a:xfrm>
                <a:off x="793531" y="992250"/>
                <a:ext cx="7556938" cy="4099036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2007476" y="2050619"/>
                <a:ext cx="2081048" cy="4476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138447" y="1929750"/>
                <a:ext cx="4212021" cy="316153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007476" y="4032584"/>
                <a:ext cx="2081048" cy="66554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007476" y="4698124"/>
                <a:ext cx="2081048" cy="36768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/>
              <p:cNvSpPr txBox="1"/>
              <p:nvPr/>
            </p:nvSpPr>
            <p:spPr>
              <a:xfrm>
                <a:off x="1614660" y="2050619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1.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字方塊 10"/>
              <p:cNvSpPr txBox="1"/>
              <p:nvPr/>
            </p:nvSpPr>
            <p:spPr>
              <a:xfrm>
                <a:off x="1653751" y="4128696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1653751" y="4656320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4.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3745631" y="3163854"/>
                <a:ext cx="3038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2.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7609489" y="1322044"/>
              <a:ext cx="740979" cy="3676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305686" y="1348072"/>
              <a:ext cx="303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5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橢圓 3"/>
          <p:cNvSpPr/>
          <p:nvPr/>
        </p:nvSpPr>
        <p:spPr>
          <a:xfrm>
            <a:off x="4561490" y="992250"/>
            <a:ext cx="693682" cy="437157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97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23477" y="1587062"/>
            <a:ext cx="6553873" cy="1726405"/>
          </a:xfrm>
        </p:spPr>
        <p:txBody>
          <a:bodyPr/>
          <a:lstStyle/>
          <a:p>
            <a:r>
              <a:rPr lang="zh-TW" altLang="en-US" sz="3600" dirty="0" smtClean="0"/>
              <a:t>個人網站網址為</a:t>
            </a:r>
            <a:r>
              <a:rPr lang="en-US" altLang="zh-TW" sz="3600" dirty="0" smtClean="0"/>
              <a:t>:</a:t>
            </a:r>
            <a:r>
              <a:rPr lang="zh-TW" altLang="en-US" sz="3600" dirty="0" smtClean="0"/>
              <a:t> </a:t>
            </a:r>
            <a:r>
              <a:rPr lang="en-US" altLang="zh-TW" sz="3600" b="0" dirty="0"/>
              <a:t>https</a:t>
            </a:r>
            <a:r>
              <a:rPr lang="en-US" altLang="zh-TW" sz="3600" b="0" dirty="0" smtClean="0"/>
              <a:t>://</a:t>
            </a:r>
            <a:r>
              <a:rPr lang="en-US" altLang="zh-TW" sz="3600" b="0" dirty="0" smtClean="0">
                <a:solidFill>
                  <a:srgbClr val="FFFF00"/>
                </a:solidFill>
              </a:rPr>
              <a:t>username</a:t>
            </a:r>
            <a:r>
              <a:rPr lang="en-US" altLang="zh-TW" sz="3600" b="0" dirty="0" smtClean="0"/>
              <a:t>.github.io</a:t>
            </a:r>
            <a:r>
              <a:rPr lang="en-US" altLang="zh-TW" sz="3600" b="0" dirty="0"/>
              <a:t>/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90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r>
              <a:rPr lang="en-US" altLang="zh-TW" dirty="0" smtClean="0"/>
              <a:t>GitHub</a:t>
            </a:r>
            <a:r>
              <a:rPr lang="zh-TW" altLang="en-US" dirty="0" smtClean="0"/>
              <a:t>看是否成功上傳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1261240" y="1240218"/>
            <a:ext cx="6621519" cy="3871748"/>
            <a:chOff x="1261240" y="1240218"/>
            <a:chExt cx="6621519" cy="3871748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11612" t="7846" r="8841" b="9424"/>
            <a:stretch/>
          </p:blipFill>
          <p:spPr>
            <a:xfrm>
              <a:off x="1261240" y="1240218"/>
              <a:ext cx="6621519" cy="3871748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1937704" y="1535436"/>
              <a:ext cx="973662" cy="50449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338614" y="953502"/>
            <a:ext cx="628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按下先前建立好的</a:t>
            </a:r>
            <a:r>
              <a:rPr lang="en-US" altLang="zh-TW" dirty="0" smtClean="0"/>
              <a:t>Repository</a:t>
            </a:r>
            <a:r>
              <a:rPr lang="zh-TW" altLang="en-US" dirty="0" smtClean="0"/>
              <a:t>來瀏覽上傳檔案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可看到不同版本的檔案管理方式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5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 smtClean="0"/>
              <a:t>GitHub</a:t>
            </a:r>
            <a:endParaRPr lang="zh-TW" dirty="0"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082018"/>
            <a:ext cx="8520600" cy="3919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/>
            <a:r>
              <a:rPr lang="zh-TW" altLang="en-US" dirty="0"/>
              <a:t>透過</a:t>
            </a:r>
            <a:r>
              <a:rPr lang="en-US" altLang="zh-TW" dirty="0" err="1"/>
              <a:t>Git</a:t>
            </a:r>
            <a:r>
              <a:rPr lang="zh-TW" altLang="en-US" dirty="0"/>
              <a:t>進行版本</a:t>
            </a:r>
            <a:r>
              <a:rPr lang="zh-TW" altLang="en-US" dirty="0" smtClean="0"/>
              <a:t>控制並提</a:t>
            </a:r>
            <a:r>
              <a:rPr lang="zh-TW" altLang="en-US" dirty="0"/>
              <a:t>供</a:t>
            </a:r>
            <a:r>
              <a:rPr lang="zh-TW" altLang="en-US" dirty="0" smtClean="0"/>
              <a:t>軟體</a:t>
            </a:r>
            <a:r>
              <a:rPr lang="zh-TW" altLang="en-US" dirty="0"/>
              <a:t>原始碼代管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marL="228600"/>
            <a:r>
              <a:rPr lang="zh-TW" altLang="en-US" dirty="0"/>
              <a:t>在</a:t>
            </a:r>
            <a:r>
              <a:rPr lang="en-US" altLang="zh-TW" dirty="0"/>
              <a:t>GitHub</a:t>
            </a:r>
            <a:r>
              <a:rPr lang="zh-TW" altLang="en-US" dirty="0"/>
              <a:t>上的</a:t>
            </a:r>
            <a:r>
              <a:rPr lang="en-US" altLang="zh-TW" dirty="0"/>
              <a:t>Repository</a:t>
            </a:r>
            <a:r>
              <a:rPr lang="zh-TW" altLang="en-US" dirty="0"/>
              <a:t>建立靜態網頁，可以用來作為前端展示或個人部落格之</a:t>
            </a:r>
            <a:r>
              <a:rPr lang="zh-TW" altLang="en-US" dirty="0" smtClean="0"/>
              <a:t>用</a:t>
            </a:r>
            <a:endParaRPr lang="en-US" altLang="zh-TW" dirty="0" smtClean="0"/>
          </a:p>
          <a:p>
            <a:pPr marL="228600" lvl="0"/>
            <a:r>
              <a:rPr lang="zh-TW" altLang="en-US" dirty="0" smtClean="0"/>
              <a:t>先到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://github.com</a:t>
            </a:r>
            <a:r>
              <a:rPr lang="en-US" altLang="zh-TW" dirty="0" smtClean="0">
                <a:hlinkClick r:id="rId3"/>
              </a:rPr>
              <a:t>/</a:t>
            </a:r>
            <a:r>
              <a:rPr lang="zh-TW" altLang="en-US" dirty="0" smtClean="0"/>
              <a:t> 網站註冊一</a:t>
            </a:r>
            <a:r>
              <a:rPr lang="zh-TW" altLang="en-US" dirty="0"/>
              <a:t>組</a:t>
            </a:r>
            <a:r>
              <a:rPr lang="zh-TW" altLang="en-US" dirty="0" smtClean="0"/>
              <a:t>使用者帳號密碼</a:t>
            </a:r>
            <a:endParaRPr 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l="703" t="8158" r="3316" b="7265"/>
          <a:stretch/>
        </p:blipFill>
        <p:spPr>
          <a:xfrm>
            <a:off x="2322788" y="2744477"/>
            <a:ext cx="4555724" cy="22570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設定</a:t>
            </a:r>
            <a:endParaRPr lang="zh-TW" dirty="0"/>
          </a:p>
        </p:txBody>
      </p:sp>
      <p:grpSp>
        <p:nvGrpSpPr>
          <p:cNvPr id="5" name="群組 4"/>
          <p:cNvGrpSpPr/>
          <p:nvPr/>
        </p:nvGrpSpPr>
        <p:grpSpPr>
          <a:xfrm>
            <a:off x="1056289" y="1170814"/>
            <a:ext cx="7031421" cy="3779555"/>
            <a:chOff x="1282262" y="1376855"/>
            <a:chExt cx="6117021" cy="335280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3"/>
            <a:srcRect l="2739" t="8407" r="8676" b="5233"/>
            <a:stretch/>
          </p:blipFill>
          <p:spPr>
            <a:xfrm>
              <a:off x="1282262" y="1376855"/>
              <a:ext cx="6117021" cy="33528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54014" y="3048000"/>
              <a:ext cx="1702676" cy="2522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36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0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 smtClean="0"/>
              <a:t>GitHub</a:t>
            </a:r>
            <a:r>
              <a:rPr lang="zh-TW" altLang="en-US" dirty="0" smtClean="0"/>
              <a:t>設定</a:t>
            </a:r>
            <a:endParaRPr lang="zh-TW" dirty="0"/>
          </a:p>
        </p:txBody>
      </p:sp>
      <p:grpSp>
        <p:nvGrpSpPr>
          <p:cNvPr id="5" name="群組 4"/>
          <p:cNvGrpSpPr/>
          <p:nvPr/>
        </p:nvGrpSpPr>
        <p:grpSpPr>
          <a:xfrm>
            <a:off x="1282262" y="1156139"/>
            <a:ext cx="6442841" cy="3836274"/>
            <a:chOff x="1282262" y="1502979"/>
            <a:chExt cx="5990897" cy="3489433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 rotWithShape="1">
            <a:blip r:embed="rId3"/>
            <a:srcRect l="5815" t="9510" r="13333" b="6729"/>
            <a:stretch/>
          </p:blipFill>
          <p:spPr>
            <a:xfrm>
              <a:off x="1282262" y="1502979"/>
              <a:ext cx="5990897" cy="348943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869324" y="4750673"/>
              <a:ext cx="651642" cy="2417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18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建立新的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240225" y="1135117"/>
            <a:ext cx="6852745" cy="3892769"/>
            <a:chOff x="1408386" y="1502979"/>
            <a:chExt cx="6516414" cy="352490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3"/>
            <a:srcRect l="10887" t="9245" r="8548" b="13241"/>
            <a:stretch/>
          </p:blipFill>
          <p:spPr>
            <a:xfrm>
              <a:off x="1408386" y="1502979"/>
              <a:ext cx="6516414" cy="3524907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593021" y="2921876"/>
              <a:ext cx="1429408" cy="3993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821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先在</a:t>
            </a:r>
            <a:r>
              <a:rPr lang="en-US" altLang="zh-TW" b="0" dirty="0"/>
              <a:t>GitHub</a:t>
            </a:r>
            <a:r>
              <a:rPr lang="zh-TW" altLang="en-US" b="0" dirty="0"/>
              <a:t>新增一個</a:t>
            </a:r>
            <a:r>
              <a:rPr lang="en-US" altLang="zh-TW" b="0" dirty="0"/>
              <a:t>Repository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471449" y="1082566"/>
            <a:ext cx="6117020" cy="3920358"/>
            <a:chOff x="1471449" y="1597572"/>
            <a:chExt cx="5454869" cy="340535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2"/>
            <a:srcRect l="8053" t="11826" r="17384" b="5382"/>
            <a:stretch/>
          </p:blipFill>
          <p:spPr>
            <a:xfrm>
              <a:off x="1471449" y="1597572"/>
              <a:ext cx="5454869" cy="340535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544372" y="3342288"/>
              <a:ext cx="2186151" cy="388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5645512" y="2732689"/>
            <a:ext cx="33843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這個 </a:t>
            </a:r>
            <a:r>
              <a:rPr lang="en-US" altLang="zh-TW" dirty="0"/>
              <a:t>repository </a:t>
            </a:r>
            <a:r>
              <a:rPr lang="zh-TW" altLang="en-US" dirty="0"/>
              <a:t>必須是 </a:t>
            </a:r>
            <a:r>
              <a:rPr lang="en-US" altLang="zh-TW" dirty="0"/>
              <a:t>public</a:t>
            </a:r>
            <a:r>
              <a:rPr lang="zh-TW" altLang="en-US" dirty="0"/>
              <a:t>，否則其他人就無法看見你</a:t>
            </a:r>
            <a:r>
              <a:rPr lang="zh-TW" altLang="en-US" dirty="0" smtClean="0"/>
              <a:t>的網頁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若要放置個人網頁，</a:t>
            </a:r>
            <a:r>
              <a:rPr lang="zh-TW" altLang="en-US" dirty="0" smtClean="0">
                <a:solidFill>
                  <a:srgbClr val="FF0000"/>
                </a:solidFill>
              </a:rPr>
              <a:t>必須</a:t>
            </a:r>
            <a:r>
              <a:rPr lang="zh-TW" altLang="en-US" dirty="0" smtClean="0">
                <a:solidFill>
                  <a:srgbClr val="FF0000"/>
                </a:solidFill>
              </a:rPr>
              <a:t>將</a:t>
            </a:r>
            <a:r>
              <a:rPr lang="zh-TW" altLang="en-US" dirty="0">
                <a:solidFill>
                  <a:srgbClr val="FF0000"/>
                </a:solidFill>
              </a:rPr>
              <a:t>之</a:t>
            </a:r>
            <a:r>
              <a:rPr lang="zh-TW" altLang="en-US" dirty="0" smtClean="0">
                <a:solidFill>
                  <a:srgbClr val="FF0000"/>
                </a:solidFill>
              </a:rPr>
              <a:t>命名</a:t>
            </a:r>
            <a:r>
              <a:rPr lang="zh-TW" altLang="en-US" dirty="0" smtClean="0">
                <a:solidFill>
                  <a:srgbClr val="FF0000"/>
                </a:solidFill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username.github.io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3531476" y="2301766"/>
            <a:ext cx="609600" cy="0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68093" y="2132217"/>
            <a:ext cx="1485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sfchou.github.io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選取</a:t>
            </a:r>
            <a:r>
              <a:rPr lang="en-US" altLang="zh-TW" dirty="0" smtClean="0"/>
              <a:t>Set up in Desktop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219199" y="1166648"/>
            <a:ext cx="6831725" cy="3767591"/>
            <a:chOff x="1219199" y="1629103"/>
            <a:chExt cx="6537435" cy="330513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5707" t="14310" r="7712" b="7628"/>
            <a:stretch/>
          </p:blipFill>
          <p:spPr>
            <a:xfrm>
              <a:off x="1219199" y="1629103"/>
              <a:ext cx="6537435" cy="3305136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1912883" y="2596055"/>
              <a:ext cx="809296" cy="2942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366973" y="1256107"/>
            <a:ext cx="2107073" cy="307777"/>
            <a:chOff x="3531476" y="2132217"/>
            <a:chExt cx="2107073" cy="307777"/>
          </a:xfrm>
        </p:grpSpPr>
        <p:cxnSp>
          <p:nvCxnSpPr>
            <p:cNvPr id="7" name="直線接點 6"/>
            <p:cNvCxnSpPr/>
            <p:nvPr/>
          </p:nvCxnSpPr>
          <p:spPr>
            <a:xfrm>
              <a:off x="3531476" y="2301766"/>
              <a:ext cx="609600" cy="0"/>
            </a:xfrm>
            <a:prstGeom prst="line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4152792" y="2132217"/>
              <a:ext cx="1485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sfchou.github.io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1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GitHub Desktop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940676" y="1103587"/>
            <a:ext cx="7262648" cy="3930870"/>
            <a:chOff x="940676" y="1103587"/>
            <a:chExt cx="7262648" cy="393087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6057" t="9503" r="6694" b="6504"/>
            <a:stretch/>
          </p:blipFill>
          <p:spPr>
            <a:xfrm>
              <a:off x="940676" y="1103587"/>
              <a:ext cx="7262648" cy="393087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440349" y="2534095"/>
              <a:ext cx="2451522" cy="4476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32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複製自行創建的</a:t>
            </a:r>
            <a:r>
              <a:rPr lang="en-US" altLang="zh-TW" dirty="0" smtClean="0"/>
              <a:t>Repository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449199" y="1082018"/>
            <a:ext cx="7827915" cy="3931260"/>
            <a:chOff x="449199" y="1082018"/>
            <a:chExt cx="7827915" cy="393126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5425" t="3663" r="5559" b="12340"/>
            <a:stretch/>
          </p:blipFill>
          <p:spPr>
            <a:xfrm>
              <a:off x="866886" y="1082018"/>
              <a:ext cx="7410228" cy="3931260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756443" y="1082018"/>
              <a:ext cx="504800" cy="5022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2469627" y="4277710"/>
              <a:ext cx="1576856" cy="4077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032294" y="1892964"/>
              <a:ext cx="2451522" cy="4476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49199" y="1179276"/>
              <a:ext cx="34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628483" y="1962922"/>
              <a:ext cx="34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2.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121038" y="4281261"/>
              <a:ext cx="3485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3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.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6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講義模板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214</Words>
  <Application>Microsoft Office PowerPoint</Application>
  <PresentationFormat>如螢幕大小 (16:9)</PresentationFormat>
  <Paragraphs>37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Arial</vt:lpstr>
      <vt:lpstr>Amatic SC</vt:lpstr>
      <vt:lpstr>新細明體</vt:lpstr>
      <vt:lpstr>Courier New</vt:lpstr>
      <vt:lpstr>Times New Roman</vt:lpstr>
      <vt:lpstr>Source Code Pro</vt:lpstr>
      <vt:lpstr>Microsoft JhengHei</vt:lpstr>
      <vt:lpstr>講義模板</vt:lpstr>
      <vt:lpstr>GitHub與個人網頁的建立</vt:lpstr>
      <vt:lpstr>GitHub</vt:lpstr>
      <vt:lpstr>GitHub設定</vt:lpstr>
      <vt:lpstr>GitHub設定</vt:lpstr>
      <vt:lpstr>建立新的Project</vt:lpstr>
      <vt:lpstr>先在GitHub新增一個Repository</vt:lpstr>
      <vt:lpstr>選取Set up in Desktop</vt:lpstr>
      <vt:lpstr>下載GitHub Desktop</vt:lpstr>
      <vt:lpstr>複製自行創建的Repository</vt:lpstr>
      <vt:lpstr>把上傳檔案丟到本機端的Repository資料夾中</vt:lpstr>
      <vt:lpstr>GitHub Desktop上看變化</vt:lpstr>
      <vt:lpstr>個人網站網址為: https://username.github.io/</vt:lpstr>
      <vt:lpstr>登入GitHub看是否成功上傳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版型製作</dc:title>
  <cp:lastModifiedBy>ShihFan</cp:lastModifiedBy>
  <cp:revision>63</cp:revision>
  <dcterms:modified xsi:type="dcterms:W3CDTF">2017-02-07T13:44:47Z</dcterms:modified>
</cp:coreProperties>
</file>