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E4962-4A96-4C12-941F-CF4FB2FD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2F610-51F2-4707-A202-592A9E13F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55B19-3DB3-42FA-A4EC-C8405CDF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649A4-ACB9-4B61-ABC0-BD1EA607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3351-A481-43C1-88D1-2AE786DB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4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20BF-D08A-4C28-B373-34316F94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7585D7-EDFA-44A8-A66B-A55F38A00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0AAB9-390A-43A5-8B06-C6B23622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E14D6-5E57-4354-8CB6-303F2A8F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37C36-E16F-4F7F-9321-96D50560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1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A402A4-539A-4127-B4E2-76E41B7E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F8B90-C220-48A3-9AB0-6317D688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0A565-992B-4E7A-994A-708F2D07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67A4A-BF7A-4F3F-8633-A83BB3E4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7B5A1-DF5E-40F2-BF54-9958BF34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F42F-6634-478E-A39A-D6026A9A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48444-3793-41BC-A66F-521ACBD7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83C42-9363-47F0-95AC-3D7BB73F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07396-F693-400A-A476-9B69A0DF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73B0-7FCF-45AB-93E4-F4175771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8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F38E-98E2-4CD1-8E60-6D0AC5E3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4BE48-2636-4D01-BB4E-3E1B67DF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24662-BD92-41CD-A9D1-FBE88870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E5587-DA21-4041-B9F0-F39DDDE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57585-EA94-4F43-A92F-32AEC996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7A35B-53EB-4E14-9702-67BCCBA0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7BDA2-6C54-4285-95C4-2D9C3E032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6633B-54ED-441F-9725-F44D7295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C6B06-86DB-4D00-848E-63CB1975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E33CE-3CEC-47F1-B02D-6383C249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89929-FF35-4232-9EF4-B11214EB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0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AC92-28D5-40E1-81A8-5AC3937B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F95E6-5A02-4A2B-90B7-317BE9CD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09942-3F5E-4A34-868C-60410DEE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AE62F6-4EE6-4020-833B-6AF2A2E6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8A9D8-7D8F-406E-BA85-6EFC81946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282A5-E900-4750-9585-A158DC9C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659E5-EFD7-4D85-B9F9-9197D17B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7BEC3-6BC9-409D-98C9-93F5A9A2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6005E-B21F-4080-A2F1-2DCAD590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183AA-904E-43CB-9B14-64F809E5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34C211-30DE-40F6-A955-238C25FB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ABA799-E93B-45AF-B599-5EA52FC1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06311F-A5F2-460B-BB87-F419487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789696-43E0-443D-B46F-5AC2E85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A042A1-31A6-47E1-AF89-8204053B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5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278F-D9B4-48CB-A006-50FC7A78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9F1A7-3B5B-4F20-AB91-277F8BCF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7F33C-DF10-4586-9F42-60AF8EB1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33D85-694B-46E6-856A-D49DF1F6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B0BA2-450F-4C37-9899-5BC1442E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56F8D-1ABD-4E04-BE08-3C9FFC0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3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B356-199A-4432-BEA1-2130403A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1614A-41C3-4F02-80E4-3B366FE57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03B1B-0BF3-4461-A530-933DCC89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B947A-BF15-4D71-8278-6F2730C8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B72B4-2AFC-428D-9AAA-85B124F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4CBEB-30FC-4913-94DD-3AA87F95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3A940F-054E-49F9-91E4-12FF17A7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D737A-10AC-45D8-81A6-10E7E707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3B6A5-0276-4A82-AB28-A5B0EF5E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5653-97DE-4B7F-B05E-7D618129F666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BE4DA-C711-48C0-B339-F2BCFEADE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17DFD-6DF5-444E-92CE-8A1D89DAF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211A1-24CF-4EF0-9EE9-FA6310AF1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8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es.wikipedia.org/wiki/Radical_16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ACC073-274E-49FA-8D96-B2A4B41C1332}"/>
              </a:ext>
            </a:extLst>
          </p:cNvPr>
          <p:cNvGrpSpPr/>
          <p:nvPr/>
        </p:nvGrpSpPr>
        <p:grpSpPr>
          <a:xfrm>
            <a:off x="1523939" y="844461"/>
            <a:ext cx="1612008" cy="4932588"/>
            <a:chOff x="2950568" y="838989"/>
            <a:chExt cx="1612008" cy="4932588"/>
          </a:xfrm>
        </p:grpSpPr>
        <p:cxnSp>
          <p:nvCxnSpPr>
            <p:cNvPr id="5" name="连接符: 肘形 4">
              <a:extLst>
                <a:ext uri="{FF2B5EF4-FFF2-40B4-BE49-F238E27FC236}">
                  <a16:creationId xmlns:a16="http://schemas.microsoft.com/office/drawing/2014/main" id="{72FA096B-0F24-459C-8E4C-308546383D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76076" y="1046377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B9FF5E9B-BEB9-4083-BDE8-695C91CC4F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6964" y="1556999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1B36E90-B05E-4B87-8A03-EB9537FDC7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17852" y="2067621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D7E543C7-172E-448D-92E7-F7A51EBA9B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8740" y="2578233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17888458-9B9E-4E4F-B04C-6D21FD0DDC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59628" y="3088845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C356287D-2B44-49F6-A21B-CA56EB4336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80516" y="3636388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E8A404F1-0600-4D9B-90D0-30D2AC687A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01404" y="4223996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E0B44B06-E74E-4A7B-B693-1A2096A77A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22292" y="4791189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A541DCE0-CEBB-441A-839E-B7CACC9D4E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43180" y="5385077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0AB87B-9A6A-4443-8F83-AF3E988A596B}"/>
              </a:ext>
            </a:extLst>
          </p:cNvPr>
          <p:cNvGrpSpPr/>
          <p:nvPr/>
        </p:nvGrpSpPr>
        <p:grpSpPr>
          <a:xfrm>
            <a:off x="5037818" y="863698"/>
            <a:ext cx="1612008" cy="4932588"/>
            <a:chOff x="2950568" y="838989"/>
            <a:chExt cx="1612008" cy="4932588"/>
          </a:xfrm>
        </p:grpSpPr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88D821B7-E6A8-4A20-8804-242B0B6B23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76076" y="1046377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CE53970-B480-4489-9A8D-1880D229A2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6964" y="1556999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E0AA688C-2FB9-49C9-A3B1-930C9E1440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17852" y="2067621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A58E9955-E951-47CF-8611-C718A0AC6A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8740" y="2578233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387EDD7E-1168-4519-9824-A8A219D5D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59628" y="3088845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90F43B59-0B9A-478A-8A78-D34E4A5AA6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80516" y="3636388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53B6B74D-7AC8-4BB1-8596-D39C5505A8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01404" y="4223996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14D88C26-BF9B-4955-BDE9-5B401CE011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22292" y="4791189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95664706-6ABF-4210-88B2-9295AC7B00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43180" y="5385077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D21A011-B6D0-492D-BE17-C2F0062AB9D8}"/>
              </a:ext>
            </a:extLst>
          </p:cNvPr>
          <p:cNvGrpSpPr/>
          <p:nvPr/>
        </p:nvGrpSpPr>
        <p:grpSpPr>
          <a:xfrm>
            <a:off x="9221000" y="886500"/>
            <a:ext cx="1612008" cy="4932588"/>
            <a:chOff x="2950568" y="838989"/>
            <a:chExt cx="1612008" cy="4932588"/>
          </a:xfrm>
        </p:grpSpPr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4CF26EF9-137A-4F28-A588-01075A56D5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76076" y="1046377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CAB7A370-7F66-4590-AB09-89FEC45E0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6964" y="1556999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5CE322FB-7812-44BA-A1CA-68B3652DA5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17852" y="2067621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9E33F9F-B389-4E63-834B-882889C4C9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8740" y="2578233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03F4BA9B-3147-41A3-9B2E-0C9822BCC1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59628" y="3088845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049F192C-6645-4375-B473-AA31DB1EF5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80516" y="3636388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4D01A2C4-C4C8-4ADA-89FC-8A79D4B208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01404" y="4223996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F34EBD3B-4339-4451-A1B1-F5B5C52667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22292" y="4791189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FE466D98-61D1-4759-883D-22B896EC0A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43180" y="5385077"/>
              <a:ext cx="593888" cy="179112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E671C0F-2D02-4677-BF03-26138A1F9D78}"/>
              </a:ext>
            </a:extLst>
          </p:cNvPr>
          <p:cNvCxnSpPr/>
          <p:nvPr/>
        </p:nvCxnSpPr>
        <p:spPr>
          <a:xfrm>
            <a:off x="179108" y="4923925"/>
            <a:ext cx="0" cy="153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CBAFA15-95BC-4CD4-8B77-A32800CA6652}"/>
              </a:ext>
            </a:extLst>
          </p:cNvPr>
          <p:cNvGrpSpPr/>
          <p:nvPr/>
        </p:nvGrpSpPr>
        <p:grpSpPr>
          <a:xfrm>
            <a:off x="179108" y="6457361"/>
            <a:ext cx="7494311" cy="0"/>
            <a:chOff x="179108" y="6457361"/>
            <a:chExt cx="7494311" cy="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7D931C2-F0A7-4F3B-8159-B9C2C3ED0016}"/>
                </a:ext>
              </a:extLst>
            </p:cNvPr>
            <p:cNvCxnSpPr/>
            <p:nvPr/>
          </p:nvCxnSpPr>
          <p:spPr>
            <a:xfrm>
              <a:off x="179108" y="6457361"/>
              <a:ext cx="657991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B9A7540-66DC-4F4B-999D-7BADF82A9067}"/>
                </a:ext>
              </a:extLst>
            </p:cNvPr>
            <p:cNvCxnSpPr/>
            <p:nvPr/>
          </p:nvCxnSpPr>
          <p:spPr>
            <a:xfrm>
              <a:off x="6768445" y="6457361"/>
              <a:ext cx="90497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A2E837E-10E7-479D-9C79-11B781E97B98}"/>
              </a:ext>
            </a:extLst>
          </p:cNvPr>
          <p:cNvCxnSpPr/>
          <p:nvPr/>
        </p:nvCxnSpPr>
        <p:spPr>
          <a:xfrm>
            <a:off x="7654567" y="4923925"/>
            <a:ext cx="0" cy="153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D21BB5B-D8B3-4D29-B899-178728E61EF6}"/>
              </a:ext>
            </a:extLst>
          </p:cNvPr>
          <p:cNvCxnSpPr/>
          <p:nvPr/>
        </p:nvCxnSpPr>
        <p:spPr>
          <a:xfrm>
            <a:off x="11351449" y="4915685"/>
            <a:ext cx="0" cy="15334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F892B7C-222C-4FA6-91DF-DC697C113A22}"/>
              </a:ext>
            </a:extLst>
          </p:cNvPr>
          <p:cNvCxnSpPr/>
          <p:nvPr/>
        </p:nvCxnSpPr>
        <p:spPr>
          <a:xfrm>
            <a:off x="8383573" y="4929820"/>
            <a:ext cx="0" cy="15334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9F92BBA-31E7-4596-B8A9-C8C87471D7F1}"/>
              </a:ext>
            </a:extLst>
          </p:cNvPr>
          <p:cNvCxnSpPr>
            <a:cxnSpLocks/>
          </p:cNvCxnSpPr>
          <p:nvPr/>
        </p:nvCxnSpPr>
        <p:spPr>
          <a:xfrm>
            <a:off x="8383573" y="6457361"/>
            <a:ext cx="29678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形 57" descr="围栏">
            <a:extLst>
              <a:ext uri="{FF2B5EF4-FFF2-40B4-BE49-F238E27FC236}">
                <a16:creationId xmlns:a16="http://schemas.microsoft.com/office/drawing/2014/main" id="{8D2B4846-186E-410C-91D3-B19EB0FC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3976" y="4256971"/>
            <a:ext cx="685106" cy="2775448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1EAAC1C1-4A9A-465E-A3B3-D7594B047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95672" y="5503101"/>
            <a:ext cx="950140" cy="950140"/>
          </a:xfrm>
          <a:prstGeom prst="rect">
            <a:avLst/>
          </a:prstGeom>
        </p:spPr>
      </p:pic>
      <p:pic>
        <p:nvPicPr>
          <p:cNvPr id="62" name="图形 61" descr="围栏">
            <a:extLst>
              <a:ext uri="{FF2B5EF4-FFF2-40B4-BE49-F238E27FC236}">
                <a16:creationId xmlns:a16="http://schemas.microsoft.com/office/drawing/2014/main" id="{03AA7324-D73C-4E84-9181-696B6159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0293" y="4266398"/>
            <a:ext cx="685106" cy="2775448"/>
          </a:xfrm>
          <a:prstGeom prst="rect">
            <a:avLst/>
          </a:prstGeom>
        </p:spPr>
      </p:pic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5DAC44E-62B3-4C5F-881F-4CE4B409C9BC}"/>
              </a:ext>
            </a:extLst>
          </p:cNvPr>
          <p:cNvCxnSpPr>
            <a:cxnSpLocks/>
          </p:cNvCxnSpPr>
          <p:nvPr/>
        </p:nvCxnSpPr>
        <p:spPr>
          <a:xfrm>
            <a:off x="361130" y="810705"/>
            <a:ext cx="11101864" cy="65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形 67" descr="团队">
            <a:extLst>
              <a:ext uri="{FF2B5EF4-FFF2-40B4-BE49-F238E27FC236}">
                <a16:creationId xmlns:a16="http://schemas.microsoft.com/office/drawing/2014/main" id="{F8700FBB-37B8-4A14-AE6F-1A123EE2C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227" y="415540"/>
            <a:ext cx="423387" cy="423387"/>
          </a:xfrm>
          <a:prstGeom prst="rect">
            <a:avLst/>
          </a:prstGeom>
        </p:spPr>
      </p:pic>
      <p:pic>
        <p:nvPicPr>
          <p:cNvPr id="69" name="图形 68" descr="团队">
            <a:extLst>
              <a:ext uri="{FF2B5EF4-FFF2-40B4-BE49-F238E27FC236}">
                <a16:creationId xmlns:a16="http://schemas.microsoft.com/office/drawing/2014/main" id="{9014A4DE-311C-487D-931F-0FB79D5B7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036" y="416081"/>
            <a:ext cx="423387" cy="423387"/>
          </a:xfrm>
          <a:prstGeom prst="rect">
            <a:avLst/>
          </a:prstGeom>
        </p:spPr>
      </p:pic>
      <p:pic>
        <p:nvPicPr>
          <p:cNvPr id="3" name="图形 2" descr="智能手机">
            <a:extLst>
              <a:ext uri="{FF2B5EF4-FFF2-40B4-BE49-F238E27FC236}">
                <a16:creationId xmlns:a16="http://schemas.microsoft.com/office/drawing/2014/main" id="{AE23251E-6EFD-4E12-8E18-BEB466BF1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919" y="-112319"/>
            <a:ext cx="914400" cy="95124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1CEFAF-2EB7-4EDD-8221-5A1531394423}"/>
              </a:ext>
            </a:extLst>
          </p:cNvPr>
          <p:cNvSpPr/>
          <p:nvPr/>
        </p:nvSpPr>
        <p:spPr>
          <a:xfrm>
            <a:off x="208911" y="-66728"/>
            <a:ext cx="34368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下课之后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47A545-FC4D-428D-ABDB-B4BD91FA8848}"/>
              </a:ext>
            </a:extLst>
          </p:cNvPr>
          <p:cNvGrpSpPr/>
          <p:nvPr/>
        </p:nvGrpSpPr>
        <p:grpSpPr>
          <a:xfrm>
            <a:off x="5933378" y="4888722"/>
            <a:ext cx="1392033" cy="892643"/>
            <a:chOff x="3645785" y="2153920"/>
            <a:chExt cx="1392033" cy="892643"/>
          </a:xfrm>
        </p:grpSpPr>
        <p:sp>
          <p:nvSpPr>
            <p:cNvPr id="8" name="对话气泡: 圆角矩形 7">
              <a:extLst>
                <a:ext uri="{FF2B5EF4-FFF2-40B4-BE49-F238E27FC236}">
                  <a16:creationId xmlns:a16="http://schemas.microsoft.com/office/drawing/2014/main" id="{9DFCBCE3-2C9F-441B-93C0-7AE5603E508F}"/>
                </a:ext>
              </a:extLst>
            </p:cNvPr>
            <p:cNvSpPr/>
            <p:nvPr/>
          </p:nvSpPr>
          <p:spPr>
            <a:xfrm>
              <a:off x="3645785" y="2153920"/>
              <a:ext cx="1392033" cy="892643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0FCDCDB-55FE-425F-9D9D-1FCBE1243682}"/>
                </a:ext>
              </a:extLst>
            </p:cNvPr>
            <p:cNvSpPr txBox="1"/>
            <p:nvPr/>
          </p:nvSpPr>
          <p:spPr>
            <a:xfrm>
              <a:off x="3725517" y="2286661"/>
              <a:ext cx="1212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咦，怎么没路？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2F1F107-2C22-4482-8E3A-E37F9BA919FD}"/>
              </a:ext>
            </a:extLst>
          </p:cNvPr>
          <p:cNvGrpSpPr/>
          <p:nvPr/>
        </p:nvGrpSpPr>
        <p:grpSpPr>
          <a:xfrm>
            <a:off x="363302" y="4898333"/>
            <a:ext cx="1392033" cy="892643"/>
            <a:chOff x="3645785" y="2153920"/>
            <a:chExt cx="1392033" cy="892643"/>
          </a:xfrm>
        </p:grpSpPr>
        <p:sp>
          <p:nvSpPr>
            <p:cNvPr id="57" name="对话气泡: 圆角矩形 56">
              <a:extLst>
                <a:ext uri="{FF2B5EF4-FFF2-40B4-BE49-F238E27FC236}">
                  <a16:creationId xmlns:a16="http://schemas.microsoft.com/office/drawing/2014/main" id="{AC972C08-9B5C-4ABA-BD97-D5743C3B109F}"/>
                </a:ext>
              </a:extLst>
            </p:cNvPr>
            <p:cNvSpPr/>
            <p:nvPr/>
          </p:nvSpPr>
          <p:spPr>
            <a:xfrm>
              <a:off x="3645785" y="2153920"/>
              <a:ext cx="1392033" cy="892643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F906763-4A50-4F4C-8A59-2093B3F2EBA9}"/>
                </a:ext>
              </a:extLst>
            </p:cNvPr>
            <p:cNvSpPr txBox="1"/>
            <p:nvPr/>
          </p:nvSpPr>
          <p:spPr>
            <a:xfrm>
              <a:off x="3725517" y="2286661"/>
              <a:ext cx="1212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咦，怎么没路？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E7D802F-F93C-4F78-A9BA-9B37F6535965}"/>
              </a:ext>
            </a:extLst>
          </p:cNvPr>
          <p:cNvGrpSpPr/>
          <p:nvPr/>
        </p:nvGrpSpPr>
        <p:grpSpPr>
          <a:xfrm>
            <a:off x="5930982" y="4888173"/>
            <a:ext cx="1392033" cy="892643"/>
            <a:chOff x="3645785" y="2153920"/>
            <a:chExt cx="1392033" cy="892643"/>
          </a:xfrm>
        </p:grpSpPr>
        <p:sp>
          <p:nvSpPr>
            <p:cNvPr id="64" name="对话气泡: 圆角矩形 63">
              <a:extLst>
                <a:ext uri="{FF2B5EF4-FFF2-40B4-BE49-F238E27FC236}">
                  <a16:creationId xmlns:a16="http://schemas.microsoft.com/office/drawing/2014/main" id="{A98BCF7F-3058-40F9-ABFD-CC3A037638AC}"/>
                </a:ext>
              </a:extLst>
            </p:cNvPr>
            <p:cNvSpPr/>
            <p:nvPr/>
          </p:nvSpPr>
          <p:spPr>
            <a:xfrm>
              <a:off x="3645785" y="2153920"/>
              <a:ext cx="1392033" cy="892643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181E4BE-40E9-4AC5-9350-6BB867BAC372}"/>
                </a:ext>
              </a:extLst>
            </p:cNvPr>
            <p:cNvSpPr txBox="1"/>
            <p:nvPr/>
          </p:nvSpPr>
          <p:spPr>
            <a:xfrm>
              <a:off x="3725517" y="2286661"/>
              <a:ext cx="1212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肯定在另一边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9F8EA8D-8684-49E4-AB2A-E5A96C4A646E}"/>
              </a:ext>
            </a:extLst>
          </p:cNvPr>
          <p:cNvGrpSpPr/>
          <p:nvPr/>
        </p:nvGrpSpPr>
        <p:grpSpPr>
          <a:xfrm>
            <a:off x="363302" y="4908493"/>
            <a:ext cx="1392033" cy="892643"/>
            <a:chOff x="3645785" y="2153920"/>
            <a:chExt cx="1392033" cy="892643"/>
          </a:xfrm>
        </p:grpSpPr>
        <p:sp>
          <p:nvSpPr>
            <p:cNvPr id="70" name="对话气泡: 圆角矩形 69">
              <a:extLst>
                <a:ext uri="{FF2B5EF4-FFF2-40B4-BE49-F238E27FC236}">
                  <a16:creationId xmlns:a16="http://schemas.microsoft.com/office/drawing/2014/main" id="{CDB8CA2E-A288-4F02-A45A-276BC06B8D88}"/>
                </a:ext>
              </a:extLst>
            </p:cNvPr>
            <p:cNvSpPr/>
            <p:nvPr/>
          </p:nvSpPr>
          <p:spPr>
            <a:xfrm>
              <a:off x="3645785" y="2153920"/>
              <a:ext cx="1392033" cy="892643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8DA9028-B5A1-4C75-9A6B-6067A2BD9471}"/>
                </a:ext>
              </a:extLst>
            </p:cNvPr>
            <p:cNvSpPr txBox="1"/>
            <p:nvPr/>
          </p:nvSpPr>
          <p:spPr>
            <a:xfrm>
              <a:off x="3725517" y="2286661"/>
              <a:ext cx="1212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肯定在另一边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C979503-4470-45FF-A9A2-557C54C9D211}"/>
              </a:ext>
            </a:extLst>
          </p:cNvPr>
          <p:cNvGrpSpPr/>
          <p:nvPr/>
        </p:nvGrpSpPr>
        <p:grpSpPr>
          <a:xfrm>
            <a:off x="3239499" y="4494276"/>
            <a:ext cx="1781041" cy="1377769"/>
            <a:chOff x="2854960" y="4399280"/>
            <a:chExt cx="1781041" cy="1377769"/>
          </a:xfrm>
        </p:grpSpPr>
        <p:sp>
          <p:nvSpPr>
            <p:cNvPr id="20" name="爆炸形: 8 pt  19">
              <a:extLst>
                <a:ext uri="{FF2B5EF4-FFF2-40B4-BE49-F238E27FC236}">
                  <a16:creationId xmlns:a16="http://schemas.microsoft.com/office/drawing/2014/main" id="{534FE8A8-53D8-48AF-9A85-3D7E9C222E5B}"/>
                </a:ext>
              </a:extLst>
            </p:cNvPr>
            <p:cNvSpPr/>
            <p:nvPr/>
          </p:nvSpPr>
          <p:spPr>
            <a:xfrm>
              <a:off x="2854960" y="4399280"/>
              <a:ext cx="1781041" cy="1377769"/>
            </a:xfrm>
            <a:prstGeom prst="irregularSeal1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B9499E-07EC-4E80-B315-CD469B976424}"/>
                </a:ext>
              </a:extLst>
            </p:cNvPr>
            <p:cNvSpPr txBox="1"/>
            <p:nvPr/>
          </p:nvSpPr>
          <p:spPr>
            <a:xfrm>
              <a:off x="3304832" y="4898333"/>
              <a:ext cx="933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什么鬼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0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44479 0.00046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40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14375 0.00439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79 0.00185 L 0.44479 0.00208 C 0.4444 0.01805 0.44466 0.03518 0.44388 0.05208 C 0.44375 0.05462 0.4431 0.0574 0.44219 0.05925 C 0.44128 0.06157 0.43867 0.06296 0.43724 0.06365 C 0.43607 0.06412 0.43503 0.06504 0.43386 0.06504 C 0.42969 0.06574 0.42552 0.0662 0.42136 0.06666 C 0.42005 0.18796 0.43529 0.1375 0.41055 0.14259 C 0.40899 0.14282 0.40781 0.14513 0.40638 0.14675 C 0.40586 0.16643 0.40547 0.18564 0.40469 0.20509 C 0.40456 0.20763 0.40417 0.21018 0.40391 0.2125 C 0.40365 0.21481 0.40404 0.21759 0.403 0.21828 C 0.4013 0.2199 0.38998 0.22199 0.38724 0.22245 C 0.38698 0.23125 0.38724 0.24027 0.38633 0.24884 C 0.38607 0.25231 0.38425 0.25462 0.38386 0.2574 C 0.38307 0.26412 0.38399 0.27129 0.38307 0.27777 C 0.38229 0.28287 0.37917 0.2824 0.37721 0.28379 C 0.37604 0.28449 0.375 0.28564 0.37383 0.28634 C 0.37383 0.28842 0.3737 0.31574 0.37136 0.32129 L 0.36966 0.32592 C 0.3694 0.328 0.36914 0.33032 0.36888 0.33194 C 0.36836 0.33587 0.36849 0.34097 0.36641 0.34375 C 0.36563 0.3449 0.36471 0.3449 0.3638 0.34537 C 0.36276 0.3449 0.36081 0.34166 0.36055 0.34375 C 0.35768 0.36458 0.35912 0.38796 0.35964 0.40925 C 0.35938 0.41226 0.3599 0.4155 0.35886 0.41805 C 0.3582 0.41967 0.35651 0.41851 0.35547 0.41944 C 0.35378 0.42083 0.35248 0.42407 0.35052 0.42523 C 0.34688 0.42754 0.34883 0.42615 0.34466 0.42986 C 0.34245 0.4493 0.34492 0.42546 0.34297 0.46921 C 0.34297 0.47129 0.3418 0.47685 0.34141 0.47916 C 0.34128 0.48101 0.34141 0.49606 0.3388 0.49953 C 0.33802 0.50115 0.33659 0.50069 0.33555 0.50115 C 0.33255 0.50231 0.3332 0.50231 0.33047 0.50555 C 0.33086 0.53564 0.3319 0.56574 0.33138 0.59606 C 0.33138 0.59745 0.32982 0.59837 0.32891 0.59861 C 0.32748 0.59953 0.32604 0.59953 0.32474 0.60023 C 0.32383 0.60023 0.32305 0.60138 0.32214 0.60185 C 0.31602 0.61805 0.31992 0.60462 0.31719 0.63402 C 0.3168 0.6375 0.3155 0.64513 0.3155 0.64537 C 0.31524 0.64953 0.31484 0.65416 0.31471 0.65879 C 0.31432 0.66481 0.31511 0.67129 0.3138 0.67754 C 0.31341 0.67939 0.31159 0.67824 0.31055 0.67893 C 0.30964 0.68032 0.30859 0.68101 0.30807 0.68333 C 0.30742 0.68518 0.30768 0.68796 0.30716 0.69027 C 0.30677 0.69212 0.30612 0.69351 0.30547 0.6949 C 0.30521 0.70578 0.30521 0.71597 0.30469 0.72708 C 0.30456 0.72847 0.30404 0.72962 0.30391 0.73148 C 0.30234 0.74305 0.3043 0.73657 0.3013 0.74421 C 0.30104 0.75046 0.30091 0.75601 0.30052 0.76203 C 0.30039 0.76365 0.29974 0.76481 0.29974 0.76597 C 0.29974 0.76805 0.30026 0.76921 0.30052 0.7706 C 0.30091 0.77337 0.30052 0.77685 0.3013 0.77916 C 0.30248 0.7831 0.30404 0.78703 0.30638 0.78819 L 0.30964 0.79004 C 0.30938 0.79212 0.30912 0.79444 0.30886 0.79699 C 0.30846 0.80023 0.30833 0.80416 0.30807 0.80717 C 0.30781 0.80833 0.30729 0.80995 0.30716 0.81111 C 0.30703 0.81458 0.30716 0.81805 0.30716 0.82152 L 0.30716 0.82245 " pathEditMode="relative" rAng="0" ptsTypes="AAAAAAAAAAAAAAAAAAAAAAAAAAAAAAAAAAAAAAAAAAAAAAAAAAAAAAAAAAAA">
                                      <p:cBhvr>
                                        <p:cTn id="19" dur="6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4101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0.0044 L 0.14375 0.00463 C 0.14336 0.0169 0.14336 0.0294 0.14284 0.04213 C 0.14271 0.04421 0.14219 0.04606 0.14206 0.04815 C 0.14167 0.05278 0.14206 0.05764 0.14115 0.06204 C 0.14088 0.06342 0.13958 0.06319 0.13867 0.06342 C 0.13346 0.06435 0.12812 0.06435 0.12279 0.06481 C 0.12253 0.07708 0.12227 0.08935 0.122 0.10139 C 0.12122 0.13125 0.12279 0.12129 0.12031 0.13495 C 0.12005 0.13935 0.12109 0.14491 0.11953 0.14838 C 0.1181 0.15185 0.1151 0.15046 0.11289 0.15162 L 0.10534 0.15463 C 0.10508 0.17199 0.10495 0.18912 0.10456 0.20648 C 0.10443 0.20833 0.1043 0.21065 0.10365 0.21227 C 0.1026 0.21528 0.09935 0.21666 0.09779 0.2169 C 0.09531 0.21759 0.09284 0.21805 0.09036 0.21852 C 0.0901 0.23055 0.09023 0.24282 0.08945 0.25486 C 0.08945 0.25671 0.08802 0.25764 0.08789 0.25949 C 0.08711 0.26944 0.09023 0.28171 0.08698 0.29004 C 0.0845 0.29606 0.07865 0.2919 0.07448 0.29282 C 0.07422 0.29954 0.07435 0.30602 0.0737 0.31273 C 0.07344 0.31481 0.07253 0.31666 0.072 0.31875 C 0.07135 0.32129 0.07096 0.32384 0.07031 0.32639 C 0.06979 0.32847 0.06914 0.33032 0.06862 0.33241 C 0.06497 0.34815 0.07174 0.32291 0.06615 0.34329 C 0.06588 0.35532 0.06784 0.36829 0.06536 0.3794 C 0.06445 0.38379 0.06016 0.37916 0.05781 0.38125 C 0.05703 0.38171 0.05729 0.38403 0.05703 0.38565 C 0.05755 0.40231 0.05872 0.41898 0.05872 0.43588 C 0.05872 0.43796 0.0582 0.44097 0.05703 0.44166 C 0.05417 0.44398 0.05091 0.44282 0.04779 0.44329 C 0.0375 0.44815 0.04492 0.44259 0.04362 0.48449 C 0.04258 0.52014 0.04362 0.4875 0.04115 0.51481 C 0.04088 0.51782 0.04128 0.52129 0.04036 0.52384 C 0.03971 0.52569 0.03815 0.52592 0.03698 0.52708 C 0.03672 0.53102 0.03672 0.53495 0.0362 0.53912 C 0.03594 0.54074 0.0349 0.5419 0.0345 0.54352 C 0.03385 0.54676 0.03307 0.55972 0.03281 0.5618 C 0.03268 0.56366 0.03229 0.56504 0.03203 0.56643 C 0.03229 0.57037 0.03242 0.57454 0.03281 0.57847 C 0.03294 0.58009 0.03411 0.58194 0.03372 0.58333 C 0.03333 0.58472 0.03203 0.58426 0.03112 0.58472 C 0.02917 0.5956 0.03164 0.58217 0.02956 0.59537 C 0.0293 0.59676 0.02891 0.59838 0.02865 0.6 C 0.02838 0.60694 0.02825 0.61412 0.02786 0.62129 C 0.02747 0.62847 0.02695 0.63264 0.02617 0.63935 C 0.02305 0.63889 0.02005 0.63912 0.01706 0.63796 C 0.01602 0.6375 0.01536 0.63403 0.01445 0.63472 C 0.01328 0.63565 0.01341 0.63889 0.01289 0.64097 C 0.01341 0.64907 0.01302 0.65764 0.01445 0.66528 L 0.01615 0.67454 C 0.01588 0.68796 0.01836 0.70278 0.01536 0.71528 C 0.01393 0.72129 0.00534 0.72014 0.00534 0.72037 C 0.00508 0.72153 0.00469 0.72291 0.00456 0.72454 C 0.00365 0.73125 0.00352 0.73773 0.00286 0.74421 C 0.0026 0.74653 0.00221 0.74838 0.00195 0.75046 C 0.00091 0.77199 0.00039 0.78055 0.00039 0.80648 C 0.00039 0.81111 0.00169 0.8125 0.00365 0.81412 C 0.00443 0.81481 0.0056 0.81458 0.00612 0.81574 L 0.00612 0.81875 L 0.00612 0.81921 " pathEditMode="relative" rAng="0" ptsTypes="AAAAAAAAAAAAAAAAAAAAAAAAAAAAAAAAAAAAAAAAAAAAAAAAAAAAAAAAAAAAA">
                                      <p:cBhvr>
                                        <p:cTn id="21" dur="6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4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81921 L -0.07513 0.81921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94 0.82245 L 0.49349 0.82245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0"/>
                            </p:stCondLst>
                            <p:childTnLst>
                              <p:par>
                                <p:cTn id="35" presetID="14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0"/>
                            </p:stCondLst>
                            <p:childTnLst>
                              <p:par>
                                <p:cTn id="49" presetID="14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5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13 0.81921 L 0.25573 0.81921 " pathEditMode="relative" rAng="0" ptsTypes="AA">
                                      <p:cBhvr>
                                        <p:cTn id="57" dur="2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71 0.82245 L 0.30716 0.82245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500"/>
                            </p:stCondLst>
                            <p:childTnLst>
                              <p:par>
                                <p:cTn id="67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1000"/>
                            </p:stCondLst>
                            <p:childTnLst>
                              <p:par>
                                <p:cTn id="73" presetID="6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81921 L 0.27852 0.81921 L 0.27852 0.70185 L 0.3013 0.70185 L 0.3013 0.58564 L 0.32409 0.58564 L 0.32409 0.46921 L 0.34688 0.46921 L 0.34688 0.35208 L 0.36966 0.35208 L 0.36966 0.23564 L 0.39245 0.23564 L 0.39245 0.11944 L 0.41524 0.11944 L 0.41524 0.00324 " pathEditMode="relative" rAng="0" ptsTypes="AAAAAAAAAAAAAAA">
                                      <p:cBhvr>
                                        <p:cTn id="74" dur="6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408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6 0.82245 L 0.32539 0.82245 L 0.32539 0.70462 L 0.34362 0.70462 L 0.34362 0.58773 L 0.36198 0.58773 L 0.36198 0.4699 L 0.38034 0.4699 L 0.38034 0.35324 L 0.3987 0.35324 L 0.3987 0.23541 L 0.41706 0.23541 L 0.41706 0.11851 L 0.43542 0.11851 L 0.43542 0.00185 " pathEditMode="relative" rAng="0" ptsTypes="AAAAAAAAAAAAAAA">
                                      <p:cBhvr>
                                        <p:cTn id="76" dur="6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4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03 0.00046 L 0.77513 0.00046 " pathEditMode="relative" rAng="0" ptsTypes="AA">
                                      <p:cBhvr>
                                        <p:cTn id="79" dur="4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79 0.00046 L 0.78021 -0.00116 " pathEditMode="relative" rAng="0" ptsTypes="AA">
                                      <p:cBhvr>
                                        <p:cTn id="81" dur="4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1000"/>
                            </p:stCondLst>
                            <p:childTnLst>
                              <p:par>
                                <p:cTn id="83" presetID="6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8789 0.00046 L 0.76589 0.00046 L 0.76589 0.1162 L 0.74414 0.1162 L 0.74414 0.23263 L 0.72214 0.23263 L 0.72214 0.34907 L 0.70039 0.34907 L 0.70039 0.4655 L 0.67852 0.4655 L 0.67852 0.58194 L 0.65677 0.58194 L 0.65677 0.69837 L 0.63503 0.69837 L 0.63503 0.81527 " pathEditMode="relative" rAng="0" ptsTypes="AAAAAAAAAAAAAAA">
                                      <p:cBhvr>
                                        <p:cTn id="84" dur="6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4074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513 0.00046 L 0.75339 0.00046 L 0.75339 0.11666 L 0.73177 0.11666 L 0.73177 0.2331 L 0.71003 0.2331 L 0.71003 0.3493 L 0.68841 0.3493 L 0.68841 0.46597 L 0.66667 0.46597 L 0.66667 0.58217 L 0.64505 0.58217 L 0.64505 0.69861 L 0.62383 0.69861 L 0.62383 0.81527 " pathEditMode="relative" rAng="0" ptsTypes="AAAAAAAAAAAAAAA">
                                      <p:cBhvr>
                                        <p:cTn id="86" dur="6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4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7000"/>
                            </p:stCondLst>
                            <p:childTnLst>
                              <p:par>
                                <p:cTn id="8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503 0.81528 L 0.77722 0.81528 " pathEditMode="relative" rAng="0" ptsTypes="AA">
                                      <p:cBhvr>
                                        <p:cTn id="89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227 0.81527 L 0.77513 0.81828 " pathEditMode="relative" rAng="0" ptsTypes="AA">
                                      <p:cBhvr>
                                        <p:cTn id="91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</dc:creator>
  <cp:lastModifiedBy>微软</cp:lastModifiedBy>
  <cp:revision>27</cp:revision>
  <dcterms:created xsi:type="dcterms:W3CDTF">2018-10-14T12:13:38Z</dcterms:created>
  <dcterms:modified xsi:type="dcterms:W3CDTF">2018-10-14T13:50:43Z</dcterms:modified>
</cp:coreProperties>
</file>