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DD25-079D-C21C-05F5-2B1AC9F7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84D9D-8F39-D6AF-24D1-910CE7A5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FE7D1-975D-13E3-7255-DF4922C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60D6E-3144-1F82-EF09-70F2F8B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818A8-9790-3E38-8946-9E9C376B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4087D-94B8-8C66-6B4F-FDEE5AE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EC6EF0-9EB2-9AA9-064B-1B0E41C6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5C383-ABE2-3CDE-DF29-C5BC985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ED91C-D787-4C28-8242-71F52E3F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6370E-07EC-58F9-AE8B-BD07FCFC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F9B28-62A4-8388-DD5E-01EE2633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ED227-EF0E-5C6B-C7A8-456CBDD8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80913-3DBD-0C52-06F0-A0604A4B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C7068-B59B-CB33-EDB3-45127B8C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99C2E-A447-F43B-919B-261E3611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5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6B69-ADD4-389D-A903-56694AF6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6C70-2148-F333-3132-77150F0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22322-A09C-4DE1-C8B5-95C43B8A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E204E-208B-BA74-2CBD-71910530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A44AC-6D68-9FCD-F5F2-820143A8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A9F0-2EC8-AA1A-4847-A95C83F8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14218-C90B-0212-2BA1-C351C9ED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2D908-C851-2BA0-CE04-7C358D74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7985D-76E7-1489-281F-EF762FD9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4BE71-BD41-2709-A3C8-B0090C08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DF36-B281-DDDC-342A-D1705617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6799-F055-34FD-772F-A414BEA4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EB337-86BB-A8E3-88A3-02541CE7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80938-2E4F-57A5-7503-49485A86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484EA-8EBE-056E-3CC1-B4DECDA7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4664C-EAB6-BB2A-7289-9172BA96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336AD-D701-A964-BB5D-906BFF3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0E820-41EE-69C9-4AA7-79CFA257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A3814-49D6-B221-3409-8E1D972A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4DD1E3-48B3-FD8D-80F5-60B80C77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385A79-E750-5ABF-8E9C-2513D576E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1E678-BA94-BE85-F449-23517E09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EC84F-BEB6-748F-9F7E-3E35015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707AB-A9EE-D8AB-0208-4E123007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176BA-A8E7-8456-F530-01F0E0E7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8304E-5DDD-111E-8123-1BDE1C7B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B63F1-D949-A539-7A37-8E93FA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094038-9B8D-15D9-17BB-EB43C343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F724A-159B-977D-2E8F-F90ED36C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55B94-4766-6FEC-8924-5DDBB9C0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ABADC-2BD0-8F95-EF28-C4A77541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5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547E-42A7-0190-72F0-89E364BD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154BB-7BF9-4780-B857-52A9E5C0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54EA9-A84E-D20B-87E9-0081DF8D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50498-4CB2-8710-B95B-713CA28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75B5D-3D8E-57EE-B0DA-ABB517D2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4B388-5F34-2771-342B-63D8C31A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9F36-1E39-111F-9A25-AFB2ED47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A6F4B1-3024-6995-A13E-14186479B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1BC6A-9BDB-9609-B39E-AF686659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70C55-0668-B85B-2351-463E1E5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4AA99-3EEF-B7A3-6FF1-2B46D2D0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15905-2FD1-85B8-8AFF-B32011C7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CF1A31-0A77-BBAC-950E-378D227E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53786-7D56-92EF-1EC2-414C9D7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7E25-5C90-287B-37E2-15D81AD26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326E-2A7F-4856-85E7-F40D7EB2051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5FD28-9BC7-6FED-F3E8-D341610D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BD396-EE5C-3196-5D19-5AB12910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05D2-7228-4C91-9EFD-581E611B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8560A7-BE5A-4E53-D3A3-FEC8FE84FC9F}"/>
              </a:ext>
            </a:extLst>
          </p:cNvPr>
          <p:cNvSpPr/>
          <p:nvPr/>
        </p:nvSpPr>
        <p:spPr>
          <a:xfrm>
            <a:off x="848685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C9EBA7-882D-F51A-3939-22F95A4FA510}"/>
              </a:ext>
            </a:extLst>
          </p:cNvPr>
          <p:cNvSpPr/>
          <p:nvPr/>
        </p:nvSpPr>
        <p:spPr>
          <a:xfrm>
            <a:off x="2301379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64B5E-17DE-1554-45BB-94CB9A302029}"/>
              </a:ext>
            </a:extLst>
          </p:cNvPr>
          <p:cNvSpPr/>
          <p:nvPr/>
        </p:nvSpPr>
        <p:spPr>
          <a:xfrm>
            <a:off x="3754073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9976F2-A6B3-ED32-B262-D3BD356CD9EC}"/>
              </a:ext>
            </a:extLst>
          </p:cNvPr>
          <p:cNvSpPr/>
          <p:nvPr/>
        </p:nvSpPr>
        <p:spPr>
          <a:xfrm>
            <a:off x="5206767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C4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475402-C682-90A7-29CB-BEC9EC11332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737918" y="3228868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A90D6F-4825-66AB-F58D-D819164830A3}"/>
              </a:ext>
            </a:extLst>
          </p:cNvPr>
          <p:cNvCxnSpPr/>
          <p:nvPr/>
        </p:nvCxnSpPr>
        <p:spPr>
          <a:xfrm flipH="1">
            <a:off x="3190612" y="3234461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ACD71D-00F4-E412-6B8B-BA0FB08175A4}"/>
              </a:ext>
            </a:extLst>
          </p:cNvPr>
          <p:cNvCxnSpPr/>
          <p:nvPr/>
        </p:nvCxnSpPr>
        <p:spPr>
          <a:xfrm flipH="1">
            <a:off x="4643306" y="3228868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2D6C623-468C-43DA-495A-9E3E35BF64EF}"/>
              </a:ext>
            </a:extLst>
          </p:cNvPr>
          <p:cNvSpPr/>
          <p:nvPr/>
        </p:nvSpPr>
        <p:spPr>
          <a:xfrm>
            <a:off x="7997643" y="4659377"/>
            <a:ext cx="1182848" cy="4026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7889B8-C957-3210-2799-039412AF4FB1}"/>
              </a:ext>
            </a:extLst>
          </p:cNvPr>
          <p:cNvCxnSpPr>
            <a:cxnSpLocks/>
          </p:cNvCxnSpPr>
          <p:nvPr/>
        </p:nvCxnSpPr>
        <p:spPr>
          <a:xfrm flipV="1">
            <a:off x="8589067" y="3644123"/>
            <a:ext cx="1" cy="10027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93BC9AD-6723-22E7-4B61-284B1247849B}"/>
              </a:ext>
            </a:extLst>
          </p:cNvPr>
          <p:cNvSpPr/>
          <p:nvPr/>
        </p:nvSpPr>
        <p:spPr>
          <a:xfrm>
            <a:off x="6249292" y="1545774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C5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1B8BB7-48A1-523A-C38C-F31D314E0C5E}"/>
              </a:ext>
            </a:extLst>
          </p:cNvPr>
          <p:cNvSpPr/>
          <p:nvPr/>
        </p:nvSpPr>
        <p:spPr>
          <a:xfrm>
            <a:off x="7586801" y="1547920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C6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E0290C-57F2-6840-D9B3-4BE73C08EEDE}"/>
              </a:ext>
            </a:extLst>
          </p:cNvPr>
          <p:cNvCxnSpPr>
            <a:cxnSpLocks/>
            <a:stCxn id="19" idx="1"/>
            <a:endCxn id="9" idx="0"/>
          </p:cNvCxnSpPr>
          <p:nvPr/>
        </p:nvCxnSpPr>
        <p:spPr>
          <a:xfrm flipH="1">
            <a:off x="5651384" y="1961029"/>
            <a:ext cx="597908" cy="852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7B557-27DD-7625-E7F4-0FCE3E003A8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 flipV="1">
            <a:off x="7138525" y="1961029"/>
            <a:ext cx="448276" cy="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5B2A44E-C5A3-0023-03F1-D524F2FB4253}"/>
              </a:ext>
            </a:extLst>
          </p:cNvPr>
          <p:cNvSpPr/>
          <p:nvPr/>
        </p:nvSpPr>
        <p:spPr>
          <a:xfrm>
            <a:off x="7439993" y="138960"/>
            <a:ext cx="1182848" cy="4026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E72034-4839-79D2-6DB2-FB0E14EC83E7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8031417" y="541627"/>
            <a:ext cx="1" cy="10062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C9E8A29-1081-9C19-82E6-8AB6C2E75A65}"/>
              </a:ext>
            </a:extLst>
          </p:cNvPr>
          <p:cNvSpPr/>
          <p:nvPr/>
        </p:nvSpPr>
        <p:spPr>
          <a:xfrm>
            <a:off x="6659789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C7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C97B83A-452C-6180-CE09-35355A67E21C}"/>
              </a:ext>
            </a:extLst>
          </p:cNvPr>
          <p:cNvCxnSpPr/>
          <p:nvPr/>
        </p:nvCxnSpPr>
        <p:spPr>
          <a:xfrm flipH="1">
            <a:off x="6096000" y="3228868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F29D33E-EFE9-46E8-E43C-941D4F8CABE9}"/>
              </a:ext>
            </a:extLst>
          </p:cNvPr>
          <p:cNvSpPr/>
          <p:nvPr/>
        </p:nvSpPr>
        <p:spPr>
          <a:xfrm>
            <a:off x="8112483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C8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B70926-8CF0-0B0B-2E9C-B5B7333111D8}"/>
              </a:ext>
            </a:extLst>
          </p:cNvPr>
          <p:cNvCxnSpPr/>
          <p:nvPr/>
        </p:nvCxnSpPr>
        <p:spPr>
          <a:xfrm flipH="1">
            <a:off x="7549022" y="3239974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362DD94-DA05-EB53-F734-9A21F50DD18C}"/>
              </a:ext>
            </a:extLst>
          </p:cNvPr>
          <p:cNvSpPr txBox="1"/>
          <p:nvPr/>
        </p:nvSpPr>
        <p:spPr>
          <a:xfrm>
            <a:off x="983848" y="532666"/>
            <a:ext cx="22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变基前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60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8560A7-BE5A-4E53-D3A3-FEC8FE84FC9F}"/>
              </a:ext>
            </a:extLst>
          </p:cNvPr>
          <p:cNvSpPr/>
          <p:nvPr/>
        </p:nvSpPr>
        <p:spPr>
          <a:xfrm>
            <a:off x="848685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C9EBA7-882D-F51A-3939-22F95A4FA510}"/>
              </a:ext>
            </a:extLst>
          </p:cNvPr>
          <p:cNvSpPr/>
          <p:nvPr/>
        </p:nvSpPr>
        <p:spPr>
          <a:xfrm>
            <a:off x="2301379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64B5E-17DE-1554-45BB-94CB9A302029}"/>
              </a:ext>
            </a:extLst>
          </p:cNvPr>
          <p:cNvSpPr/>
          <p:nvPr/>
        </p:nvSpPr>
        <p:spPr>
          <a:xfrm>
            <a:off x="3754073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9976F2-A6B3-ED32-B262-D3BD356CD9EC}"/>
              </a:ext>
            </a:extLst>
          </p:cNvPr>
          <p:cNvSpPr/>
          <p:nvPr/>
        </p:nvSpPr>
        <p:spPr>
          <a:xfrm>
            <a:off x="5206767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C4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475402-C682-90A7-29CB-BEC9EC11332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737918" y="3228868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A90D6F-4825-66AB-F58D-D819164830A3}"/>
              </a:ext>
            </a:extLst>
          </p:cNvPr>
          <p:cNvCxnSpPr/>
          <p:nvPr/>
        </p:nvCxnSpPr>
        <p:spPr>
          <a:xfrm flipH="1">
            <a:off x="3190612" y="3234461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ACD71D-00F4-E412-6B8B-BA0FB08175A4}"/>
              </a:ext>
            </a:extLst>
          </p:cNvPr>
          <p:cNvCxnSpPr/>
          <p:nvPr/>
        </p:nvCxnSpPr>
        <p:spPr>
          <a:xfrm flipH="1">
            <a:off x="4643306" y="3228868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2D6C623-468C-43DA-495A-9E3E35BF64EF}"/>
              </a:ext>
            </a:extLst>
          </p:cNvPr>
          <p:cNvSpPr/>
          <p:nvPr/>
        </p:nvSpPr>
        <p:spPr>
          <a:xfrm>
            <a:off x="7997643" y="4659377"/>
            <a:ext cx="1182848" cy="4026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7889B8-C957-3210-2799-039412AF4FB1}"/>
              </a:ext>
            </a:extLst>
          </p:cNvPr>
          <p:cNvCxnSpPr>
            <a:cxnSpLocks/>
          </p:cNvCxnSpPr>
          <p:nvPr/>
        </p:nvCxnSpPr>
        <p:spPr>
          <a:xfrm flipV="1">
            <a:off x="8589067" y="3644123"/>
            <a:ext cx="1" cy="10027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93BC9AD-6723-22E7-4B61-284B1247849B}"/>
              </a:ext>
            </a:extLst>
          </p:cNvPr>
          <p:cNvSpPr/>
          <p:nvPr/>
        </p:nvSpPr>
        <p:spPr>
          <a:xfrm>
            <a:off x="9178915" y="1531714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C5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1B8BB7-48A1-523A-C38C-F31D314E0C5E}"/>
              </a:ext>
            </a:extLst>
          </p:cNvPr>
          <p:cNvSpPr/>
          <p:nvPr/>
        </p:nvSpPr>
        <p:spPr>
          <a:xfrm>
            <a:off x="10516424" y="1533860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C6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E0290C-57F2-6840-D9B3-4BE73C08EEDE}"/>
              </a:ext>
            </a:extLst>
          </p:cNvPr>
          <p:cNvCxnSpPr>
            <a:cxnSpLocks/>
            <a:stCxn id="19" idx="1"/>
            <a:endCxn id="34" idx="0"/>
          </p:cNvCxnSpPr>
          <p:nvPr/>
        </p:nvCxnSpPr>
        <p:spPr>
          <a:xfrm flipH="1">
            <a:off x="8557100" y="1946969"/>
            <a:ext cx="621815" cy="86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7B557-27DD-7625-E7F4-0FCE3E003A8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 flipV="1">
            <a:off x="10068148" y="1946969"/>
            <a:ext cx="448276" cy="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5B2A44E-C5A3-0023-03F1-D524F2FB4253}"/>
              </a:ext>
            </a:extLst>
          </p:cNvPr>
          <p:cNvSpPr/>
          <p:nvPr/>
        </p:nvSpPr>
        <p:spPr>
          <a:xfrm>
            <a:off x="10377280" y="98608"/>
            <a:ext cx="1182848" cy="4221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E72034-4839-79D2-6DB2-FB0E14EC83E7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 flipH="1">
            <a:off x="10961041" y="520752"/>
            <a:ext cx="7663" cy="10131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C9E8A29-1081-9C19-82E6-8AB6C2E75A65}"/>
              </a:ext>
            </a:extLst>
          </p:cNvPr>
          <p:cNvSpPr/>
          <p:nvPr/>
        </p:nvSpPr>
        <p:spPr>
          <a:xfrm>
            <a:off x="6659789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C7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C97B83A-452C-6180-CE09-35355A67E21C}"/>
              </a:ext>
            </a:extLst>
          </p:cNvPr>
          <p:cNvCxnSpPr/>
          <p:nvPr/>
        </p:nvCxnSpPr>
        <p:spPr>
          <a:xfrm flipH="1">
            <a:off x="6096000" y="3228868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F29D33E-EFE9-46E8-E43C-941D4F8CABE9}"/>
              </a:ext>
            </a:extLst>
          </p:cNvPr>
          <p:cNvSpPr/>
          <p:nvPr/>
        </p:nvSpPr>
        <p:spPr>
          <a:xfrm>
            <a:off x="8112483" y="2813613"/>
            <a:ext cx="88923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C8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B70926-8CF0-0B0B-2E9C-B5B7333111D8}"/>
              </a:ext>
            </a:extLst>
          </p:cNvPr>
          <p:cNvCxnSpPr/>
          <p:nvPr/>
        </p:nvCxnSpPr>
        <p:spPr>
          <a:xfrm flipH="1">
            <a:off x="7549022" y="3239974"/>
            <a:ext cx="563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362DD94-DA05-EB53-F734-9A21F50DD18C}"/>
              </a:ext>
            </a:extLst>
          </p:cNvPr>
          <p:cNvSpPr txBox="1"/>
          <p:nvPr/>
        </p:nvSpPr>
        <p:spPr>
          <a:xfrm>
            <a:off x="983848" y="532666"/>
            <a:ext cx="22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变基后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28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shuimu</dc:creator>
  <cp:lastModifiedBy>shuimu</cp:lastModifiedBy>
  <cp:revision>8</cp:revision>
  <dcterms:created xsi:type="dcterms:W3CDTF">2023-04-10T09:55:55Z</dcterms:created>
  <dcterms:modified xsi:type="dcterms:W3CDTF">2023-04-11T09:01:25Z</dcterms:modified>
</cp:coreProperties>
</file>