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6" r:id="rId5"/>
    <p:sldId id="285" r:id="rId6"/>
    <p:sldId id="265" r:id="rId7"/>
    <p:sldId id="258" r:id="rId8"/>
    <p:sldId id="262" r:id="rId9"/>
    <p:sldId id="288" r:id="rId10"/>
    <p:sldId id="287" r:id="rId11"/>
    <p:sldId id="267" r:id="rId12"/>
    <p:sldId id="263" r:id="rId13"/>
    <p:sldId id="268" r:id="rId14"/>
    <p:sldId id="269" r:id="rId15"/>
    <p:sldId id="270" r:id="rId16"/>
    <p:sldId id="273" r:id="rId17"/>
    <p:sldId id="274" r:id="rId18"/>
    <p:sldId id="281" r:id="rId19"/>
    <p:sldId id="264" r:id="rId20"/>
    <p:sldId id="284" r:id="rId21"/>
    <p:sldId id="271" r:id="rId22"/>
    <p:sldId id="272" r:id="rId23"/>
    <p:sldId id="275" r:id="rId24"/>
    <p:sldId id="276" r:id="rId25"/>
    <p:sldId id="277" r:id="rId26"/>
    <p:sldId id="280" r:id="rId27"/>
    <p:sldId id="279" r:id="rId28"/>
    <p:sldId id="278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3" autoAdjust="0"/>
    <p:restoredTop sz="94660"/>
  </p:normalViewPr>
  <p:slideViewPr>
    <p:cSldViewPr>
      <p:cViewPr varScale="1">
        <p:scale>
          <a:sx n="84" d="100"/>
          <a:sy n="84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1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9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4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1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EDA2-D1A4-4106-991F-ED69EA220978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8352-CF83-43E5-9569-0250FF90E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resource.c-ctrip.com/code/lizard/2.0/web/lizard.seed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钱包</a:t>
            </a:r>
            <a:r>
              <a:rPr lang="en-US" altLang="zh-CN" sz="4000" b="1" dirty="0" smtClean="0"/>
              <a:t>Lizard1.1-&gt;Lizard2.0</a:t>
            </a:r>
            <a:r>
              <a:rPr lang="zh-CN" altLang="en-US" sz="4000" b="1" dirty="0" smtClean="0"/>
              <a:t>迁移总结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42930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金融无线支付</a:t>
            </a:r>
            <a:endParaRPr lang="en-US" altLang="zh-CN" b="1" dirty="0" smtClean="0"/>
          </a:p>
          <a:p>
            <a:r>
              <a:rPr lang="zh-CN" altLang="en-US" b="1" dirty="0" smtClean="0"/>
              <a:t>王晓明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38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迁移步骤（二）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6</a:t>
            </a:r>
            <a:r>
              <a:rPr lang="en-US" altLang="zh-CN" sz="2800" dirty="0" smtClean="0"/>
              <a:t>. Views\Wallet</a:t>
            </a:r>
            <a:r>
              <a:rPr lang="zh-CN" altLang="en-US" sz="2800" dirty="0" smtClean="0"/>
              <a:t>目录下新增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对应的页面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4725144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 </a:t>
            </a:r>
            <a:r>
              <a:rPr lang="zh-CN" altLang="en-US" sz="2800" dirty="0"/>
              <a:t>更新</a:t>
            </a:r>
            <a:r>
              <a:rPr lang="en-US" altLang="zh-CN" sz="2800" dirty="0" smtClean="0"/>
              <a:t>xxxConfig.js, </a:t>
            </a:r>
            <a:r>
              <a:rPr lang="en-US" altLang="zh-CN" sz="2800" dirty="0" err="1" smtClean="0"/>
              <a:t>gruntCfg.json,busbu.json</a:t>
            </a:r>
            <a:endParaRPr lang="en-US" altLang="zh-CN" sz="28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具体可参看钱包内代码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8. Final</a:t>
            </a:r>
            <a:r>
              <a:rPr lang="zh-CN" altLang="en-US" sz="2400" dirty="0" smtClean="0"/>
              <a:t>：编译工程</a:t>
            </a:r>
            <a:r>
              <a:rPr lang="zh-CN" altLang="en-US" sz="2400" dirty="0" smtClean="0"/>
              <a:t>，配置本地</a:t>
            </a:r>
            <a:r>
              <a:rPr lang="en-US" altLang="zh-CN" sz="2400" dirty="0" smtClean="0"/>
              <a:t>IIS</a:t>
            </a:r>
            <a:r>
              <a:rPr lang="zh-CN" altLang="en-US" sz="2400" dirty="0" smtClean="0"/>
              <a:t>并调试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276475"/>
            <a:ext cx="40290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3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Lizard 2.0 </a:t>
            </a:r>
            <a:r>
              <a:rPr lang="zh-CN" altLang="en-US" dirty="0" smtClean="0"/>
              <a:t>接入手册：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http://conf.ctripcorp.com/download/attachments/43287262/Lizard%202.0%20%E6%8E%A5%E5%85%A5%E6%89%8B%E5%86%8C.docx?version=5&amp;modificationDate=1403679918000&amp;api=v2</a:t>
            </a:r>
          </a:p>
          <a:p>
            <a:r>
              <a:rPr lang="en-US" altLang="zh-CN" dirty="0" smtClean="0"/>
              <a:t>Lizard1.1</a:t>
            </a:r>
            <a:r>
              <a:rPr lang="zh-CN" altLang="en-US" dirty="0" smtClean="0"/>
              <a:t>升级</a:t>
            </a:r>
            <a:r>
              <a:rPr lang="en-US" altLang="zh-CN" dirty="0" smtClean="0"/>
              <a:t>2.0</a:t>
            </a:r>
            <a:r>
              <a:rPr lang="zh-CN" altLang="en-US" dirty="0" smtClean="0"/>
              <a:t>快速手册：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http://conf.ctripcorp.com/download/attachments/43287262/Lizard1.1%E5%8D%87%E7%BA%A72.0%E5%BF%AB%E9%80%9F%E6%89%8B%E5%86%8C.docx?version=2&amp;modificationDate=1398337658000&amp;api=v2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2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8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/>
              <a:t>迁移注意点</a:t>
            </a:r>
            <a:endParaRPr lang="en-US" altLang="zh-CN" sz="7200" dirty="0" smtClean="0"/>
          </a:p>
        </p:txBody>
      </p:sp>
    </p:spTree>
    <p:extLst>
      <p:ext uri="{BB962C8B-B14F-4D97-AF65-F5344CB8AC3E}">
        <p14:creationId xmlns:p14="http://schemas.microsoft.com/office/powerpoint/2010/main" val="6560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Lizard2.0</a:t>
            </a:r>
            <a:r>
              <a:rPr lang="zh-CN" altLang="en-US" dirty="0" smtClean="0"/>
              <a:t>不是通过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来区分不同页面</a:t>
            </a:r>
            <a:endParaRPr lang="en-US" altLang="zh-CN" dirty="0" smtClean="0"/>
          </a:p>
          <a:p>
            <a:r>
              <a:rPr lang="en-US" altLang="zh-CN" dirty="0" smtClean="0"/>
              <a:t>Hash is for browser locally</a:t>
            </a:r>
          </a:p>
          <a:p>
            <a:r>
              <a:rPr lang="en-US" altLang="zh-CN" dirty="0" smtClean="0"/>
              <a:t>Browser will not send Hash to web server</a:t>
            </a:r>
          </a:p>
          <a:p>
            <a:r>
              <a:rPr lang="zh-CN" altLang="en-US" dirty="0" smtClean="0"/>
              <a:t>带来</a:t>
            </a:r>
            <a:r>
              <a:rPr lang="zh-CN" altLang="en-US" dirty="0"/>
              <a:t>的</a:t>
            </a:r>
            <a:r>
              <a:rPr lang="zh-CN" altLang="en-US" dirty="0" smtClean="0"/>
              <a:t>问题：对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服务端来说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smtClean="0"/>
              <a:t>         http://xxx/wallet/index.html#</a:t>
            </a:r>
            <a:r>
              <a:rPr lang="en-US" altLang="zh-CN" sz="2600" dirty="0" smtClean="0">
                <a:solidFill>
                  <a:srgbClr val="FF0000"/>
                </a:solidFill>
              </a:rPr>
              <a:t>index</a:t>
            </a:r>
            <a:r>
              <a:rPr lang="en-US" altLang="zh-CN" sz="2600" dirty="0" smtClean="0"/>
              <a:t>  </a:t>
            </a:r>
            <a:r>
              <a:rPr lang="zh-CN" altLang="en-US" sz="2600" dirty="0" smtClean="0"/>
              <a:t>（首页）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                     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/>
              <a:t>         http://xxx/wallet/index.html#</a:t>
            </a:r>
            <a:r>
              <a:rPr lang="en-US" altLang="zh-CN" sz="2600" dirty="0" smtClean="0">
                <a:solidFill>
                  <a:srgbClr val="FF0000"/>
                </a:solidFill>
              </a:rPr>
              <a:t>chgpwd</a:t>
            </a:r>
            <a:r>
              <a:rPr lang="zh-CN" altLang="en-US" sz="2600" dirty="0" smtClean="0"/>
              <a:t>（修改支付密码）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等于号 3"/>
          <p:cNvSpPr/>
          <p:nvPr/>
        </p:nvSpPr>
        <p:spPr>
          <a:xfrm>
            <a:off x="2771800" y="4509120"/>
            <a:ext cx="1800200" cy="432048"/>
          </a:xfrm>
          <a:prstGeom prst="mathEqua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钱包解法：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index.html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，并重定向到新的页面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http://xxx/wallet/index.html#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sz="2200" dirty="0" smtClean="0"/>
              <a:t>      </a:t>
            </a:r>
          </a:p>
          <a:p>
            <a:pPr marL="457200" lvl="1" indent="0">
              <a:buNone/>
            </a:pPr>
            <a:r>
              <a:rPr lang="en-US" altLang="zh-CN" dirty="0" smtClean="0"/>
              <a:t>      http://xxx/wallet/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3800" dirty="0" smtClean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http://xxx/wallet/index.html#</a:t>
            </a:r>
            <a:r>
              <a:rPr lang="en-US" altLang="zh-CN" dirty="0" smtClean="0">
                <a:solidFill>
                  <a:srgbClr val="FF0000"/>
                </a:solidFill>
              </a:rPr>
              <a:t>chgpwd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      </a:t>
            </a:r>
          </a:p>
          <a:p>
            <a:pPr marL="457200" lvl="1" indent="0">
              <a:buNone/>
            </a:pPr>
            <a:r>
              <a:rPr lang="en-US" altLang="zh-CN" dirty="0" smtClean="0"/>
              <a:t>      http://xxx/wallet/</a:t>
            </a:r>
            <a:r>
              <a:rPr lang="en-US" altLang="zh-CN" dirty="0" smtClean="0">
                <a:solidFill>
                  <a:srgbClr val="FF0000"/>
                </a:solidFill>
              </a:rPr>
              <a:t>chgpwd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15616" y="2996952"/>
            <a:ext cx="5832648" cy="144016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15616" y="4797152"/>
            <a:ext cx="5832648" cy="144016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2771800" y="3429000"/>
            <a:ext cx="576064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771800" y="5339349"/>
            <a:ext cx="576064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4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Index.html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81972" cy="424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1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this.back</a:t>
            </a:r>
            <a:r>
              <a:rPr lang="en-US" altLang="zh-CN" dirty="0" smtClean="0"/>
              <a:t>(‘view1’)</a:t>
            </a:r>
            <a:r>
              <a:rPr lang="zh-CN" altLang="en-US" dirty="0" smtClean="0"/>
              <a:t>改为</a:t>
            </a:r>
            <a:r>
              <a:rPr lang="en-US" altLang="zh-CN" dirty="0" err="1" smtClean="0">
                <a:solidFill>
                  <a:srgbClr val="FF0000"/>
                </a:solidFill>
              </a:rPr>
              <a:t>Lizard.goBack</a:t>
            </a:r>
            <a:r>
              <a:rPr lang="en-US" altLang="zh-CN" dirty="0" smtClean="0"/>
              <a:t>(‘</a:t>
            </a:r>
            <a:r>
              <a:rPr lang="en-US" altLang="zh-CN" dirty="0"/>
              <a:t>view1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带来多个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的问题：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780928"/>
            <a:ext cx="615903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44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解法：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view</a:t>
            </a:r>
            <a:r>
              <a:rPr lang="zh-CN" altLang="en-US" sz="1800" dirty="0" smtClean="0"/>
              <a:t>需有一个唯一的名字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回退时指定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viewName</a:t>
            </a:r>
            <a:r>
              <a:rPr lang="zh-CN" altLang="en-US" sz="1800" dirty="0" smtClean="0"/>
              <a:t>参数：</a:t>
            </a:r>
            <a:r>
              <a:rPr lang="en-US" altLang="zh-CN" sz="1800" dirty="0" err="1" smtClean="0"/>
              <a:t>Lizard.goBack</a:t>
            </a:r>
            <a:r>
              <a:rPr lang="en-US" altLang="zh-CN" sz="1800" dirty="0" smtClean="0"/>
              <a:t>(page, { 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viewName</a:t>
            </a:r>
            <a:r>
              <a:rPr lang="en-US" altLang="zh-CN" sz="1800" dirty="0" smtClean="0"/>
              <a:t>": “</a:t>
            </a:r>
            <a:r>
              <a:rPr lang="en-US" altLang="zh-CN" sz="1800" dirty="0" err="1" smtClean="0"/>
              <a:t>viewXXX</a:t>
            </a:r>
            <a:r>
              <a:rPr lang="en-US" altLang="zh-CN" sz="1800" dirty="0" smtClean="0"/>
              <a:t>” });</a:t>
            </a:r>
          </a:p>
          <a:p>
            <a:pPr lvl="1"/>
            <a:r>
              <a:rPr lang="en-US" altLang="zh-CN" sz="1800" dirty="0" smtClean="0"/>
              <a:t>Forward</a:t>
            </a:r>
            <a:r>
              <a:rPr lang="zh-CN" altLang="en-US" sz="1800" dirty="0" smtClean="0"/>
              <a:t>页面时：</a:t>
            </a:r>
            <a:r>
              <a:rPr lang="en-US" altLang="zh-CN" sz="1800" dirty="0" err="1" smtClean="0"/>
              <a:t>Lizard.goTo</a:t>
            </a:r>
            <a:r>
              <a:rPr lang="en-US" altLang="zh-CN" sz="1800" dirty="0" smtClean="0"/>
              <a:t>(view</a:t>
            </a:r>
            <a:r>
              <a:rPr lang="en-US" altLang="zh-CN" sz="1800" dirty="0"/>
              <a:t>, { 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viewName</a:t>
            </a:r>
            <a:r>
              <a:rPr lang="en-US" altLang="zh-CN" sz="1800" dirty="0" smtClean="0"/>
              <a:t>”: “</a:t>
            </a:r>
            <a:r>
              <a:rPr lang="en-US" altLang="zh-CN" sz="1800" dirty="0" err="1" smtClean="0"/>
              <a:t>viewXXX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});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同时在每个</a:t>
            </a:r>
            <a:r>
              <a:rPr lang="en-US" altLang="zh-CN" sz="1800" dirty="0" smtClean="0"/>
              <a:t>view</a:t>
            </a:r>
            <a:r>
              <a:rPr lang="zh-CN" altLang="en-US" sz="1800" dirty="0" smtClean="0"/>
              <a:t>对应的</a:t>
            </a:r>
            <a:r>
              <a:rPr lang="en-US" altLang="zh-CN" sz="1800" dirty="0" err="1" smtClean="0"/>
              <a:t>cshtml</a:t>
            </a:r>
            <a:r>
              <a:rPr lang="zh-CN" altLang="en-US" sz="1800" dirty="0"/>
              <a:t>里指定这个</a:t>
            </a:r>
            <a:r>
              <a:rPr lang="zh-CN" altLang="en-US" sz="1800" dirty="0" smtClean="0"/>
              <a:t>名字：</a:t>
            </a:r>
            <a:endParaRPr lang="en-US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12588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27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returnHandler</a:t>
            </a:r>
            <a:r>
              <a:rPr lang="zh-CN" altLang="en-US" dirty="0" smtClean="0"/>
              <a:t>的新写法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44477"/>
            <a:ext cx="6975745" cy="44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7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viewname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cBasePageView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viewname</a:t>
            </a:r>
            <a:r>
              <a:rPr lang="zh-CN" altLang="en-US" dirty="0" smtClean="0"/>
              <a:t>不再支持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Lizard2.0</a:t>
            </a:r>
            <a:r>
              <a:rPr lang="zh-CN" altLang="en-US" dirty="0" smtClean="0"/>
              <a:t>源码里面有，但实测下来没有值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钱包解法：自己根据</a:t>
            </a:r>
            <a:r>
              <a:rPr lang="en-US" altLang="zh-CN" dirty="0" err="1" smtClean="0"/>
              <a:t>URL_Schema</a:t>
            </a:r>
            <a:r>
              <a:rPr lang="zh-CN" altLang="en-US" dirty="0" smtClean="0"/>
              <a:t>设置该成员</a:t>
            </a:r>
          </a:p>
          <a:p>
            <a:pPr marL="0" indent="0">
              <a:buNone/>
            </a:pPr>
            <a:r>
              <a:rPr lang="en-US" altLang="zh-CN" sz="1700" dirty="0" smtClean="0"/>
              <a:t>                      </a:t>
            </a:r>
            <a:endParaRPr lang="zh-CN" alt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03" y="3488035"/>
            <a:ext cx="7040113" cy="181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Lizard2.0</a:t>
            </a:r>
          </a:p>
          <a:p>
            <a:r>
              <a:rPr lang="zh-CN" altLang="en-US" dirty="0" smtClean="0"/>
              <a:t>迁移到</a:t>
            </a:r>
            <a:r>
              <a:rPr lang="en-US" altLang="zh-CN" dirty="0" smtClean="0"/>
              <a:t>Lizard2.0</a:t>
            </a:r>
            <a:r>
              <a:rPr lang="zh-CN" altLang="en-US" dirty="0" smtClean="0"/>
              <a:t>的步骤</a:t>
            </a:r>
            <a:endParaRPr lang="en-US" altLang="zh-CN" dirty="0" smtClean="0"/>
          </a:p>
          <a:p>
            <a:r>
              <a:rPr lang="zh-CN" altLang="en-US" dirty="0" smtClean="0"/>
              <a:t>迁移过程注意点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referer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zh-CN" dirty="0" err="1" smtClean="0"/>
              <a:t>cBasePageView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onLoad</a:t>
            </a:r>
            <a:r>
              <a:rPr lang="en-US" altLang="zh-CN" dirty="0"/>
              <a:t>: function (</a:t>
            </a:r>
            <a:r>
              <a:rPr lang="en-US" altLang="zh-CN" dirty="0" err="1"/>
              <a:t>referer</a:t>
            </a:r>
            <a:r>
              <a:rPr lang="en-US" altLang="zh-CN" dirty="0"/>
              <a:t>) </a:t>
            </a:r>
            <a:r>
              <a:rPr lang="en-US" altLang="zh-CN" dirty="0" smtClean="0"/>
              <a:t>{}</a:t>
            </a:r>
          </a:p>
          <a:p>
            <a:r>
              <a:rPr lang="en-US" altLang="zh-CN" dirty="0" err="1" smtClean="0"/>
              <a:t>onLoad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入参不再有效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解法：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this.referrer</a:t>
            </a:r>
            <a:r>
              <a:rPr lang="en-US" altLang="zh-CN" sz="2400" dirty="0" err="1" smtClean="0"/>
              <a:t>.replace</a:t>
            </a:r>
            <a:r>
              <a:rPr lang="en-US" altLang="zh-CN" sz="2400" dirty="0"/>
              <a:t>(/(.*\/)?([_a-zA-Z0-9]*).*/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'$2')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507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内“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 ”传参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http://xxx/index.html#result</a:t>
            </a:r>
            <a:r>
              <a:rPr lang="en-US" altLang="zh-CN" dirty="0" smtClean="0">
                <a:solidFill>
                  <a:srgbClr val="FF0000"/>
                </a:solidFill>
              </a:rPr>
              <a:t>!recharge</a:t>
            </a:r>
            <a:r>
              <a:rPr lang="en-US" altLang="zh-CN" dirty="0" smtClean="0"/>
              <a:t>?issuc=1</a:t>
            </a:r>
          </a:p>
          <a:p>
            <a:pPr lvl="1"/>
            <a:r>
              <a:rPr lang="en-US" altLang="zh-CN" dirty="0" err="1" smtClean="0"/>
              <a:t>this.</a:t>
            </a:r>
            <a:r>
              <a:rPr lang="en-US" altLang="zh-CN" dirty="0" err="1" smtClean="0">
                <a:solidFill>
                  <a:srgbClr val="FF0000"/>
                </a:solidFill>
              </a:rPr>
              <a:t>getPath</a:t>
            </a:r>
            <a:r>
              <a:rPr lang="en-US" altLang="zh-CN" dirty="0" smtClean="0">
                <a:solidFill>
                  <a:srgbClr val="FF0000"/>
                </a:solidFill>
              </a:rPr>
              <a:t>(0);//</a:t>
            </a:r>
            <a:r>
              <a:rPr lang="zh-CN" altLang="en-US" dirty="0" smtClean="0">
                <a:solidFill>
                  <a:srgbClr val="FF0000"/>
                </a:solidFill>
              </a:rPr>
              <a:t>不再能用了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钱包解法，舍弃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传参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改为“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”格式：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http://xxx/result?</a:t>
            </a:r>
            <a:r>
              <a:rPr lang="en-US" altLang="zh-CN" dirty="0" smtClean="0">
                <a:solidFill>
                  <a:srgbClr val="FF0000"/>
                </a:solidFill>
              </a:rPr>
              <a:t>path=recharge</a:t>
            </a:r>
            <a:r>
              <a:rPr lang="en-US" altLang="zh-CN" dirty="0" smtClean="0"/>
              <a:t>&amp;issuc=1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1700" dirty="0" smtClean="0"/>
              <a:t>                      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1821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scrollbar</a:t>
            </a:r>
            <a:r>
              <a:rPr lang="zh-CN" altLang="en-US" dirty="0" smtClean="0"/>
              <a:t>位置（一）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需求：回退后保持</a:t>
            </a:r>
            <a:r>
              <a:rPr lang="en-US" altLang="zh-CN" dirty="0" smtClean="0"/>
              <a:t>scrollbar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6" y="2348880"/>
            <a:ext cx="7591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4283968" y="3429000"/>
            <a:ext cx="86409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flipH="1">
            <a:off x="4283968" y="4725144"/>
            <a:ext cx="86409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3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scrollbar</a:t>
            </a:r>
            <a:r>
              <a:rPr lang="zh-CN" altLang="en-US" dirty="0" smtClean="0"/>
              <a:t>位置（二）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问题：迁移到</a:t>
            </a:r>
            <a:r>
              <a:rPr lang="en-US" altLang="zh-CN" dirty="0" smtClean="0"/>
              <a:t>Lizard2.0</a:t>
            </a:r>
            <a:r>
              <a:rPr lang="zh-CN" altLang="en-US" dirty="0" smtClean="0"/>
              <a:t>后，从别的页面回退后</a:t>
            </a:r>
            <a:r>
              <a:rPr lang="en-US" altLang="zh-CN" dirty="0" smtClean="0"/>
              <a:t>scrollbar</a:t>
            </a:r>
            <a:r>
              <a:rPr lang="zh-CN" altLang="en-US" dirty="0" smtClean="0"/>
              <a:t>总是会回到顶端</a:t>
            </a:r>
            <a:endParaRPr lang="en-US" altLang="zh-CN" dirty="0"/>
          </a:p>
          <a:p>
            <a:r>
              <a:rPr lang="zh-CN" altLang="en-US" dirty="0" smtClean="0"/>
              <a:t>解法：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5672310" cy="352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67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sendUbt</a:t>
            </a:r>
            <a:r>
              <a:rPr lang="zh-CN" altLang="en-US" dirty="0" smtClean="0"/>
              <a:t>函数不存在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zh-CN" altLang="en-US" dirty="0" smtClean="0"/>
              <a:t>症状：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下运行报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exception</a:t>
            </a:r>
            <a:r>
              <a:rPr lang="zh-CN" altLang="en-US" dirty="0" smtClean="0"/>
              <a:t>，提示</a:t>
            </a:r>
            <a:r>
              <a:rPr lang="en-US" altLang="zh-CN" dirty="0" err="1" smtClean="0"/>
              <a:t>sendUbt</a:t>
            </a:r>
            <a:r>
              <a:rPr lang="zh-CN" altLang="en-US" dirty="0" smtClean="0"/>
              <a:t>函数不存在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解法：框架文件需更新，用本地打包产生的</a:t>
            </a:r>
            <a:r>
              <a:rPr lang="en-US" altLang="zh-CN" dirty="0" smtClean="0"/>
              <a:t>lizard</a:t>
            </a:r>
            <a:r>
              <a:rPr lang="zh-CN" altLang="en-US" dirty="0" smtClean="0"/>
              <a:t>目录替换手机相应的目录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9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headview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err="1" smtClean="0"/>
              <a:t>injectHeaderView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不再支持</a:t>
            </a:r>
            <a:endParaRPr lang="en-US" altLang="zh-CN" dirty="0" smtClean="0"/>
          </a:p>
          <a:p>
            <a:r>
              <a:rPr lang="zh-CN" altLang="en-US" dirty="0" smtClean="0"/>
              <a:t>高度问题：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Lizard1.x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44px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Lizard2.0: </a:t>
            </a:r>
            <a:r>
              <a:rPr lang="en-US" altLang="zh-CN" b="1" dirty="0" smtClean="0">
                <a:solidFill>
                  <a:srgbClr val="FF0000"/>
                </a:solidFill>
              </a:rPr>
              <a:t>48px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2194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1619672" y="3323245"/>
            <a:ext cx="1584176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3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图片资源打包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原因：</a:t>
            </a:r>
            <a:r>
              <a:rPr lang="en-US" altLang="zh-CN" sz="2800" dirty="0" smtClean="0"/>
              <a:t>hybrid</a:t>
            </a:r>
            <a:r>
              <a:rPr lang="zh-CN" altLang="en-US" sz="2800" dirty="0" smtClean="0"/>
              <a:t>打包工具不再根据源码目录复制图片文件，而是动态</a:t>
            </a:r>
            <a:r>
              <a:rPr lang="en-US" altLang="zh-CN" sz="2800" dirty="0" smtClean="0"/>
              <a:t>parse 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样式文件，提取并复制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里用到的图片文件并复制文件</a:t>
            </a:r>
            <a:endParaRPr lang="en-US" altLang="zh-CN" sz="2800" dirty="0" smtClean="0"/>
          </a:p>
          <a:p>
            <a:endParaRPr lang="en-US" altLang="zh-CN" sz="800" dirty="0"/>
          </a:p>
          <a:p>
            <a:r>
              <a:rPr lang="zh-CN" altLang="en-US" sz="2800" dirty="0" smtClean="0"/>
              <a:t>解法：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内加入遗漏的图片资源文件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622967" cy="215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6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H5</a:t>
            </a:r>
            <a:r>
              <a:rPr lang="zh-CN" altLang="en-US" dirty="0" smtClean="0"/>
              <a:t>中文乱码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症状：堡垒环境中文乱码</a:t>
            </a:r>
            <a:endParaRPr lang="en-US" altLang="zh-CN" dirty="0"/>
          </a:p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j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统一用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IIS response</a:t>
            </a:r>
            <a:r>
              <a:rPr lang="zh-CN" altLang="en-US" dirty="0" smtClean="0"/>
              <a:t>显式指定</a:t>
            </a:r>
            <a:r>
              <a:rPr lang="en-US" altLang="zh-CN" dirty="0" smtClean="0"/>
              <a:t>encoding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5589"/>
            <a:ext cx="5616624" cy="254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11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关于不同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内有相同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条件：如果</a:t>
            </a:r>
            <a:r>
              <a:rPr lang="zh-CN" altLang="en-US" sz="2800" dirty="0" smtClean="0"/>
              <a:t>不同的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内有多个控件有相同</a:t>
            </a:r>
            <a:r>
              <a:rPr lang="en-US" altLang="zh-CN" sz="2800" dirty="0" smtClean="0"/>
              <a:t>ID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问题：</a:t>
            </a:r>
            <a:r>
              <a:rPr lang="en-US" altLang="zh-CN" sz="2800" dirty="0" smtClean="0"/>
              <a:t>this.$</a:t>
            </a:r>
            <a:r>
              <a:rPr lang="en-US" altLang="zh-CN" sz="2800" dirty="0" err="1" smtClean="0"/>
              <a:t>el.find</a:t>
            </a:r>
            <a:r>
              <a:rPr lang="en-US" altLang="zh-CN" sz="2800" dirty="0" smtClean="0"/>
              <a:t>(‘#ID_XXX’)</a:t>
            </a:r>
            <a:r>
              <a:rPr lang="zh-CN" altLang="en-US" sz="2800" dirty="0" smtClean="0"/>
              <a:t>会返回多个</a:t>
            </a:r>
            <a:r>
              <a:rPr lang="en-US" altLang="zh-CN" sz="2800" dirty="0" smtClean="0"/>
              <a:t>object</a:t>
            </a:r>
          </a:p>
          <a:p>
            <a:endParaRPr lang="en-US" altLang="zh-CN" dirty="0" smtClean="0"/>
          </a:p>
          <a:p>
            <a:r>
              <a:rPr lang="zh-CN" altLang="en-US" dirty="0"/>
              <a:t>问题</a:t>
            </a:r>
            <a:r>
              <a:rPr lang="zh-CN" altLang="en-US" dirty="0" smtClean="0"/>
              <a:t>仅限</a:t>
            </a:r>
            <a:r>
              <a:rPr lang="en-US" altLang="zh-CN" dirty="0" smtClean="0"/>
              <a:t>ios7</a:t>
            </a:r>
          </a:p>
          <a:p>
            <a:endParaRPr lang="en-US" altLang="zh-CN" dirty="0"/>
          </a:p>
          <a:p>
            <a:r>
              <a:rPr lang="zh-CN" altLang="en-US" dirty="0" smtClean="0"/>
              <a:t>解法：不要用相同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尽量保证全局唯一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r>
              <a:rPr lang="zh-CN" altLang="en-US" dirty="0" smtClean="0"/>
              <a:t>：框架发增量，已解决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3491880" y="2564904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7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$(“#ID_XXX”).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为空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不要使用</a:t>
            </a:r>
            <a:r>
              <a:rPr lang="en-US" altLang="zh-CN" dirty="0" smtClean="0"/>
              <a:t>$(“#</a:t>
            </a:r>
            <a:r>
              <a:rPr lang="en-US" altLang="zh-CN" dirty="0"/>
              <a:t>ID_XXX</a:t>
            </a:r>
            <a:r>
              <a:rPr lang="en-US" altLang="zh-CN" dirty="0" smtClean="0"/>
              <a:t>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改为</a:t>
            </a:r>
            <a:r>
              <a:rPr lang="en-US" altLang="zh-CN" dirty="0" smtClean="0"/>
              <a:t>this.$</a:t>
            </a:r>
            <a:r>
              <a:rPr lang="en-US" altLang="zh-CN" dirty="0" err="1" smtClean="0"/>
              <a:t>el.find</a:t>
            </a:r>
            <a:r>
              <a:rPr lang="en-US" altLang="zh-CN" dirty="0" smtClean="0"/>
              <a:t>(</a:t>
            </a:r>
            <a:r>
              <a:rPr lang="en-US" altLang="zh-CN" dirty="0"/>
              <a:t>“#ID_XXX”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2915816" y="393305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8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/>
              <a:t>什么是</a:t>
            </a:r>
            <a:r>
              <a:rPr lang="en-US" altLang="zh-CN" sz="7200" dirty="0" smtClean="0"/>
              <a:t>Lizard2.0</a:t>
            </a:r>
          </a:p>
        </p:txBody>
      </p:sp>
    </p:spTree>
    <p:extLst>
      <p:ext uri="{BB962C8B-B14F-4D97-AF65-F5344CB8AC3E}">
        <p14:creationId xmlns:p14="http://schemas.microsoft.com/office/powerpoint/2010/main" val="7743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下键盘不收起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下，进入一个有</a:t>
            </a:r>
            <a:r>
              <a:rPr lang="en-US" altLang="zh-CN" dirty="0"/>
              <a:t>input</a:t>
            </a:r>
            <a:r>
              <a:rPr lang="zh-CN" altLang="en-US" dirty="0"/>
              <a:t>的页面并让它获取焦点以唤起系统键盘</a:t>
            </a:r>
            <a:endParaRPr lang="en-US" altLang="zh-CN" dirty="0"/>
          </a:p>
          <a:p>
            <a:pPr lvl="1"/>
            <a:r>
              <a:rPr lang="zh-CN" altLang="en-US" dirty="0"/>
              <a:t>回退到上一页</a:t>
            </a:r>
            <a:endParaRPr lang="en-US" altLang="zh-CN" dirty="0"/>
          </a:p>
          <a:p>
            <a:pPr lvl="1"/>
            <a:r>
              <a:rPr lang="zh-CN" altLang="en-US" dirty="0"/>
              <a:t>系统键盘未</a:t>
            </a:r>
            <a:r>
              <a:rPr lang="zh-CN" altLang="en-US" dirty="0" smtClean="0"/>
              <a:t>收起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解法：</a:t>
            </a:r>
            <a:endParaRPr lang="en-US" altLang="zh-CN" dirty="0"/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框架已发增量解决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4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793055" y="1700808"/>
            <a:ext cx="5883401" cy="4338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ASP.NET MVC3.0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700808"/>
            <a:ext cx="1584176" cy="486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https://xxxx/controller1/action1/param1/param2...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564904"/>
            <a:ext cx="1584176" cy="347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Browser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979712" y="3374994"/>
            <a:ext cx="7652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15816" y="3176972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路由映射系统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824" y="2654914"/>
            <a:ext cx="9361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Global.asax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3068960"/>
            <a:ext cx="129614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3483006"/>
            <a:ext cx="129614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3915054"/>
            <a:ext cx="129614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stCxn id="7" idx="6"/>
            <a:endCxn id="10" idx="1"/>
          </p:cNvCxnSpPr>
          <p:nvPr/>
        </p:nvCxnSpPr>
        <p:spPr>
          <a:xfrm>
            <a:off x="3995936" y="364502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75956" y="3230978"/>
            <a:ext cx="0" cy="84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1"/>
          </p:cNvCxnSpPr>
          <p:nvPr/>
        </p:nvCxnSpPr>
        <p:spPr>
          <a:xfrm>
            <a:off x="4175956" y="3230978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1"/>
          </p:cNvCxnSpPr>
          <p:nvPr/>
        </p:nvCxnSpPr>
        <p:spPr>
          <a:xfrm>
            <a:off x="4175956" y="407707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4" idx="2"/>
          </p:cNvCxnSpPr>
          <p:nvPr/>
        </p:nvCxnSpPr>
        <p:spPr>
          <a:xfrm flipV="1">
            <a:off x="1115616" y="2186862"/>
            <a:ext cx="0" cy="3780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8" idx="2"/>
          </p:cNvCxnSpPr>
          <p:nvPr/>
        </p:nvCxnSpPr>
        <p:spPr>
          <a:xfrm flipV="1">
            <a:off x="3455876" y="3014954"/>
            <a:ext cx="0" cy="1620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614338" y="4682403"/>
            <a:ext cx="918102" cy="4927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ViewData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4208" y="2900090"/>
            <a:ext cx="2088232" cy="148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执行对应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724128" y="3212976"/>
            <a:ext cx="648072" cy="414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11" idx="3"/>
          </p:cNvCxnSpPr>
          <p:nvPr/>
        </p:nvCxnSpPr>
        <p:spPr>
          <a:xfrm>
            <a:off x="5652120" y="4077072"/>
            <a:ext cx="783869" cy="12700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0205" y="41129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7824" y="4736450"/>
            <a:ext cx="2664296" cy="108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返回对应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同名的动态页面：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ActionXXX.cshtml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flipH="1">
            <a:off x="1979712" y="5031178"/>
            <a:ext cx="7652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请求返回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右箭头 48"/>
          <p:cNvSpPr/>
          <p:nvPr/>
        </p:nvSpPr>
        <p:spPr>
          <a:xfrm flipH="1" flipV="1">
            <a:off x="5724127" y="4509120"/>
            <a:ext cx="1656185" cy="1026114"/>
          </a:xfrm>
          <a:prstGeom prst="bentArrow">
            <a:avLst>
              <a:gd name="adj1" fmla="val 13927"/>
              <a:gd name="adj2" fmla="val 217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endCxn id="27" idx="1"/>
          </p:cNvCxnSpPr>
          <p:nvPr/>
        </p:nvCxnSpPr>
        <p:spPr>
          <a:xfrm>
            <a:off x="7380312" y="4928799"/>
            <a:ext cx="234026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H5</a:t>
            </a:r>
            <a:r>
              <a:rPr lang="zh-CN" altLang="en-US" dirty="0"/>
              <a:t>：</a:t>
            </a:r>
            <a:r>
              <a:rPr lang="en-US" altLang="zh-CN" dirty="0" smtClean="0"/>
              <a:t>Lizard1.x </a:t>
            </a:r>
            <a:r>
              <a:rPr lang="en-US" altLang="zh-CN" sz="8000" b="1" dirty="0" smtClean="0"/>
              <a:t>VS</a:t>
            </a:r>
            <a:r>
              <a:rPr lang="en-US" altLang="zh-CN" dirty="0" smtClean="0"/>
              <a:t> Lizard2.0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293096"/>
            <a:ext cx="3096344" cy="1512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Browser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67544" y="2924944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IIS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67544" y="1700808"/>
            <a:ext cx="309634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Static content:</a:t>
            </a:r>
          </a:p>
          <a:p>
            <a:pPr algn="ctr"/>
            <a:r>
              <a:rPr lang="en-US" altLang="zh-CN" sz="1400" dirty="0" smtClean="0"/>
              <a:t>-js,html,cs,png...</a:t>
            </a:r>
          </a:p>
        </p:txBody>
      </p:sp>
      <p:sp>
        <p:nvSpPr>
          <p:cNvPr id="7" name="下箭头 6"/>
          <p:cNvSpPr/>
          <p:nvPr/>
        </p:nvSpPr>
        <p:spPr>
          <a:xfrm flipH="1" flipV="1">
            <a:off x="1043608" y="378904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flipH="1">
            <a:off x="2593528" y="3789040"/>
            <a:ext cx="360040" cy="36004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flipH="1" flipV="1">
            <a:off x="1043608" y="2636912"/>
            <a:ext cx="360040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flipH="1">
            <a:off x="2593528" y="2672916"/>
            <a:ext cx="360040" cy="18002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0032" y="4941168"/>
            <a:ext cx="3384376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Browser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860032" y="2933328"/>
            <a:ext cx="3384376" cy="155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b="1" dirty="0" smtClean="0"/>
              <a:t>IIS(ASP.NET MVC3.0)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860032" y="1709192"/>
            <a:ext cx="338437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Static content:</a:t>
            </a:r>
          </a:p>
          <a:p>
            <a:pPr algn="ctr"/>
            <a:r>
              <a:rPr lang="en-US" altLang="zh-CN" sz="1400" dirty="0" smtClean="0"/>
              <a:t>-js,html,cs,png...</a:t>
            </a:r>
          </a:p>
        </p:txBody>
      </p:sp>
      <p:sp>
        <p:nvSpPr>
          <p:cNvPr id="14" name="下箭头 13"/>
          <p:cNvSpPr/>
          <p:nvPr/>
        </p:nvSpPr>
        <p:spPr>
          <a:xfrm flipH="1" flipV="1">
            <a:off x="5508104" y="4534828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flipH="1">
            <a:off x="7274048" y="4534828"/>
            <a:ext cx="360040" cy="36004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H="1" flipV="1">
            <a:off x="5508104" y="2645296"/>
            <a:ext cx="360040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H="1">
            <a:off x="7274048" y="2681300"/>
            <a:ext cx="360040" cy="18002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7069" y="6093296"/>
            <a:ext cx="17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Lizard1.x  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7996" y="6093296"/>
            <a:ext cx="17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Lizard2.0  Arch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055027" y="3920202"/>
            <a:ext cx="1189411" cy="3240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Controller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6820502" y="3920202"/>
            <a:ext cx="1135874" cy="3240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View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6028413" y="3380142"/>
            <a:ext cx="936104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Model</a:t>
            </a:r>
            <a:endParaRPr lang="zh-CN" altLang="en-US" b="1" dirty="0"/>
          </a:p>
        </p:txBody>
      </p:sp>
      <p:sp>
        <p:nvSpPr>
          <p:cNvPr id="27" name="丁字箭头 26"/>
          <p:cNvSpPr/>
          <p:nvPr/>
        </p:nvSpPr>
        <p:spPr>
          <a:xfrm>
            <a:off x="6339596" y="3855900"/>
            <a:ext cx="397323" cy="293180"/>
          </a:xfrm>
          <a:prstGeom prst="leftRigh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Lizard2.0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需引入新的</a:t>
            </a:r>
            <a:r>
              <a:rPr lang="en-US" altLang="zh-CN" dirty="0" smtClean="0"/>
              <a:t>Lizard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>
                <a:hlinkClick r:id="rId2"/>
              </a:rPr>
              <a:t>//webresource.c-ctrip.com/code/lizard/2.0/web/lizard.seed.js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pdconfig</a:t>
            </a:r>
            <a:r>
              <a:rPr lang="en-US" altLang="zh-CN" sz="1400" dirty="0"/>
              <a:t>="/</a:t>
            </a:r>
            <a:r>
              <a:rPr lang="en-US" altLang="zh-CN" sz="1400" dirty="0" err="1"/>
              <a:t>webapp</a:t>
            </a:r>
            <a:r>
              <a:rPr lang="en-US" altLang="zh-CN" sz="1400" dirty="0"/>
              <a:t>/wallet/res/walletConfig.js"&gt;&lt;/script&gt;</a:t>
            </a:r>
            <a:endParaRPr lang="en-US" altLang="zh-CN" sz="1400" dirty="0" smtClean="0"/>
          </a:p>
          <a:p>
            <a:r>
              <a:rPr lang="zh-CN" altLang="en-US" dirty="0" smtClean="0"/>
              <a:t>架构与</a:t>
            </a:r>
            <a:r>
              <a:rPr lang="en-US" altLang="zh-CN" dirty="0" smtClean="0"/>
              <a:t>Lizard1.x</a:t>
            </a:r>
            <a:r>
              <a:rPr lang="zh-CN" altLang="en-US" dirty="0" smtClean="0"/>
              <a:t>基本一样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Browser</a:t>
            </a:r>
            <a:r>
              <a:rPr lang="zh-CN" altLang="en-US" dirty="0" smtClean="0"/>
              <a:t>都是读取本地文件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打包方式更新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打包工具脚本更新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busbu.json</a:t>
            </a:r>
            <a:r>
              <a:rPr lang="zh-CN" altLang="en-US" dirty="0" smtClean="0"/>
              <a:t>内配置相应页面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需先打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的包，因为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打包</a:t>
            </a:r>
            <a:r>
              <a:rPr lang="zh-CN" altLang="en-US" dirty="0" smtClean="0"/>
              <a:t>时静态页面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js,png,css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需从</a:t>
            </a:r>
            <a:r>
              <a:rPr lang="zh-CN" altLang="en-US" dirty="0" smtClean="0"/>
              <a:t>本地</a:t>
            </a:r>
            <a:r>
              <a:rPr lang="en-US" altLang="zh-CN" dirty="0" err="1" smtClean="0"/>
              <a:t>iis</a:t>
            </a:r>
            <a:r>
              <a:rPr lang="zh-CN" altLang="en-US" dirty="0" smtClean="0"/>
              <a:t>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3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Conf</a:t>
            </a:r>
            <a:r>
              <a:rPr lang="zh-CN" altLang="en-US" dirty="0" smtClean="0"/>
              <a:t>上一些关键链接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 smtClean="0"/>
              <a:t>初识</a:t>
            </a:r>
            <a:r>
              <a:rPr lang="en-US" altLang="zh-CN" dirty="0" smtClean="0"/>
              <a:t>Lizard2.0: http://conf.ctripcorp.com/pages/viewpage.action?pageId=53613993</a:t>
            </a:r>
          </a:p>
          <a:p>
            <a:pPr lvl="1"/>
            <a:r>
              <a:rPr lang="en-US" altLang="zh-CN" dirty="0" smtClean="0"/>
              <a:t>Lizard2.0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http://conf.ctripcorp.com/pages/viewpage.action?pageId=43287262</a:t>
            </a:r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://git.dev.sh.ctripcorp.com/wliao/lizard2-0-demo/tree/master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打包：</a:t>
            </a:r>
            <a:r>
              <a:rPr lang="en-US" altLang="zh-CN" dirty="0" smtClean="0"/>
              <a:t>http://conf.ctripcorp.com/pages/viewpage.action?pageId=52922149</a:t>
            </a:r>
          </a:p>
          <a:p>
            <a:pPr lvl="1"/>
            <a:r>
              <a:rPr lang="en-US" altLang="zh-CN" dirty="0" smtClean="0"/>
              <a:t>Hybrid</a:t>
            </a:r>
            <a:r>
              <a:rPr lang="zh-CN" altLang="en-US" dirty="0" smtClean="0"/>
              <a:t>打包：</a:t>
            </a:r>
            <a:r>
              <a:rPr lang="en-US" altLang="zh-CN" dirty="0" smtClean="0"/>
              <a:t>http://conf.ctripcorp.com/pages/viewpage.action?pageId=48170375</a:t>
            </a:r>
          </a:p>
        </p:txBody>
      </p:sp>
    </p:spTree>
    <p:extLst>
      <p:ext uri="{BB962C8B-B14F-4D97-AF65-F5344CB8AC3E}">
        <p14:creationId xmlns:p14="http://schemas.microsoft.com/office/powerpoint/2010/main" val="36633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8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/>
              <a:t>迁移步骤</a:t>
            </a:r>
            <a:endParaRPr lang="en-US" altLang="zh-CN" sz="7200" dirty="0" smtClean="0"/>
          </a:p>
        </p:txBody>
      </p:sp>
    </p:spTree>
    <p:extLst>
      <p:ext uri="{BB962C8B-B14F-4D97-AF65-F5344CB8AC3E}">
        <p14:creationId xmlns:p14="http://schemas.microsoft.com/office/powerpoint/2010/main" val="6415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迁移步骤（一）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31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新建</a:t>
            </a:r>
            <a:r>
              <a:rPr lang="en-US" altLang="zh-CN" sz="2800" dirty="0" smtClean="0"/>
              <a:t>MVC3.0</a:t>
            </a:r>
            <a:r>
              <a:rPr lang="zh-CN" altLang="en-US" sz="2800" dirty="0" smtClean="0"/>
              <a:t>工程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定义</a:t>
            </a:r>
            <a:r>
              <a:rPr lang="en-US" altLang="zh-CN" sz="2800" dirty="0" smtClean="0"/>
              <a:t>route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1" y="2708920"/>
            <a:ext cx="627269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864" y="4725144"/>
            <a:ext cx="88569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1.x</a:t>
            </a:r>
            <a:r>
              <a:rPr lang="zh-CN" altLang="en-US" sz="2800" dirty="0" smtClean="0"/>
              <a:t>下的代码搬入新工程的静态资源目录（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4. Views\Shared\</a:t>
            </a:r>
            <a:r>
              <a:rPr lang="zh-CN" altLang="en-US" sz="2800" dirty="0" smtClean="0"/>
              <a:t>下新增</a:t>
            </a:r>
            <a:r>
              <a:rPr lang="en-US" altLang="zh-CN" sz="2800" dirty="0" err="1" smtClean="0"/>
              <a:t>layout.cshtml</a:t>
            </a:r>
            <a:r>
              <a:rPr lang="zh-CN" altLang="en-US" sz="2800" dirty="0" smtClean="0"/>
              <a:t>（通用页面模板）</a:t>
            </a:r>
            <a:endParaRPr lang="en-US" altLang="zh-CN" sz="2800" dirty="0" smtClean="0"/>
          </a:p>
          <a:p>
            <a:r>
              <a:rPr lang="en-US" altLang="zh-CN" sz="2800" dirty="0" smtClean="0"/>
              <a:t>5. Controller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cs</a:t>
            </a:r>
            <a:r>
              <a:rPr lang="zh-CN" altLang="en-US" sz="2800" dirty="0" smtClean="0"/>
              <a:t>代码下添加每个页面的对应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10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870</Words>
  <Application>Microsoft Office PowerPoint</Application>
  <PresentationFormat>全屏显示(4:3)</PresentationFormat>
  <Paragraphs>175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钱包Lizard1.1-&gt;Lizard2.0迁移总结</vt:lpstr>
      <vt:lpstr>Agenda</vt:lpstr>
      <vt:lpstr>PowerPoint 演示文稿</vt:lpstr>
      <vt:lpstr>ASP.NET MVC3.0</vt:lpstr>
      <vt:lpstr>H5：Lizard1.x VS Lizard2.0</vt:lpstr>
      <vt:lpstr>Hybrid ：Lizard2.0</vt:lpstr>
      <vt:lpstr>Conf上一些关键链接</vt:lpstr>
      <vt:lpstr>PowerPoint 演示文稿</vt:lpstr>
      <vt:lpstr>迁移步骤（一）</vt:lpstr>
      <vt:lpstr>迁移步骤（二）</vt:lpstr>
      <vt:lpstr>Conf资源</vt:lpstr>
      <vt:lpstr>PowerPoint 演示文稿</vt:lpstr>
      <vt:lpstr>关于hash（一）</vt:lpstr>
      <vt:lpstr>关于hash（二）</vt:lpstr>
      <vt:lpstr>关于hash（三）</vt:lpstr>
      <vt:lpstr>关于back（一）</vt:lpstr>
      <vt:lpstr>关于back（二）</vt:lpstr>
      <vt:lpstr>关于returnHandler的新写法</vt:lpstr>
      <vt:lpstr>关于viewname</vt:lpstr>
      <vt:lpstr>关于referer</vt:lpstr>
      <vt:lpstr>关于URL内“! ”传参</vt:lpstr>
      <vt:lpstr>关于scrollbar位置（一）</vt:lpstr>
      <vt:lpstr>关于scrollbar位置（二）</vt:lpstr>
      <vt:lpstr>关于exception：sendUbt函数不存在</vt:lpstr>
      <vt:lpstr>关于headview</vt:lpstr>
      <vt:lpstr>关于Hybrid图片资源打包</vt:lpstr>
      <vt:lpstr>关于H5中文乱码</vt:lpstr>
      <vt:lpstr>关于不同view内有相同ID</vt:lpstr>
      <vt:lpstr>关于$(“#ID_XXX”).val()为空</vt:lpstr>
      <vt:lpstr>关于ios下键盘不收起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Lizard2.0迁移总结</dc:title>
  <dc:creator>vwxm王晓明</dc:creator>
  <cp:lastModifiedBy>vwxm王晓明</cp:lastModifiedBy>
  <cp:revision>234</cp:revision>
  <dcterms:created xsi:type="dcterms:W3CDTF">2014-10-27T05:38:21Z</dcterms:created>
  <dcterms:modified xsi:type="dcterms:W3CDTF">2014-10-31T08:05:51Z</dcterms:modified>
</cp:coreProperties>
</file>