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35896" y="263691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高性能</a:t>
            </a:r>
            <a:r>
              <a:rPr lang="en-US" altLang="zh-CN" dirty="0"/>
              <a:t>JS</a:t>
            </a:r>
            <a:r>
              <a:rPr lang="zh-CN" altLang="en-US" dirty="0"/>
              <a:t>技巧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0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75856" y="1484784"/>
            <a:ext cx="1925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异步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数据访问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规范</a:t>
            </a:r>
            <a:r>
              <a:rPr lang="en-US" altLang="zh-CN" dirty="0" smtClean="0"/>
              <a:t>DOM </a:t>
            </a:r>
            <a:r>
              <a:rPr lang="zh-CN" altLang="en-US" dirty="0" smtClean="0"/>
              <a:t>写法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endParaRPr lang="en-US" altLang="zh-CN" dirty="0" smtClean="0"/>
          </a:p>
          <a:p>
            <a:pPr marL="285750" indent="-285750">
              <a:buFont typeface="Wingdings" pitchFamily="2" charset="2"/>
              <a:buChar char="ü"/>
            </a:pPr>
            <a:r>
              <a:rPr lang="zh-CN" altLang="en-US" dirty="0" smtClean="0"/>
              <a:t>细节注意点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93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异步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1680" y="764704"/>
            <a:ext cx="675537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异步加载</a:t>
            </a:r>
            <a:r>
              <a:rPr lang="en-US" altLang="zh-CN" dirty="0" smtClean="0"/>
              <a:t>JS 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dirty="0" smtClean="0"/>
              <a:t>异步加载</a:t>
            </a:r>
            <a:r>
              <a:rPr lang="en-US" altLang="zh-CN" dirty="0" smtClean="0"/>
              <a:t>JS</a:t>
            </a:r>
            <a:r>
              <a:rPr lang="zh-CN" altLang="en-US" dirty="0" smtClean="0"/>
              <a:t>目的：防止浏览器阻塞界面的渲染，</a:t>
            </a:r>
            <a:endParaRPr lang="en-US" altLang="zh-CN" dirty="0" smtClean="0"/>
          </a:p>
          <a:p>
            <a:r>
              <a:rPr lang="zh-CN" altLang="en-US" dirty="0" smtClean="0"/>
              <a:t>使用户能迅速看到首屏界面。一般采用以下手段</a:t>
            </a:r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预加载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/>
              <a:t>按</a:t>
            </a:r>
            <a:r>
              <a:rPr lang="zh-CN" altLang="en-US" dirty="0" smtClean="0"/>
              <a:t>需加载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延时加载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合并压缩</a:t>
            </a:r>
            <a:endParaRPr lang="en-US" altLang="zh-CN" dirty="0" smtClean="0"/>
          </a:p>
          <a:p>
            <a:r>
              <a:rPr lang="en-US" altLang="zh-CN" dirty="0" smtClean="0"/>
              <a:t>		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/>
              <a:t>异步加载数据</a:t>
            </a:r>
            <a:endParaRPr lang="en-US" altLang="zh-CN" dirty="0" smtClean="0"/>
          </a:p>
          <a:p>
            <a:r>
              <a:rPr lang="en-US" altLang="zh-CN" dirty="0" smtClean="0"/>
              <a:t>       </a:t>
            </a:r>
            <a:r>
              <a:rPr lang="zh-CN" altLang="en-US" dirty="0" smtClean="0"/>
              <a:t>异步加载数据目的：减少初始化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请求的数据包，使用户</a:t>
            </a:r>
            <a:endParaRPr lang="en-US" altLang="zh-CN" dirty="0" smtClean="0"/>
          </a:p>
          <a:p>
            <a:r>
              <a:rPr lang="zh-CN" altLang="en-US" dirty="0" smtClean="0"/>
              <a:t>迅速看到界面</a:t>
            </a:r>
            <a:endParaRPr lang="en-US" altLang="zh-CN" dirty="0"/>
          </a:p>
          <a:p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按需获取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延时获取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压缩数据，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化数据格式</a:t>
            </a:r>
            <a:endParaRPr lang="en-US" altLang="zh-CN" dirty="0" smtClean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40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数据访问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052736"/>
            <a:ext cx="43188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面向对象：从</a:t>
            </a:r>
            <a:r>
              <a:rPr lang="en-US" altLang="zh-CN" dirty="0" smtClean="0"/>
              <a:t>function</a:t>
            </a:r>
            <a:r>
              <a:rPr lang="zh-CN" altLang="en-US" dirty="0" smtClean="0"/>
              <a:t>到</a:t>
            </a:r>
            <a:r>
              <a:rPr lang="en-US" altLang="zh-CN" dirty="0" smtClean="0"/>
              <a:t>OO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层次清晰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减少全局变量，减少污染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耦合度高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匿名函数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>
                <a:latin typeface="新宋体"/>
                <a:ea typeface="新宋体"/>
              </a:rPr>
              <a:t> </a:t>
            </a:r>
            <a:r>
              <a:rPr lang="en-US" altLang="zh-CN" dirty="0" smtClean="0">
                <a:latin typeface="新宋体"/>
                <a:ea typeface="新宋体"/>
              </a:rPr>
              <a:t>	 </a:t>
            </a:r>
          </a:p>
          <a:p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2708920"/>
            <a:ext cx="16594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00FF"/>
                </a:solidFill>
                <a:latin typeface="新宋体"/>
                <a:ea typeface="新宋体"/>
              </a:rPr>
              <a:t> </a:t>
            </a:r>
            <a:r>
              <a:rPr lang="en-US" altLang="zh-CN" sz="1000" dirty="0" smtClean="0">
                <a:solidFill>
                  <a:srgbClr val="0000FF"/>
                </a:solidFill>
                <a:latin typeface="新宋体"/>
                <a:ea typeface="新宋体"/>
              </a:rPr>
              <a:t>       function</a:t>
            </a:r>
            <a:r>
              <a:rPr lang="en-US" altLang="zh-CN" sz="1000" dirty="0" smtClean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aa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() {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dosome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();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新宋体"/>
                <a:ea typeface="新宋体"/>
              </a:rPr>
              <a:t>        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</a:t>
            </a:r>
            <a:r>
              <a:rPr lang="en-US" altLang="zh-CN" sz="1000" dirty="0">
                <a:solidFill>
                  <a:srgbClr val="0000FF"/>
                </a:solidFill>
                <a:latin typeface="新宋体"/>
                <a:ea typeface="新宋体"/>
              </a:rPr>
              <a:t>function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bb() {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domsome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();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新宋体"/>
                <a:ea typeface="新宋体"/>
              </a:rPr>
              <a:t>        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79912" y="2564904"/>
            <a:ext cx="1915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新宋体"/>
                <a:ea typeface="新宋体"/>
              </a:rPr>
              <a:t>(</a:t>
            </a:r>
            <a:r>
              <a:rPr lang="en-US" altLang="zh-CN" sz="1000" dirty="0">
                <a:solidFill>
                  <a:srgbClr val="0000FF"/>
                </a:solidFill>
                <a:latin typeface="新宋体"/>
                <a:ea typeface="新宋体"/>
              </a:rPr>
              <a:t>function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() {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/>
                <a:ea typeface="新宋体"/>
              </a:rPr>
              <a:t>function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aa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() {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dosome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();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000" dirty="0">
                <a:solidFill>
                  <a:srgbClr val="0000FF"/>
                </a:solidFill>
                <a:latin typeface="新宋体"/>
                <a:ea typeface="新宋体"/>
              </a:rPr>
              <a:t>function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bb() {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domsome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();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r>
              <a:rPr lang="en-US" altLang="zh-CN" sz="1000" dirty="0" smtClean="0">
                <a:solidFill>
                  <a:prstClr val="black"/>
                </a:solidFill>
                <a:latin typeface="新宋体"/>
                <a:ea typeface="新宋体"/>
              </a:rPr>
              <a:t>})();</a:t>
            </a:r>
            <a:endParaRPr lang="en-US" altLang="zh-CN" sz="1000" dirty="0"/>
          </a:p>
        </p:txBody>
      </p:sp>
      <p:sp>
        <p:nvSpPr>
          <p:cNvPr id="6" name="右箭头 5"/>
          <p:cNvSpPr/>
          <p:nvPr/>
        </p:nvSpPr>
        <p:spPr>
          <a:xfrm>
            <a:off x="3347864" y="3140968"/>
            <a:ext cx="792088" cy="214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02033" y="4469056"/>
            <a:ext cx="435247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新宋体"/>
                <a:ea typeface="新宋体"/>
              </a:rPr>
              <a:t> </a:t>
            </a:r>
            <a:r>
              <a:rPr lang="en-US" altLang="zh-CN" sz="1000" dirty="0">
                <a:solidFill>
                  <a:srgbClr val="0000FF"/>
                </a:solidFill>
                <a:latin typeface="新宋体"/>
                <a:ea typeface="新宋体"/>
              </a:rPr>
              <a:t>function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aa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() {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document.getElementById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</a:t>
            </a:r>
            <a:r>
              <a:rPr lang="en-US" altLang="zh-CN" sz="1000" dirty="0">
                <a:solidFill>
                  <a:srgbClr val="800000"/>
                </a:solidFill>
                <a:latin typeface="新宋体"/>
                <a:ea typeface="新宋体"/>
              </a:rPr>
              <a:t>"</a:t>
            </a:r>
            <a:r>
              <a:rPr lang="en-US" altLang="zh-CN" sz="1000" dirty="0" err="1">
                <a:solidFill>
                  <a:srgbClr val="800000"/>
                </a:solidFill>
                <a:latin typeface="新宋体"/>
                <a:ea typeface="新宋体"/>
              </a:rPr>
              <a:t>aa</a:t>
            </a:r>
            <a:r>
              <a:rPr lang="en-US" altLang="zh-CN" sz="1000" dirty="0">
                <a:solidFill>
                  <a:srgbClr val="800000"/>
                </a:solidFill>
                <a:latin typeface="新宋体"/>
                <a:ea typeface="新宋体"/>
              </a:rPr>
              <a:t>"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).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onclick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= </a:t>
            </a:r>
            <a:r>
              <a:rPr lang="en-US" altLang="zh-CN" sz="1000" dirty="0">
                <a:solidFill>
                  <a:srgbClr val="0000FF"/>
                </a:solidFill>
                <a:latin typeface="新宋体"/>
                <a:ea typeface="新宋体"/>
              </a:rPr>
              <a:t>function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() {</a:t>
            </a:r>
          </a:p>
          <a:p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                </a:t>
            </a:r>
            <a:r>
              <a:rPr lang="en-US" altLang="zh-CN" sz="1000" dirty="0" err="1">
                <a:solidFill>
                  <a:prstClr val="black"/>
                </a:solidFill>
                <a:latin typeface="新宋体"/>
                <a:ea typeface="新宋体"/>
              </a:rPr>
              <a:t>dosome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();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新宋体"/>
                <a:ea typeface="新宋体"/>
              </a:rPr>
              <a:t>            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}</a:t>
            </a:r>
          </a:p>
          <a:p>
            <a:r>
              <a:rPr lang="zh-CN" altLang="en-US" sz="1000" dirty="0">
                <a:solidFill>
                  <a:prstClr val="black"/>
                </a:solidFill>
                <a:latin typeface="新宋体"/>
                <a:ea typeface="新宋体"/>
              </a:rPr>
              <a:t>        </a:t>
            </a:r>
            <a:r>
              <a:rPr lang="en-US" altLang="zh-CN" sz="1000" dirty="0">
                <a:solidFill>
                  <a:prstClr val="black"/>
                </a:solidFill>
                <a:latin typeface="新宋体"/>
                <a:ea typeface="新宋体"/>
              </a:rPr>
              <a:t>}      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40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规范</a:t>
            </a:r>
            <a:r>
              <a:rPr lang="en-US" altLang="zh-CN" dirty="0"/>
              <a:t>DOM </a:t>
            </a:r>
            <a:r>
              <a:rPr lang="zh-CN" altLang="en-US" dirty="0"/>
              <a:t>写法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340768"/>
            <a:ext cx="364715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数组代替字符串拼接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减少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访问用局部变量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减少创建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改用</a:t>
            </a:r>
            <a:r>
              <a:rPr lang="en-US" altLang="zh-CN" dirty="0" err="1" smtClean="0"/>
              <a:t>innerHTML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减少事件绑定，多用冒泡分发机制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减少对页面重排与重绘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减少使用</a:t>
            </a:r>
            <a:r>
              <a:rPr lang="en-US" altLang="zh-CN" dirty="0" err="1" smtClean="0"/>
              <a:t>eval</a:t>
            </a:r>
            <a:r>
              <a:rPr lang="zh-CN" altLang="en-US" dirty="0" smtClean="0"/>
              <a:t>，禁用</a:t>
            </a:r>
            <a:r>
              <a:rPr lang="en-US" altLang="zh-CN" dirty="0" smtClean="0"/>
              <a:t>with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减少使用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良好的数据结构和算法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40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细节注意点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7704" y="1340768"/>
            <a:ext cx="39966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JS </a:t>
            </a:r>
            <a:r>
              <a:rPr lang="zh-CN" altLang="en-US" dirty="0" smtClean="0"/>
              <a:t>置于</a:t>
            </a:r>
            <a:r>
              <a:rPr lang="en-US" altLang="zh-CN" dirty="0" smtClean="0"/>
              <a:t>body </a:t>
            </a:r>
            <a:r>
              <a:rPr lang="zh-CN" altLang="en-US" dirty="0" smtClean="0"/>
              <a:t>底部，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置于头部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减少页面输出</a:t>
            </a:r>
            <a:r>
              <a:rPr lang="en-US" altLang="zh-CN" dirty="0" smtClean="0"/>
              <a:t>JS </a:t>
            </a:r>
            <a:r>
              <a:rPr lang="zh-CN" altLang="en-US" dirty="0" smtClean="0"/>
              <a:t>代码，放在</a:t>
            </a:r>
            <a:r>
              <a:rPr lang="en-US" altLang="zh-CN" dirty="0" smtClean="0"/>
              <a:t>JS </a:t>
            </a:r>
            <a:r>
              <a:rPr lang="zh-CN" altLang="en-US" dirty="0" smtClean="0"/>
              <a:t>文件中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减少</a:t>
            </a:r>
            <a:r>
              <a:rPr lang="en-US" altLang="zh-CN" dirty="0"/>
              <a:t>JS </a:t>
            </a:r>
            <a:r>
              <a:rPr lang="zh-CN" altLang="en-US" dirty="0"/>
              <a:t>文件</a:t>
            </a:r>
            <a:r>
              <a:rPr lang="zh-CN" altLang="en-US" dirty="0" smtClean="0"/>
              <a:t>数量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精简对象，方法名称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id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name </a:t>
            </a:r>
            <a:r>
              <a:rPr lang="zh-CN" altLang="en-US" dirty="0" smtClean="0"/>
              <a:t>命名不错位，</a:t>
            </a:r>
            <a:r>
              <a:rPr lang="en-US" altLang="zh-CN" dirty="0" smtClean="0"/>
              <a:t>id </a:t>
            </a:r>
            <a:r>
              <a:rPr lang="zh-CN" altLang="en-US" dirty="0" smtClean="0"/>
              <a:t>是唯一的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39400464"/>
      </p:ext>
    </p:extLst>
  </p:cSld>
  <p:clrMapOvr>
    <a:masterClrMapping/>
  </p:clrMapOvr>
</p:sld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50</TotalTime>
  <Words>231</Words>
  <Application>Microsoft Office PowerPoint</Application>
  <PresentationFormat>全屏显示(4:3)</PresentationFormat>
  <Paragraphs>83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气流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wxj王辛佳</dc:creator>
  <cp:lastModifiedBy>wxj王辛佳</cp:lastModifiedBy>
  <cp:revision>9</cp:revision>
  <dcterms:created xsi:type="dcterms:W3CDTF">2013-02-01T06:48:36Z</dcterms:created>
  <dcterms:modified xsi:type="dcterms:W3CDTF">2013-02-05T07:28:11Z</dcterms:modified>
</cp:coreProperties>
</file>