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517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0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4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17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6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2729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29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8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94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42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973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3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17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095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578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38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84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9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56934-E330-4FF2-93B7-DDE907B92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C02C8E-7EEB-4491-847C-DAF88226F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面试概要</a:t>
            </a:r>
          </a:p>
        </p:txBody>
      </p:sp>
    </p:spTree>
    <p:extLst>
      <p:ext uri="{BB962C8B-B14F-4D97-AF65-F5344CB8AC3E}">
        <p14:creationId xmlns:p14="http://schemas.microsoft.com/office/powerpoint/2010/main" val="2594381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0533-A756-43D3-9247-48C1DE9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面试要素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B0D868-5D9D-430F-AAD8-9B18293D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1. </a:t>
            </a:r>
            <a:r>
              <a:rPr lang="zh-CN" altLang="en-US" sz="2400" b="1" dirty="0">
                <a:solidFill>
                  <a:schemeClr val="tx1"/>
                </a:solidFill>
              </a:rPr>
              <a:t>精神面貌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</a:rPr>
              <a:t>技术储备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3. </a:t>
            </a:r>
            <a:r>
              <a:rPr lang="zh-CN" altLang="en-US" sz="2400" b="1" dirty="0">
                <a:solidFill>
                  <a:schemeClr val="tx1"/>
                </a:solidFill>
              </a:rPr>
              <a:t>答题技巧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4. </a:t>
            </a:r>
            <a:r>
              <a:rPr lang="zh-CN" altLang="en-US" sz="2400" b="1" dirty="0">
                <a:solidFill>
                  <a:schemeClr val="tx1"/>
                </a:solidFill>
              </a:rPr>
              <a:t>简历识人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5. </a:t>
            </a:r>
            <a:r>
              <a:rPr lang="zh-CN" altLang="en-US" sz="2400" b="1" dirty="0">
                <a:solidFill>
                  <a:schemeClr val="tx1"/>
                </a:solidFill>
              </a:rPr>
              <a:t>职业规划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6. </a:t>
            </a:r>
            <a:r>
              <a:rPr lang="zh-CN" altLang="en-US" sz="2400" b="1" dirty="0">
                <a:solidFill>
                  <a:schemeClr val="tx1"/>
                </a:solidFill>
              </a:rPr>
              <a:t>谈钱不伤感情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400" b="1" dirty="0">
                <a:solidFill>
                  <a:schemeClr val="tx1"/>
                </a:solidFill>
              </a:rPr>
              <a:t>7.</a:t>
            </a:r>
            <a:r>
              <a:rPr lang="zh-CN" altLang="en-US" sz="2400" b="1" dirty="0">
                <a:solidFill>
                  <a:schemeClr val="tx1"/>
                </a:solidFill>
              </a:rPr>
              <a:t>一进程序深似海，从此头发是路人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4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2056-4FB0-4676-987D-63DF8598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精神面貌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4DBD-A73B-4AB8-9A64-B943420D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</a:rPr>
              <a:t>自信，绝地的自信！！！ 但是请切记，</a:t>
            </a:r>
            <a:r>
              <a:rPr lang="zh-CN" altLang="en-US" sz="2400" b="1" dirty="0">
                <a:solidFill>
                  <a:srgbClr val="FF0000"/>
                </a:solidFill>
              </a:rPr>
              <a:t>自信不是自大</a:t>
            </a:r>
            <a:r>
              <a:rPr lang="zh-CN" altLang="en-US" sz="2400" b="1" dirty="0">
                <a:solidFill>
                  <a:schemeClr val="tx1"/>
                </a:solidFill>
              </a:rPr>
              <a:t>，更不是自傲，也</a:t>
            </a:r>
            <a:r>
              <a:rPr lang="zh-CN" altLang="en-US" sz="2400" b="1" dirty="0">
                <a:solidFill>
                  <a:srgbClr val="FF0000"/>
                </a:solidFill>
              </a:rPr>
              <a:t>千万不能自卑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最好的面试态度就是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得之不喜，失之不悲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面试官喜欢冷静成熟的杀手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solidFill>
                  <a:schemeClr val="tx1"/>
                </a:solidFill>
              </a:rPr>
              <a:t>第一印象分 给人以成熟稳重的表现非常重要！！！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9178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EC6C3-F3AF-4AB3-ABB5-5C52842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技术储备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B0E0C-58AC-4072-800E-6E4BEEE0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9553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基础 </a:t>
            </a:r>
            <a:r>
              <a:rPr lang="en-US" altLang="zh-CN" b="1" dirty="0" err="1">
                <a:solidFill>
                  <a:srgbClr val="FF0000"/>
                </a:solidFill>
              </a:rPr>
              <a:t>javascript</a:t>
            </a:r>
            <a:r>
              <a:rPr lang="zh-CN" altLang="en-US" b="1" dirty="0">
                <a:solidFill>
                  <a:srgbClr val="FF0000"/>
                </a:solidFill>
              </a:rPr>
              <a:t>基础 </a:t>
            </a:r>
            <a:r>
              <a:rPr lang="zh-CN" altLang="en-US" dirty="0">
                <a:solidFill>
                  <a:schemeClr val="tx1"/>
                </a:solidFill>
              </a:rPr>
              <a:t>是所有公司最喜欢问也最看中的，面试前 最好将前前端前两个月的讲义和笔记 彻底翻几遍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良好的基础是选人的前提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大公司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最喜欢问基础 小公司最喜欢问框架及应用（</a:t>
            </a:r>
            <a:r>
              <a:rPr lang="en-US" altLang="zh-CN" dirty="0">
                <a:solidFill>
                  <a:schemeClr val="tx1"/>
                </a:solidFill>
              </a:rPr>
              <a:t>Vue/React/</a:t>
            </a:r>
            <a:r>
              <a:rPr lang="zh-CN" altLang="en-US" dirty="0">
                <a:solidFill>
                  <a:schemeClr val="tx1"/>
                </a:solidFill>
              </a:rPr>
              <a:t>小程序）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面试时 面试官经常会拿项目中某个问题提问你 寻求你的解决方案，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这个问题你很可能没遇到过，这个时候，最好将所有与问题相关的基础知识和盘托出，衬托自己的基础功底，否则此问题 将会成为减分项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所有公司 都喜欢问的一个问题 </a:t>
            </a:r>
            <a:r>
              <a:rPr lang="en-US" altLang="zh-CN" dirty="0">
                <a:solidFill>
                  <a:schemeClr val="tx1"/>
                </a:solidFill>
              </a:rPr>
              <a:t>=》 </a:t>
            </a:r>
            <a:r>
              <a:rPr lang="zh-CN" altLang="en-US" dirty="0">
                <a:solidFill>
                  <a:schemeClr val="tx1"/>
                </a:solidFill>
              </a:rPr>
              <a:t>前端</a:t>
            </a:r>
            <a:r>
              <a:rPr lang="en-US" altLang="zh-CN" dirty="0">
                <a:solidFill>
                  <a:schemeClr val="tx1"/>
                </a:solidFill>
              </a:rPr>
              <a:t>new </a:t>
            </a:r>
            <a:r>
              <a:rPr lang="zh-CN" altLang="en-US" dirty="0">
                <a:solidFill>
                  <a:schemeClr val="tx1"/>
                </a:solidFill>
              </a:rPr>
              <a:t>对象时 干了什么事</a:t>
            </a:r>
          </a:p>
        </p:txBody>
      </p:sp>
    </p:spTree>
    <p:extLst>
      <p:ext uri="{BB962C8B-B14F-4D97-AF65-F5344CB8AC3E}">
        <p14:creationId xmlns:p14="http://schemas.microsoft.com/office/powerpoint/2010/main" val="18600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6C7D-7DC8-4332-89E8-BAFC7FC8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答题技巧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F6AB4-5109-484C-9F08-8060A758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笔试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极有可能遇到笔试题，所以面试前 两天要进行</a:t>
            </a:r>
            <a:r>
              <a:rPr lang="zh-CN" altLang="en-US" b="1" dirty="0">
                <a:solidFill>
                  <a:srgbClr val="FF0000"/>
                </a:solidFill>
              </a:rPr>
              <a:t>刷题</a:t>
            </a:r>
            <a:r>
              <a:rPr lang="zh-CN" altLang="en-US" dirty="0">
                <a:solidFill>
                  <a:schemeClr val="tx1"/>
                </a:solidFill>
              </a:rPr>
              <a:t>，保证笔试题可以比较完美的赢得复试的机会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面试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– </a:t>
            </a:r>
            <a:r>
              <a:rPr lang="zh-CN" altLang="en-US" dirty="0">
                <a:solidFill>
                  <a:schemeClr val="tx1"/>
                </a:solidFill>
              </a:rPr>
              <a:t>面试官比绝大多数面试者的经验都要丰富，所以对方把你问倒是很正常的事情，要利用自己的优势（基础），我们同学的基础知识面比很多社会上的工作者要丰富，所以任何问题都可以从</a:t>
            </a:r>
            <a:r>
              <a:rPr lang="zh-CN" altLang="en-US" b="1" dirty="0">
                <a:solidFill>
                  <a:srgbClr val="FF0000"/>
                </a:solidFill>
              </a:rPr>
              <a:t>基础上进行化解</a:t>
            </a:r>
            <a:r>
              <a:rPr lang="zh-CN" altLang="en-US" dirty="0">
                <a:solidFill>
                  <a:schemeClr val="tx1"/>
                </a:solidFill>
              </a:rPr>
              <a:t>。面试前，将所有基础的</a:t>
            </a:r>
            <a:r>
              <a:rPr lang="zh-CN" altLang="en-US" b="1" dirty="0">
                <a:solidFill>
                  <a:srgbClr val="FF0000"/>
                </a:solidFill>
              </a:rPr>
              <a:t>知识点</a:t>
            </a:r>
            <a:r>
              <a:rPr lang="zh-CN" altLang="en-US" dirty="0">
                <a:solidFill>
                  <a:schemeClr val="tx1"/>
                </a:solidFill>
              </a:rPr>
              <a:t>进行回顾尤为</a:t>
            </a:r>
            <a:r>
              <a:rPr lang="zh-CN" altLang="en-US" b="1" dirty="0">
                <a:solidFill>
                  <a:srgbClr val="FF0000"/>
                </a:solidFill>
              </a:rPr>
              <a:t>重要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面试前 要把自己的做过的</a:t>
            </a:r>
            <a:r>
              <a:rPr lang="zh-CN" altLang="en-US" b="1" dirty="0">
                <a:solidFill>
                  <a:srgbClr val="FF0000"/>
                </a:solidFill>
              </a:rPr>
              <a:t>项目进行从头到尾的复盘</a:t>
            </a:r>
            <a:r>
              <a:rPr lang="zh-CN" altLang="en-US" b="1" dirty="0">
                <a:solidFill>
                  <a:schemeClr val="tx1"/>
                </a:solidFill>
              </a:rPr>
              <a:t>，将项目知识点变成自己的知识点，比人问项目经验时，将此和盘托出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1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49186-D9DA-406D-A312-C66ADBD7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简历识人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3AE5C-9A33-4577-89C7-F483FFEB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简历是面试官了解你的唯一窗口，简历上所写的技术自己一定要</a:t>
            </a:r>
            <a:r>
              <a:rPr lang="zh-CN" altLang="en-US" b="1" dirty="0">
                <a:solidFill>
                  <a:srgbClr val="FF0000"/>
                </a:solidFill>
              </a:rPr>
              <a:t>倒背如流，</a:t>
            </a:r>
            <a:r>
              <a:rPr lang="zh-CN" altLang="en-US" b="1" dirty="0">
                <a:solidFill>
                  <a:schemeClr val="tx1"/>
                </a:solidFill>
              </a:rPr>
              <a:t>否则很容易让面试官觉得你</a:t>
            </a:r>
            <a:r>
              <a:rPr lang="zh-CN" altLang="en-US" b="1" dirty="0">
                <a:solidFill>
                  <a:srgbClr val="FF0000"/>
                </a:solidFill>
              </a:rPr>
              <a:t>名不副实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但是 如果只写自己懂得，简历就会很单薄，所以准备面试的时候，</a:t>
            </a:r>
            <a:r>
              <a:rPr lang="zh-CN" altLang="en-US" b="1" dirty="0">
                <a:solidFill>
                  <a:srgbClr val="FF0000"/>
                </a:solidFill>
              </a:rPr>
              <a:t>要下下功夫</a:t>
            </a:r>
            <a:r>
              <a:rPr lang="zh-CN" altLang="en-US" b="1" dirty="0">
                <a:solidFill>
                  <a:schemeClr val="tx1"/>
                </a:solidFill>
              </a:rPr>
              <a:t>，在尽可能短的时间内，掌握众多知识点的表述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简历是你对自己的包装，自我介绍同样也是对自己的包装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自我介绍 </a:t>
            </a:r>
            <a:r>
              <a:rPr lang="en-US" altLang="zh-CN" b="1" dirty="0">
                <a:solidFill>
                  <a:schemeClr val="tx1"/>
                </a:solidFill>
              </a:rPr>
              <a:t>=》 </a:t>
            </a:r>
            <a:r>
              <a:rPr lang="zh-CN" altLang="en-US" b="1" dirty="0">
                <a:solidFill>
                  <a:schemeClr val="tx1"/>
                </a:solidFill>
              </a:rPr>
              <a:t>不能太少，也不能太多，废话少说，如果真的见识过大场面，大阵仗，完全可以应付</a:t>
            </a:r>
          </a:p>
        </p:txBody>
      </p:sp>
    </p:spTree>
    <p:extLst>
      <p:ext uri="{BB962C8B-B14F-4D97-AF65-F5344CB8AC3E}">
        <p14:creationId xmlns:p14="http://schemas.microsoft.com/office/powerpoint/2010/main" val="370600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35BBE-9BF0-49A5-88E9-19185184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15822-BDDF-4983-A5C5-73361987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面试官可能会问你对自己未来的规划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这里说下通用的表述 ，首先通过工作来磨砺自己的技术，希望加入一家可以绽放自己能力的公司，通过自己的奋斗，首先技术的提升，未来对职业的规划是 中级工程师 </a:t>
            </a:r>
            <a:r>
              <a:rPr lang="en-US" altLang="zh-CN" dirty="0">
                <a:solidFill>
                  <a:schemeClr val="tx1"/>
                </a:solidFill>
              </a:rPr>
              <a:t>=》</a:t>
            </a:r>
            <a:r>
              <a:rPr lang="zh-CN" altLang="en-US" dirty="0">
                <a:solidFill>
                  <a:schemeClr val="tx1"/>
                </a:solidFill>
              </a:rPr>
              <a:t>高级工程师 </a:t>
            </a:r>
            <a:r>
              <a:rPr lang="en-US" altLang="zh-CN" dirty="0">
                <a:solidFill>
                  <a:schemeClr val="tx1"/>
                </a:solidFill>
              </a:rPr>
              <a:t>=》 </a:t>
            </a:r>
            <a:r>
              <a:rPr lang="zh-CN" altLang="en-US" dirty="0">
                <a:solidFill>
                  <a:schemeClr val="tx1"/>
                </a:solidFill>
              </a:rPr>
              <a:t>技术架构师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这是技术规划 ，那么技术规划要紧跟时代潮流，紧跟社会走向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移动互联网、</a:t>
            </a:r>
            <a:r>
              <a:rPr lang="en-US" altLang="zh-CN" dirty="0">
                <a:solidFill>
                  <a:schemeClr val="tx1"/>
                </a:solidFill>
              </a:rPr>
              <a:t>5G….</a:t>
            </a:r>
          </a:p>
        </p:txBody>
      </p:sp>
    </p:spTree>
    <p:extLst>
      <p:ext uri="{BB962C8B-B14F-4D97-AF65-F5344CB8AC3E}">
        <p14:creationId xmlns:p14="http://schemas.microsoft.com/office/powerpoint/2010/main" val="271191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3DD5F-3EBA-459B-90FA-D4BD3027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谈钱不伤感情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C705-4E64-45BB-A480-188119F6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大部分同学对自己不是</a:t>
            </a:r>
            <a:r>
              <a:rPr lang="zh-CN" altLang="en-US" b="1" dirty="0">
                <a:solidFill>
                  <a:srgbClr val="FF0000"/>
                </a:solidFill>
              </a:rPr>
              <a:t>估计过高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b="1" dirty="0">
                <a:solidFill>
                  <a:srgbClr val="FF0000"/>
                </a:solidFill>
              </a:rPr>
              <a:t>估计过低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1"/>
                </a:solidFill>
              </a:rPr>
              <a:t>需要对自己有一个清醒的认识，目前前端初中级工程师的待遇大概在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8-15k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chemeClr val="tx1"/>
                </a:solidFill>
              </a:rPr>
              <a:t>所以只要在这个数之内，大家就可以放心大胆的要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需要根据 当前面试的整个效果来决定要多少钱，如果效果很好，可以在原来自己的期望值上适当的加</a:t>
            </a:r>
            <a:r>
              <a:rPr lang="en-US" altLang="zh-CN" dirty="0">
                <a:solidFill>
                  <a:schemeClr val="tx1"/>
                </a:solidFill>
              </a:rPr>
              <a:t>2-3k,</a:t>
            </a:r>
            <a:r>
              <a:rPr lang="zh-CN" altLang="en-US" dirty="0">
                <a:solidFill>
                  <a:schemeClr val="tx1"/>
                </a:solidFill>
              </a:rPr>
              <a:t>如果效果很糟糕，说不说薪水都没啥意义，有可能说薪水的机会都没有</a:t>
            </a:r>
          </a:p>
        </p:txBody>
      </p:sp>
    </p:spTree>
    <p:extLst>
      <p:ext uri="{BB962C8B-B14F-4D97-AF65-F5344CB8AC3E}">
        <p14:creationId xmlns:p14="http://schemas.microsoft.com/office/powerpoint/2010/main" val="128342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D242-C403-446D-8E37-E80A65C6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一进程序深似海，从此头发是路人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8068-421A-463B-9797-7116BC66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望同学们好生保护好自己的头发，从现在开始攒钱，因为总有一天，你会踏入植发医院的大门</a:t>
            </a:r>
          </a:p>
        </p:txBody>
      </p:sp>
    </p:spTree>
    <p:extLst>
      <p:ext uri="{BB962C8B-B14F-4D97-AF65-F5344CB8AC3E}">
        <p14:creationId xmlns:p14="http://schemas.microsoft.com/office/powerpoint/2010/main" val="154284401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35</TotalTime>
  <Words>713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切片</vt:lpstr>
      <vt:lpstr>面试概要</vt:lpstr>
      <vt:lpstr>面试要素</vt:lpstr>
      <vt:lpstr>精神面貌</vt:lpstr>
      <vt:lpstr>技术储备</vt:lpstr>
      <vt:lpstr>答题技巧</vt:lpstr>
      <vt:lpstr>简历识人</vt:lpstr>
      <vt:lpstr>职业规划</vt:lpstr>
      <vt:lpstr>谈钱不伤感情</vt:lpstr>
      <vt:lpstr>一进程序深似海，从此头发是路人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面试概要</dc:title>
  <dc:creator>479303887@qq.com</dc:creator>
  <cp:lastModifiedBy>479303887@qq.com</cp:lastModifiedBy>
  <cp:revision>43</cp:revision>
  <dcterms:created xsi:type="dcterms:W3CDTF">2019-09-25T14:16:01Z</dcterms:created>
  <dcterms:modified xsi:type="dcterms:W3CDTF">2019-09-25T14:51:38Z</dcterms:modified>
</cp:coreProperties>
</file>