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and jerry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</a:t>
            </a:r>
            <a:r>
              <a:rPr lang="en-US" dirty="0" err="1" smtClean="0"/>
              <a:t>anusha</a:t>
            </a:r>
            <a:r>
              <a:rPr lang="en-US" dirty="0" smtClean="0"/>
              <a:t> </a:t>
            </a:r>
            <a:r>
              <a:rPr lang="en-US" dirty="0" err="1" smtClean="0"/>
              <a:t>nasr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and jerry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Jerry is a mice</a:t>
            </a:r>
          </a:p>
          <a:p>
            <a:pPr>
              <a:buNone/>
            </a:pPr>
            <a:r>
              <a:rPr lang="en-US" dirty="0" smtClean="0"/>
              <a:t>tom is a cat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Tom chase  jerry</a:t>
            </a:r>
          </a:p>
          <a:p>
            <a:pPr>
              <a:buNone/>
            </a:pPr>
            <a:r>
              <a:rPr lang="en-US" dirty="0" smtClean="0"/>
              <a:t>The jerry is clever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and jerry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Tom and jerry</vt:lpstr>
      <vt:lpstr>Tom and jerry</vt:lpstr>
      <vt:lpstr>Tom and jerry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and jerry</dc:title>
  <dc:creator/>
  <cp:lastModifiedBy>Shakil Ahmed</cp:lastModifiedBy>
  <cp:revision>19</cp:revision>
  <dcterms:created xsi:type="dcterms:W3CDTF">2006-08-16T00:00:00Z</dcterms:created>
  <dcterms:modified xsi:type="dcterms:W3CDTF">2019-05-27T18:07:00Z</dcterms:modified>
</cp:coreProperties>
</file>