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64DBF-09F8-438C-90F2-20AB6CE44BC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E7D83-E861-4597-BF30-589E9A30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6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2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47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7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50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6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0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1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7CBAF1-36CF-465E-A877-B8F6BB408D12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F5C5EB-8862-48EA-A195-C948B311A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0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F0A0-455D-4CC6-A0C1-4912EF8FE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49" y="1029930"/>
            <a:ext cx="6759318" cy="169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Uv</a:t>
            </a:r>
            <a:r>
              <a:rPr lang="en-US" dirty="0"/>
              <a:t> Radiation and melanoma: </a:t>
            </a:r>
            <a:br>
              <a:rPr lang="en-US" dirty="0"/>
            </a:br>
            <a:r>
              <a:rPr lang="en-US" dirty="0"/>
              <a:t>A visual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48B74-A77F-4831-9070-A1D4D53F2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961" y="4985614"/>
            <a:ext cx="6400800" cy="14430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Shuja Sajjad – Michelle </a:t>
            </a:r>
            <a:r>
              <a:rPr lang="en-US" sz="2000" dirty="0" err="1">
                <a:solidFill>
                  <a:srgbClr val="FF0000"/>
                </a:solidFill>
              </a:rPr>
              <a:t>Handipranata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 descr="A sunset in the background&#10;&#10;Description automatically generated">
            <a:extLst>
              <a:ext uri="{FF2B5EF4-FFF2-40B4-BE49-F238E27FC236}">
                <a16:creationId xmlns:a16="http://schemas.microsoft.com/office/drawing/2014/main" id="{89847A42-81A7-47FB-B022-333EA89CA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54" y="1655956"/>
            <a:ext cx="3512633" cy="46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65EC-79FA-478F-83C9-2F64A816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73" y="54414"/>
            <a:ext cx="8534400" cy="1083321"/>
          </a:xfrm>
        </p:spPr>
        <p:txBody>
          <a:bodyPr/>
          <a:lstStyle/>
          <a:p>
            <a:pPr algn="ctr"/>
            <a:r>
              <a:rPr lang="en-US"/>
              <a:t>Uv radiation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7A80C8-F912-4D6C-8D86-293BEE42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68" y="1250349"/>
            <a:ext cx="6248946" cy="411338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7DB3D-F38F-482E-A1C3-28799B19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30" y="1032900"/>
            <a:ext cx="5390201" cy="53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5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FCB1-BBB0-4483-95D0-3F17F78E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89810"/>
            <a:ext cx="8534400" cy="1068898"/>
          </a:xfrm>
        </p:spPr>
        <p:txBody>
          <a:bodyPr/>
          <a:lstStyle/>
          <a:p>
            <a:pPr algn="ctr"/>
            <a:r>
              <a:rPr lang="en-US" dirty="0"/>
              <a:t>Finding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5B3EF-6E7C-4A23-949B-F8BCC1C84B33}"/>
              </a:ext>
            </a:extLst>
          </p:cNvPr>
          <p:cNvSpPr txBox="1"/>
          <p:nvPr/>
        </p:nvSpPr>
        <p:spPr>
          <a:xfrm>
            <a:off x="8563897" y="2060517"/>
            <a:ext cx="3628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∙ Sourced from the CDC</a:t>
            </a:r>
          </a:p>
          <a:p>
            <a:endParaRPr lang="en-US" dirty="0"/>
          </a:p>
          <a:p>
            <a:r>
              <a:rPr lang="en-US" dirty="0"/>
              <a:t>∙ Robust chronic disease data points</a:t>
            </a:r>
          </a:p>
          <a:p>
            <a:endParaRPr lang="en-US" dirty="0"/>
          </a:p>
          <a:p>
            <a:r>
              <a:rPr lang="en-US" dirty="0"/>
              <a:t>∙ Very granular, from states, down to county levels</a:t>
            </a:r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DD95C-363A-4D25-B293-1E1497B0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1" y="1158708"/>
            <a:ext cx="8409434" cy="47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7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925A-423F-4663-8B8C-5F732C67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958" y="0"/>
            <a:ext cx="7534237" cy="1507067"/>
          </a:xfrm>
        </p:spPr>
        <p:txBody>
          <a:bodyPr/>
          <a:lstStyle/>
          <a:p>
            <a:pPr algn="ctr"/>
            <a:r>
              <a:rPr lang="en-US" dirty="0"/>
              <a:t>ETL workflow</a:t>
            </a:r>
          </a:p>
        </p:txBody>
      </p:sp>
      <p:pic>
        <p:nvPicPr>
          <p:cNvPr id="1026" name="Picture 2" descr="Python · GitHub">
            <a:extLst>
              <a:ext uri="{FF2B5EF4-FFF2-40B4-BE49-F238E27FC236}">
                <a16:creationId xmlns:a16="http://schemas.microsoft.com/office/drawing/2014/main" id="{D33C3E08-30B0-4E37-BEFF-5992FA96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04" y="1257299"/>
            <a:ext cx="1803710" cy="180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mongodb">
            <a:extLst>
              <a:ext uri="{FF2B5EF4-FFF2-40B4-BE49-F238E27FC236}">
                <a16:creationId xmlns:a16="http://schemas.microsoft.com/office/drawing/2014/main" id="{8B43B58C-0F90-41F6-8C04-D93177B1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95" y="1187057"/>
            <a:ext cx="2572392" cy="257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your flask app by Mahrezbenhamad">
            <a:extLst>
              <a:ext uri="{FF2B5EF4-FFF2-40B4-BE49-F238E27FC236}">
                <a16:creationId xmlns:a16="http://schemas.microsoft.com/office/drawing/2014/main" id="{D9C15C0D-B464-4281-BF50-BCD09F657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26" y="1187057"/>
            <a:ext cx="2506457" cy="25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 Css Javascript Logo Png">
            <a:extLst>
              <a:ext uri="{FF2B5EF4-FFF2-40B4-BE49-F238E27FC236}">
                <a16:creationId xmlns:a16="http://schemas.microsoft.com/office/drawing/2014/main" id="{A91F7A85-C29A-456B-A4F3-752FF83B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881" y="4530184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BFF7B0-E886-4F08-B854-C3F33EDEA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8" y="4455029"/>
            <a:ext cx="3934954" cy="16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V file logo | Chronosly">
            <a:extLst>
              <a:ext uri="{FF2B5EF4-FFF2-40B4-BE49-F238E27FC236}">
                <a16:creationId xmlns:a16="http://schemas.microsoft.com/office/drawing/2014/main" id="{E26D612B-B9EB-43DC-A524-E173610BB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2" y="1221014"/>
            <a:ext cx="1644688" cy="16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84E4960E-0250-464B-817F-E7DDB0A225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75263" y="1701954"/>
            <a:ext cx="914400" cy="914400"/>
          </a:xfrm>
          <a:prstGeom prst="rect">
            <a:avLst/>
          </a:prstGeom>
        </p:spPr>
      </p:pic>
      <p:pic>
        <p:nvPicPr>
          <p:cNvPr id="17" name="Graphic 16" descr="Arrow Slight curve">
            <a:extLst>
              <a:ext uri="{FF2B5EF4-FFF2-40B4-BE49-F238E27FC236}">
                <a16:creationId xmlns:a16="http://schemas.microsoft.com/office/drawing/2014/main" id="{F0FD9620-3F3E-42DF-A0BC-1A44901CB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7689" y="1826838"/>
            <a:ext cx="914400" cy="914400"/>
          </a:xfrm>
          <a:prstGeom prst="rect">
            <a:avLst/>
          </a:prstGeom>
        </p:spPr>
      </p:pic>
      <p:pic>
        <p:nvPicPr>
          <p:cNvPr id="18" name="Graphic 17" descr="Arrow Slight curve">
            <a:extLst>
              <a:ext uri="{FF2B5EF4-FFF2-40B4-BE49-F238E27FC236}">
                <a16:creationId xmlns:a16="http://schemas.microsoft.com/office/drawing/2014/main" id="{D713C576-8353-45D6-B1B1-2866FF540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1849" y="1779724"/>
            <a:ext cx="914400" cy="914400"/>
          </a:xfrm>
          <a:prstGeom prst="rect">
            <a:avLst/>
          </a:prstGeom>
        </p:spPr>
      </p:pic>
      <p:pic>
        <p:nvPicPr>
          <p:cNvPr id="11" name="Graphic 10" descr="Arrow Rotate right">
            <a:extLst>
              <a:ext uri="{FF2B5EF4-FFF2-40B4-BE49-F238E27FC236}">
                <a16:creationId xmlns:a16="http://schemas.microsoft.com/office/drawing/2014/main" id="{6FCD79AF-5DB5-4AC0-9014-4BEFF1B3D9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533645" y="4321214"/>
            <a:ext cx="1349729" cy="1349729"/>
          </a:xfrm>
          <a:prstGeom prst="rect">
            <a:avLst/>
          </a:prstGeom>
        </p:spPr>
      </p:pic>
      <p:pic>
        <p:nvPicPr>
          <p:cNvPr id="13" name="Graphic 12" descr="Arrow Straight">
            <a:extLst>
              <a:ext uri="{FF2B5EF4-FFF2-40B4-BE49-F238E27FC236}">
                <a16:creationId xmlns:a16="http://schemas.microsoft.com/office/drawing/2014/main" id="{BF5F3C1A-C197-4655-95DB-ECE29DAD79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7966" y="49064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4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9127-EF52-4E7F-9C27-2E043029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65" y="1267821"/>
            <a:ext cx="8167458" cy="368272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Share the site!</a:t>
            </a:r>
          </a:p>
        </p:txBody>
      </p:sp>
    </p:spTree>
    <p:extLst>
      <p:ext uri="{BB962C8B-B14F-4D97-AF65-F5344CB8AC3E}">
        <p14:creationId xmlns:p14="http://schemas.microsoft.com/office/powerpoint/2010/main" val="319303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9127-EF52-4E7F-9C27-2E043029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55" y="284595"/>
            <a:ext cx="8167458" cy="185883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  <a:br>
              <a:rPr lang="en-US" sz="5400" dirty="0"/>
            </a:br>
            <a:r>
              <a:rPr lang="en-US" sz="5400" dirty="0"/>
              <a:t>Comments?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DDA9704-3AD9-4FB0-9B9C-A0A78499B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E58F8DF-7388-419A-9EAE-AF511C60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11" y="2491060"/>
            <a:ext cx="4907064" cy="369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084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600</TotalTime>
  <Words>45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Uv Radiation and melanoma:  A visual analysis</vt:lpstr>
      <vt:lpstr>Uv radiation</vt:lpstr>
      <vt:lpstr>Finding the Data</vt:lpstr>
      <vt:lpstr>ETL workflow</vt:lpstr>
      <vt:lpstr>Share the site!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vax or not? A survey of global health indicators</dc:title>
  <dc:creator>Shuja</dc:creator>
  <cp:lastModifiedBy>Shuja Sajjad</cp:lastModifiedBy>
  <cp:revision>52</cp:revision>
  <dcterms:created xsi:type="dcterms:W3CDTF">2020-01-11T06:46:17Z</dcterms:created>
  <dcterms:modified xsi:type="dcterms:W3CDTF">2020-04-11T08:44:46Z</dcterms:modified>
</cp:coreProperties>
</file>