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ja ur Rahman" userId="8c246762b4a926f5" providerId="LiveId" clId="{5B39B3A3-652F-45BA-B5B5-1611292DA346}"/>
    <pc:docChg chg="undo custSel addSld delSld modSld">
      <pc:chgData name="shuja ur Rahman" userId="8c246762b4a926f5" providerId="LiveId" clId="{5B39B3A3-652F-45BA-B5B5-1611292DA346}" dt="2023-08-20T14:47:50.195" v="249" actId="1036"/>
      <pc:docMkLst>
        <pc:docMk/>
      </pc:docMkLst>
      <pc:sldChg chg="new del">
        <pc:chgData name="shuja ur Rahman" userId="8c246762b4a926f5" providerId="LiveId" clId="{5B39B3A3-652F-45BA-B5B5-1611292DA346}" dt="2023-08-20T14:42:09.506" v="2" actId="47"/>
        <pc:sldMkLst>
          <pc:docMk/>
          <pc:sldMk cId="1986979151" sldId="256"/>
        </pc:sldMkLst>
      </pc:sldChg>
      <pc:sldChg chg="addSp delSp modSp new mod">
        <pc:chgData name="shuja ur Rahman" userId="8c246762b4a926f5" providerId="LiveId" clId="{5B39B3A3-652F-45BA-B5B5-1611292DA346}" dt="2023-08-20T14:47:50.195" v="249" actId="1036"/>
        <pc:sldMkLst>
          <pc:docMk/>
          <pc:sldMk cId="3742750783" sldId="257"/>
        </pc:sldMkLst>
        <pc:spChg chg="add del mod">
          <ac:chgData name="shuja ur Rahman" userId="8c246762b4a926f5" providerId="LiveId" clId="{5B39B3A3-652F-45BA-B5B5-1611292DA346}" dt="2023-08-20T14:45:21.746" v="34" actId="47"/>
          <ac:spMkLst>
            <pc:docMk/>
            <pc:sldMk cId="3742750783" sldId="257"/>
            <ac:spMk id="4" creationId="{92EB8058-6A66-94E8-4B3A-4D524F9D6797}"/>
          </ac:spMkLst>
        </pc:spChg>
        <pc:spChg chg="add mod">
          <ac:chgData name="shuja ur Rahman" userId="8c246762b4a926f5" providerId="LiveId" clId="{5B39B3A3-652F-45BA-B5B5-1611292DA346}" dt="2023-08-20T14:46:34.651" v="90" actId="404"/>
          <ac:spMkLst>
            <pc:docMk/>
            <pc:sldMk cId="3742750783" sldId="257"/>
            <ac:spMk id="5" creationId="{6E027835-E8C9-E006-5C66-F61E93F747E8}"/>
          </ac:spMkLst>
        </pc:spChg>
        <pc:spChg chg="add del mod">
          <ac:chgData name="shuja ur Rahman" userId="8c246762b4a926f5" providerId="LiveId" clId="{5B39B3A3-652F-45BA-B5B5-1611292DA346}" dt="2023-08-20T14:46:50.139" v="92" actId="767"/>
          <ac:spMkLst>
            <pc:docMk/>
            <pc:sldMk cId="3742750783" sldId="257"/>
            <ac:spMk id="6" creationId="{4AF26F6F-E211-CD05-B3F2-071C6B3164DC}"/>
          </ac:spMkLst>
        </pc:spChg>
        <pc:spChg chg="add mod">
          <ac:chgData name="shuja ur Rahman" userId="8c246762b4a926f5" providerId="LiveId" clId="{5B39B3A3-652F-45BA-B5B5-1611292DA346}" dt="2023-08-20T14:47:50.195" v="249" actId="1036"/>
          <ac:spMkLst>
            <pc:docMk/>
            <pc:sldMk cId="3742750783" sldId="257"/>
            <ac:spMk id="7" creationId="{03977EE0-464E-A3DF-65A4-D095865072D0}"/>
          </ac:spMkLst>
        </pc:spChg>
        <pc:picChg chg="add del mod">
          <ac:chgData name="shuja ur Rahman" userId="8c246762b4a926f5" providerId="LiveId" clId="{5B39B3A3-652F-45BA-B5B5-1611292DA346}" dt="2023-08-20T14:45:22.333" v="35" actId="478"/>
          <ac:picMkLst>
            <pc:docMk/>
            <pc:sldMk cId="3742750783" sldId="257"/>
            <ac:picMk id="3" creationId="{C2A07907-33BC-EA83-5563-C964C06EE8D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D14EE-9FA9-4535-A16F-99739DE08C2C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172E6-1C21-46B1-99B0-8659C52D8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846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172E6-1C21-46B1-99B0-8659C52D87F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94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954C-06FF-BB34-F6C6-B13415400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118ED-8410-DBB5-1F33-B46E6C6C1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D54D6-9D5C-2F9D-22C5-91CF2C87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28317-5239-4203-8778-6A6DB475EDA3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EBEE2-5B34-095C-9A2A-B2D8AA2E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3CAF9-8348-659F-5158-B0D2146C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49C2-BA35-4D41-AE6E-C531CC008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07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B3A3-1D0F-2945-E4AC-A8443594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497C0-DAF2-A4CC-AB1A-B44026F5C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EA097-A64C-A50D-408C-1CA9443A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28317-5239-4203-8778-6A6DB475EDA3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09619-C101-1EA6-AC6F-69922F6F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C9877-A8FC-F57E-A17F-6B5827F3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49C2-BA35-4D41-AE6E-C531CC008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81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9A917-F575-7BFB-190E-10C6C5EC3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EF590-485D-3181-6BD8-DF59413AB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ADD94-AD7B-BFC3-0E91-096045FE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28317-5239-4203-8778-6A6DB475EDA3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8E0E-7938-7E17-D0B7-68AE6977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1EBCC-6262-1129-4F5D-62090190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49C2-BA35-4D41-AE6E-C531CC008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5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C62A-0448-40FF-B7C0-972FC7CE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D7040-2627-8343-33E9-1F8595E6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27D34-B86C-89BB-9FD8-A3938709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28317-5239-4203-8778-6A6DB475EDA3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DBE4B-BF47-5156-8730-6CB7F5F2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DE7AE-5117-B387-9D47-97A4869D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49C2-BA35-4D41-AE6E-C531CC008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64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1399-7D30-9CFD-A431-65601136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D3860-BF06-6D04-8BA5-09168B4FC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56E6B-FF60-EEB8-F741-A088875E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28317-5239-4203-8778-6A6DB475EDA3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39E94-DE94-52E5-5658-44BB0554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0C549-16CF-0C25-19B4-D54D71CC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49C2-BA35-4D41-AE6E-C531CC008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30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D267-BC63-5D94-E332-46FBF308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636D-0148-DC48-A645-D73FC40E3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CD2F3-6638-0885-2557-153F3B3F9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894FE-CBF3-A18F-5DC3-D1131E9F1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28317-5239-4203-8778-6A6DB475EDA3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BADE2-C613-D401-A970-28FC6160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263FC-CFCE-7B3F-75C9-EB661244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49C2-BA35-4D41-AE6E-C531CC008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01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289C-31B7-A7F7-D049-BBC5B826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5010D-63C8-E141-1C2C-CC90F2C95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6ADB1-8BE7-588A-7F7E-5B7619CE5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04621-B682-0814-694F-4F6D40724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3577D-DC20-7A78-305A-53901D723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BAB3A-2212-763C-4623-CC709443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28317-5239-4203-8778-6A6DB475EDA3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A7AF7-D3C8-ACCB-9AAB-253AD11D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FF219-7DE5-0A23-1215-EAAD4CF0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49C2-BA35-4D41-AE6E-C531CC008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50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1FD1-F490-D8C1-E0C7-CA8387E2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25A4A-B59A-650F-BB4A-3A692E9A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28317-5239-4203-8778-6A6DB475EDA3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605A5-0A53-EA17-130D-DFF781A0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3E707-737D-4F54-2C5C-222B545D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49C2-BA35-4D41-AE6E-C531CC008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81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5A5F2-7295-BF5C-4177-CB5C394B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28317-5239-4203-8778-6A6DB475EDA3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E0F80-7200-58A0-77BA-F7999099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6CA5F-F933-7A99-6A5B-BBBE4BE7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49C2-BA35-4D41-AE6E-C531CC008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84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045B-BA86-E0BB-68CE-6AEBCDD7D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22510-72AD-58F0-4E03-BF70C5EF5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73978-4FCE-B6CF-6E46-CBF228E3E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1B4FF-4206-B953-AC55-D9660D33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28317-5239-4203-8778-6A6DB475EDA3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76170-B591-1B5F-B947-3A841559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0035F-5256-F51E-F740-44DE95F4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49C2-BA35-4D41-AE6E-C531CC008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5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EE7F-E59E-0184-95F8-C61D2036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8280A-BC94-412A-D0B3-A90E6F714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56DAC-0C5A-94EA-9549-EAB93BA2D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423A1-0349-6440-CC2A-7225EB8C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28317-5239-4203-8778-6A6DB475EDA3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BEE72-5F1F-F438-5EE7-BB91BD42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E870C-D8FC-7929-9EA8-0D5520C1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49C2-BA35-4D41-AE6E-C531CC008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51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13F8CE-AF4C-E1D6-FF12-A3C14ECC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790F2-B55E-A18B-E079-E4782F9FE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2DB46-E0CA-4761-0D33-5067086A1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28317-5239-4203-8778-6A6DB475EDA3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CD5EB-49C6-8307-642C-F01D87531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A1172-859E-55E3-F55D-45CE73B80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C49C2-BA35-4D41-AE6E-C531CC008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32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A07907-33BC-EA83-5563-C964C06EE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EB8058-6A66-94E8-4B3A-4D524F9D6797}"/>
              </a:ext>
            </a:extLst>
          </p:cNvPr>
          <p:cNvSpPr txBox="1"/>
          <p:nvPr/>
        </p:nvSpPr>
        <p:spPr>
          <a:xfrm>
            <a:off x="5640512" y="297436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27835-E8C9-E006-5C66-F61E93F747E8}"/>
              </a:ext>
            </a:extLst>
          </p:cNvPr>
          <p:cNvSpPr txBox="1"/>
          <p:nvPr/>
        </p:nvSpPr>
        <p:spPr>
          <a:xfrm>
            <a:off x="4779194" y="6082297"/>
            <a:ext cx="35514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Light" panose="020B0502040204020203" pitchFamily="34" charset="0"/>
              </a:rPr>
              <a:t>ASAD SHARAF ALI</a:t>
            </a:r>
            <a:endParaRPr lang="en-IN" sz="2800" b="1" dirty="0">
              <a:solidFill>
                <a:schemeClr val="accent5">
                  <a:lumMod val="60000"/>
                  <a:lumOff val="40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77EE0-464E-A3DF-65A4-D095865072D0}"/>
              </a:ext>
            </a:extLst>
          </p:cNvPr>
          <p:cNvSpPr txBox="1"/>
          <p:nvPr/>
        </p:nvSpPr>
        <p:spPr>
          <a:xfrm>
            <a:off x="7368291" y="6519361"/>
            <a:ext cx="1469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Light" panose="020B0502040204020203" pitchFamily="34" charset="0"/>
              </a:rPr>
              <a:t>21-08-2000</a:t>
            </a:r>
            <a:endParaRPr lang="en-IN" sz="1200" b="1" dirty="0">
              <a:solidFill>
                <a:schemeClr val="accent5">
                  <a:lumMod val="60000"/>
                  <a:lumOff val="40000"/>
                </a:schemeClr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75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SemiLight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shuja ur Rahman</dc:creator>
  <cp:lastModifiedBy>shuja ur Rahman</cp:lastModifiedBy>
  <cp:revision>1</cp:revision>
  <dcterms:created xsi:type="dcterms:W3CDTF">2023-08-20T14:41:55Z</dcterms:created>
  <dcterms:modified xsi:type="dcterms:W3CDTF">2023-08-20T14:47:52Z</dcterms:modified>
</cp:coreProperties>
</file>