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ja ur Rahman" userId="8c246762b4a926f5" providerId="LiveId" clId="{B3CFDF68-6B1C-416E-80B2-EDC1BED14167}"/>
    <pc:docChg chg="undo custSel addSld modSld">
      <pc:chgData name="shuja ur Rahman" userId="8c246762b4a926f5" providerId="LiveId" clId="{B3CFDF68-6B1C-416E-80B2-EDC1BED14167}" dt="2023-08-20T15:16:22.632" v="824" actId="20577"/>
      <pc:docMkLst>
        <pc:docMk/>
      </pc:docMkLst>
      <pc:sldChg chg="addSp delSp modSp new mod">
        <pc:chgData name="shuja ur Rahman" userId="8c246762b4a926f5" providerId="LiveId" clId="{B3CFDF68-6B1C-416E-80B2-EDC1BED14167}" dt="2023-08-20T15:16:22.632" v="824" actId="20577"/>
        <pc:sldMkLst>
          <pc:docMk/>
          <pc:sldMk cId="1217791488" sldId="256"/>
        </pc:sldMkLst>
        <pc:spChg chg="add mod">
          <ac:chgData name="shuja ur Rahman" userId="8c246762b4a926f5" providerId="LiveId" clId="{B3CFDF68-6B1C-416E-80B2-EDC1BED14167}" dt="2023-08-20T15:06:47.560" v="144" actId="1036"/>
          <ac:spMkLst>
            <pc:docMk/>
            <pc:sldMk cId="1217791488" sldId="256"/>
            <ac:spMk id="4" creationId="{E48863B3-376D-A165-BDDF-2D20DEA7B6DB}"/>
          </ac:spMkLst>
        </pc:spChg>
        <pc:spChg chg="add mod">
          <ac:chgData name="shuja ur Rahman" userId="8c246762b4a926f5" providerId="LiveId" clId="{B3CFDF68-6B1C-416E-80B2-EDC1BED14167}" dt="2023-08-20T15:08:33.907" v="276" actId="1037"/>
          <ac:spMkLst>
            <pc:docMk/>
            <pc:sldMk cId="1217791488" sldId="256"/>
            <ac:spMk id="5" creationId="{F46B2A16-E805-DC91-CBB2-63956224997F}"/>
          </ac:spMkLst>
        </pc:spChg>
        <pc:spChg chg="add mod">
          <ac:chgData name="shuja ur Rahman" userId="8c246762b4a926f5" providerId="LiveId" clId="{B3CFDF68-6B1C-416E-80B2-EDC1BED14167}" dt="2023-08-20T15:07:57.845" v="188" actId="1038"/>
          <ac:spMkLst>
            <pc:docMk/>
            <pc:sldMk cId="1217791488" sldId="256"/>
            <ac:spMk id="6" creationId="{83FDA781-E2F3-B475-68A3-E684FD7F8B92}"/>
          </ac:spMkLst>
        </pc:spChg>
        <pc:spChg chg="add del mod">
          <ac:chgData name="shuja ur Rahman" userId="8c246762b4a926f5" providerId="LiveId" clId="{B3CFDF68-6B1C-416E-80B2-EDC1BED14167}" dt="2023-08-20T15:13:35.885" v="486" actId="21"/>
          <ac:spMkLst>
            <pc:docMk/>
            <pc:sldMk cId="1217791488" sldId="256"/>
            <ac:spMk id="7" creationId="{0A1E9D20-4852-99C8-09BC-805A6CE83A09}"/>
          </ac:spMkLst>
        </pc:spChg>
        <pc:spChg chg="add del mod">
          <ac:chgData name="shuja ur Rahman" userId="8c246762b4a926f5" providerId="LiveId" clId="{B3CFDF68-6B1C-416E-80B2-EDC1BED14167}" dt="2023-08-20T15:09:46.240" v="312" actId="33987"/>
          <ac:spMkLst>
            <pc:docMk/>
            <pc:sldMk cId="1217791488" sldId="256"/>
            <ac:spMk id="8" creationId="{07892AC1-1983-436C-1E2A-9B683612CCAB}"/>
          </ac:spMkLst>
        </pc:spChg>
        <pc:spChg chg="add mod">
          <ac:chgData name="shuja ur Rahman" userId="8c246762b4a926f5" providerId="LiveId" clId="{B3CFDF68-6B1C-416E-80B2-EDC1BED14167}" dt="2023-08-20T15:12:56.520" v="483" actId="20577"/>
          <ac:spMkLst>
            <pc:docMk/>
            <pc:sldMk cId="1217791488" sldId="256"/>
            <ac:spMk id="9" creationId="{D966FFEC-61E1-FB1F-C5F0-E017D0EB4E54}"/>
          </ac:spMkLst>
        </pc:spChg>
        <pc:spChg chg="add del mod">
          <ac:chgData name="shuja ur Rahman" userId="8c246762b4a926f5" providerId="LiveId" clId="{B3CFDF68-6B1C-416E-80B2-EDC1BED14167}" dt="2023-08-20T15:14:37.396" v="757" actId="478"/>
          <ac:spMkLst>
            <pc:docMk/>
            <pc:sldMk cId="1217791488" sldId="256"/>
            <ac:spMk id="10" creationId="{05E3B2F0-6004-0E72-02EB-833AD9E8ED7F}"/>
          </ac:spMkLst>
        </pc:spChg>
        <pc:spChg chg="add mod">
          <ac:chgData name="shuja ur Rahman" userId="8c246762b4a926f5" providerId="LiveId" clId="{B3CFDF68-6B1C-416E-80B2-EDC1BED14167}" dt="2023-08-20T15:15:38.966" v="784" actId="1076"/>
          <ac:spMkLst>
            <pc:docMk/>
            <pc:sldMk cId="1217791488" sldId="256"/>
            <ac:spMk id="11" creationId="{97C81308-0FD2-D340-DF46-AF7996C94B1F}"/>
          </ac:spMkLst>
        </pc:spChg>
        <pc:spChg chg="add del mod">
          <ac:chgData name="shuja ur Rahman" userId="8c246762b4a926f5" providerId="LiveId" clId="{B3CFDF68-6B1C-416E-80B2-EDC1BED14167}" dt="2023-08-20T15:14:37.398" v="759"/>
          <ac:spMkLst>
            <pc:docMk/>
            <pc:sldMk cId="1217791488" sldId="256"/>
            <ac:spMk id="12" creationId="{589B38C1-F746-584B-4ACC-6D5FF77112EC}"/>
          </ac:spMkLst>
        </pc:spChg>
        <pc:spChg chg="add mod">
          <ac:chgData name="shuja ur Rahman" userId="8c246762b4a926f5" providerId="LiveId" clId="{B3CFDF68-6B1C-416E-80B2-EDC1BED14167}" dt="2023-08-20T15:16:22.632" v="824" actId="20577"/>
          <ac:spMkLst>
            <pc:docMk/>
            <pc:sldMk cId="1217791488" sldId="256"/>
            <ac:spMk id="13" creationId="{4822C328-7019-C07A-D7C1-2A5DBBA8CE50}"/>
          </ac:spMkLst>
        </pc:spChg>
        <pc:picChg chg="add mod">
          <ac:chgData name="shuja ur Rahman" userId="8c246762b4a926f5" providerId="LiveId" clId="{B3CFDF68-6B1C-416E-80B2-EDC1BED14167}" dt="2023-08-20T15:08:04.628" v="190" actId="1076"/>
          <ac:picMkLst>
            <pc:docMk/>
            <pc:sldMk cId="1217791488" sldId="256"/>
            <ac:picMk id="3" creationId="{DD461BEE-F737-855A-7590-CCC1A54F67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25F5-3EA3-288E-E4CD-498AA2116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4614-8EDB-B9AD-7A46-BB638B23E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982F-AA59-0465-45F8-3CD3629F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EF6A9-FF18-CBEB-2649-FE4BF6CD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9180-422A-78DE-1D18-5EF311D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1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8B36-1B40-E3B9-52C2-FF95026E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B6BA4-A5D5-75C2-7A99-9F8222575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C865-F33C-93D7-E4F9-85166B36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15F94-F6F6-82AB-D70F-0B6B30D1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FF38-670E-5839-7441-59D36BBD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5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9C902-5626-5AFC-49E7-A2D7445A3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167DE-8541-195D-D43C-0AC5F3F9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E480-A269-1422-F932-E0C080EE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983F-2DEE-9384-EDE2-4F05E4D7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8143-EA97-571C-58DD-7C43B18B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77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23A8-80E0-6306-3ADD-47A22EE4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98EC-089E-A738-5F7E-F5D20FCE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9F54-7BBF-0981-94B8-9346C59C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AA15-EF8A-0F3A-B59B-761CA984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B2C65-B209-4840-AE81-94F23236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99EA-79EB-5E41-97B5-4761E2C4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2639-1D09-3AD1-C434-4E3CBE88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047-3873-88F1-4DCE-7D22F2CD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5E9F-31BF-DDB1-096B-72A266F6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388B-8FB8-E759-0555-1A1A4DC5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2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F8BB-E0DA-4B7C-915F-14AD8577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9D0E-A01C-7626-D03A-F5DE6CEE1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E30FC-B99E-17B0-535E-CF0E6B84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87F-25B0-8C71-13FF-8BDB0E19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B84B2-68BD-ECB5-DCD6-ED199082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9B61-F470-CDAB-DACA-8B611D12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75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E4C3-6325-F731-45F7-1BB36E59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5AB1-05A5-1FC7-F0B4-C308BACC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A33C-6800-E0E5-24E8-55E74374E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8F036-8A3E-2E5D-86D4-E22D6E620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12C46-65FE-DFF7-50B6-C170FA75D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F861F-784C-EC49-DB82-2C15B0E8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1101C-A978-C4DC-3247-A29C763D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C0D2A-002D-884D-359D-E8EB05AC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3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83C6-85FA-03CC-753C-A66A8AB8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4113-9D8E-056C-847F-2F5BFB6F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DEB85-80A3-1760-C212-839E6B39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F6E5B-88D2-D187-81B3-5BDADBF5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31962-B7E4-BE46-A1B8-ED416EEF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8B9F1-F446-0B3B-D4F6-0892EFBF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26AD7-8290-B960-EB9B-E65FD886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1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B2AF-A40E-2A03-3FB2-AFD1A628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E805-5058-76C7-E9B4-F5E7E738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C4C87-C32F-CE2E-DB77-34201A06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F9CC8-42F0-E1C7-C94D-6B0DA78A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0434-0B57-BBDC-3C02-A5C0FBA9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4B8BA-17EB-54A4-A84C-43D78F53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2052-23EC-F0AE-634F-9989021F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8A60B-15F4-3551-8698-FF6586966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44F45-4FE9-E599-E319-849E1E686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6A116-1F6B-FE02-C86C-FE103A8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6EBF-364E-68A3-DB4D-BDE6324B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CA784-4BA3-4E8A-F5A2-0EFDEFA7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3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D934B-4FA3-D50D-15B2-56FF62F4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B2A16-33A2-804E-A151-26FCB36D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0912-86D6-201A-3B33-2D1E73989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A8C7-75FE-43AA-99CB-83AA32B6DF6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AAEE-DB08-D5A1-2660-0EE0B2AC0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0DC1-43F2-16E1-189F-6E7A97ED4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10C8B-9A71-4150-A6DD-4684353A6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8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61BEE-F737-855A-7590-CCC1A54F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8863B3-376D-A165-BDDF-2D20DEA7B6DB}"/>
              </a:ext>
            </a:extLst>
          </p:cNvPr>
          <p:cNvSpPr/>
          <p:nvPr/>
        </p:nvSpPr>
        <p:spPr>
          <a:xfrm>
            <a:off x="5199677" y="-23112"/>
            <a:ext cx="707794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952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Light" panose="020B0502040204020203" pitchFamily="34" charset="0"/>
              </a:rPr>
              <a:t>DEPARMTMENT OF COMPUTER SCIENCE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B2A16-E805-DC91-CBB2-63956224997F}"/>
              </a:ext>
            </a:extLst>
          </p:cNvPr>
          <p:cNvSpPr/>
          <p:nvPr/>
        </p:nvSpPr>
        <p:spPr>
          <a:xfrm>
            <a:off x="7258412" y="1474360"/>
            <a:ext cx="33501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952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IT FEST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DA781-E2F3-B475-68A3-E684FD7F8B92}"/>
              </a:ext>
            </a:extLst>
          </p:cNvPr>
          <p:cNvSpPr/>
          <p:nvPr/>
        </p:nvSpPr>
        <p:spPr>
          <a:xfrm>
            <a:off x="8004010" y="1169595"/>
            <a:ext cx="11977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PRESENTS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6FFEC-61E1-FB1F-C5F0-E017D0EB4E54}"/>
              </a:ext>
            </a:extLst>
          </p:cNvPr>
          <p:cNvSpPr/>
          <p:nvPr/>
        </p:nvSpPr>
        <p:spPr>
          <a:xfrm>
            <a:off x="661348" y="4500082"/>
            <a:ext cx="59038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EXPERIECNE THE LATEST TRENDS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IN TECHNOLO</a:t>
            </a:r>
            <a:r>
              <a:rPr lang="en-US" sz="20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GY AND LEARN CAREER </a:t>
            </a:r>
          </a:p>
          <a:p>
            <a:pPr algn="ctr"/>
            <a:r>
              <a:rPr lang="en-US" sz="20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PATHEAYS </a:t>
            </a:r>
            <a:r>
              <a:rPr lang="en-US" sz="20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IN IT SECTOR.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81308-0FD2-D340-DF46-AF7996C94B1F}"/>
              </a:ext>
            </a:extLst>
          </p:cNvPr>
          <p:cNvSpPr/>
          <p:nvPr/>
        </p:nvSpPr>
        <p:spPr>
          <a:xfrm>
            <a:off x="1143045" y="5588750"/>
            <a:ext cx="1353575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20-AUG-2023</a:t>
            </a:r>
            <a:endParaRPr lang="en-IN" sz="160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2C328-7019-C07A-D7C1-2A5DBBA8CE50}"/>
              </a:ext>
            </a:extLst>
          </p:cNvPr>
          <p:cNvSpPr/>
          <p:nvPr/>
        </p:nvSpPr>
        <p:spPr>
          <a:xfrm>
            <a:off x="2327186" y="5588750"/>
            <a:ext cx="3416068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SUNDAY [10 AM-4PM]</a:t>
            </a:r>
            <a:endParaRPr lang="en-IN" sz="160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9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Bahnschrift Light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shuja ur Rahman</dc:creator>
  <cp:lastModifiedBy>shuja ur Rahman</cp:lastModifiedBy>
  <cp:revision>1</cp:revision>
  <dcterms:created xsi:type="dcterms:W3CDTF">2023-08-20T15:03:34Z</dcterms:created>
  <dcterms:modified xsi:type="dcterms:W3CDTF">2023-08-20T15:16:26Z</dcterms:modified>
</cp:coreProperties>
</file>