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4" r:id="rId2"/>
    <p:sldId id="287" r:id="rId3"/>
    <p:sldId id="288" r:id="rId4"/>
    <p:sldId id="289" r:id="rId5"/>
    <p:sldId id="290" r:id="rId6"/>
    <p:sldId id="291" r:id="rId7"/>
    <p:sldId id="299" r:id="rId8"/>
    <p:sldId id="300" r:id="rId9"/>
    <p:sldId id="301" r:id="rId10"/>
    <p:sldId id="302" r:id="rId11"/>
    <p:sldId id="303" r:id="rId12"/>
    <p:sldId id="304" r:id="rId13"/>
    <p:sldId id="305" r:id="rId14"/>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5969"/>
    <a:srgbClr val="00A0A8"/>
    <a:srgbClr val="52CBBE"/>
    <a:srgbClr val="FEC630"/>
    <a:srgbClr val="5D7373"/>
    <a:srgbClr val="52C9BD"/>
    <a:srgbClr val="F0EEF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691" autoAdjust="0"/>
    <p:restoredTop sz="94660"/>
  </p:normalViewPr>
  <p:slideViewPr>
    <p:cSldViewPr snapToGrid="0">
      <p:cViewPr varScale="1">
        <p:scale>
          <a:sx n="64" d="100"/>
          <a:sy n="64" d="100"/>
        </p:scale>
        <p:origin x="1720" y="40"/>
      </p:cViewPr>
      <p:guideLst/>
    </p:cSldViewPr>
  </p:slideViewPr>
  <p:notesTextViewPr>
    <p:cViewPr>
      <p:scale>
        <a:sx n="1" d="1"/>
        <a:sy n="1" d="1"/>
      </p:scale>
      <p:origin x="0" y="0"/>
    </p:cViewPr>
  </p:notesTextViewPr>
  <p:sorterViewPr>
    <p:cViewPr>
      <p:scale>
        <a:sx n="100" d="100"/>
        <a:sy n="100" d="100"/>
      </p:scale>
      <p:origin x="0" y="-4164"/>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1524000" y="1122363"/>
            <a:ext cx="9144000" cy="2387600"/>
          </a:xfrm>
        </p:spPr>
        <p:txBody>
          <a:bodyPr anchor="b"/>
          <a:lstStyle>
            <a:lvl1pPr algn="ctr">
              <a:defRPr sz="6000"/>
            </a:lvl1pPr>
          </a:lstStyle>
          <a:p>
            <a:r>
              <a:rPr lang="de-DE"/>
              <a:t>Titelmasterformat durch Klicken bearbeiten</a:t>
            </a:r>
          </a:p>
        </p:txBody>
      </p:sp>
      <p:sp>
        <p:nvSpPr>
          <p:cNvPr id="3" name="Untertitel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Formatvorlage des Untertitelmasters durch Klicken bearbeiten</a:t>
            </a:r>
          </a:p>
        </p:txBody>
      </p:sp>
      <p:sp>
        <p:nvSpPr>
          <p:cNvPr id="4" name="Datumsplatzhalter 3"/>
          <p:cNvSpPr>
            <a:spLocks noGrp="1"/>
          </p:cNvSpPr>
          <p:nvPr>
            <p:ph type="dt" sz="half" idx="10"/>
          </p:nvPr>
        </p:nvSpPr>
        <p:spPr/>
        <p:txBody>
          <a:bodyPr/>
          <a:lstStyle/>
          <a:p>
            <a:fld id="{3FDFAF59-80FD-42F8-B77B-6179688B7234}" type="datetimeFigureOut">
              <a:rPr lang="de-DE" smtClean="0"/>
              <a:t>24.01.2022</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A4489FD0-501B-4C6F-9CB2-8996B7BF4EFE}" type="slidenum">
              <a:rPr lang="de-DE" smtClean="0"/>
              <a:t>‹#›</a:t>
            </a:fld>
            <a:endParaRPr lang="de-DE"/>
          </a:p>
        </p:txBody>
      </p:sp>
    </p:spTree>
    <p:extLst>
      <p:ext uri="{BB962C8B-B14F-4D97-AF65-F5344CB8AC3E}">
        <p14:creationId xmlns:p14="http://schemas.microsoft.com/office/powerpoint/2010/main" val="46036472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Vertikaler Textplatzhalter 2"/>
          <p:cNvSpPr>
            <a:spLocks noGrp="1"/>
          </p:cNvSpPr>
          <p:nvPr>
            <p:ph type="body" orient="vert" idx="1"/>
          </p:nvPr>
        </p:nvSpPr>
        <p:spPr/>
        <p:txBody>
          <a:bodyPr vert="eaVert"/>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3FDFAF59-80FD-42F8-B77B-6179688B7234}" type="datetimeFigureOut">
              <a:rPr lang="de-DE" smtClean="0"/>
              <a:t>24.01.2022</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A4489FD0-501B-4C6F-9CB2-8996B7BF4EFE}" type="slidenum">
              <a:rPr lang="de-DE" smtClean="0"/>
              <a:t>‹#›</a:t>
            </a:fld>
            <a:endParaRPr lang="de-DE"/>
          </a:p>
        </p:txBody>
      </p:sp>
    </p:spTree>
    <p:extLst>
      <p:ext uri="{BB962C8B-B14F-4D97-AF65-F5344CB8AC3E}">
        <p14:creationId xmlns:p14="http://schemas.microsoft.com/office/powerpoint/2010/main" val="264663590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8724900" y="365125"/>
            <a:ext cx="2628900" cy="5811838"/>
          </a:xfrm>
        </p:spPr>
        <p:txBody>
          <a:bodyPr vert="eaVert"/>
          <a:lstStyle/>
          <a:p>
            <a:r>
              <a:rPr lang="de-DE"/>
              <a:t>Titelmasterformat durch Klicken bearbeiten</a:t>
            </a:r>
          </a:p>
        </p:txBody>
      </p:sp>
      <p:sp>
        <p:nvSpPr>
          <p:cNvPr id="3" name="Vertikaler Textplatzhalter 2"/>
          <p:cNvSpPr>
            <a:spLocks noGrp="1"/>
          </p:cNvSpPr>
          <p:nvPr>
            <p:ph type="body" orient="vert" idx="1"/>
          </p:nvPr>
        </p:nvSpPr>
        <p:spPr>
          <a:xfrm>
            <a:off x="838200" y="365125"/>
            <a:ext cx="7734300" cy="5811838"/>
          </a:xfrm>
        </p:spPr>
        <p:txBody>
          <a:bodyPr vert="eaVert"/>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3FDFAF59-80FD-42F8-B77B-6179688B7234}" type="datetimeFigureOut">
              <a:rPr lang="de-DE" smtClean="0"/>
              <a:t>24.01.2022</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A4489FD0-501B-4C6F-9CB2-8996B7BF4EFE}" type="slidenum">
              <a:rPr lang="de-DE" smtClean="0"/>
              <a:t>‹#›</a:t>
            </a:fld>
            <a:endParaRPr lang="de-DE"/>
          </a:p>
        </p:txBody>
      </p:sp>
    </p:spTree>
    <p:extLst>
      <p:ext uri="{BB962C8B-B14F-4D97-AF65-F5344CB8AC3E}">
        <p14:creationId xmlns:p14="http://schemas.microsoft.com/office/powerpoint/2010/main" val="294711144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idx="1"/>
          </p:nvPr>
        </p:nvSpPr>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3FDFAF59-80FD-42F8-B77B-6179688B7234}" type="datetimeFigureOut">
              <a:rPr lang="de-DE" smtClean="0"/>
              <a:t>24.01.2022</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A4489FD0-501B-4C6F-9CB2-8996B7BF4EFE}" type="slidenum">
              <a:rPr lang="de-DE" smtClean="0"/>
              <a:t>‹#›</a:t>
            </a:fld>
            <a:endParaRPr lang="de-DE"/>
          </a:p>
        </p:txBody>
      </p:sp>
    </p:spTree>
    <p:extLst>
      <p:ext uri="{BB962C8B-B14F-4D97-AF65-F5344CB8AC3E}">
        <p14:creationId xmlns:p14="http://schemas.microsoft.com/office/powerpoint/2010/main" val="87467723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1850" y="1709738"/>
            <a:ext cx="10515600" cy="2852737"/>
          </a:xfrm>
        </p:spPr>
        <p:txBody>
          <a:bodyPr anchor="b"/>
          <a:lstStyle>
            <a:lvl1pPr>
              <a:defRPr sz="6000"/>
            </a:lvl1pPr>
          </a:lstStyle>
          <a:p>
            <a:r>
              <a:rPr lang="de-DE"/>
              <a:t>Titelmasterformat durch Klicken bearbeiten</a:t>
            </a:r>
          </a:p>
        </p:txBody>
      </p:sp>
      <p:sp>
        <p:nvSpPr>
          <p:cNvPr id="3" name="Textplatzhalt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Formatvorlagen des Textmasters bearbeiten</a:t>
            </a:r>
          </a:p>
        </p:txBody>
      </p:sp>
      <p:sp>
        <p:nvSpPr>
          <p:cNvPr id="4" name="Datumsplatzhalter 3"/>
          <p:cNvSpPr>
            <a:spLocks noGrp="1"/>
          </p:cNvSpPr>
          <p:nvPr>
            <p:ph type="dt" sz="half" idx="10"/>
          </p:nvPr>
        </p:nvSpPr>
        <p:spPr/>
        <p:txBody>
          <a:bodyPr/>
          <a:lstStyle/>
          <a:p>
            <a:fld id="{3FDFAF59-80FD-42F8-B77B-6179688B7234}" type="datetimeFigureOut">
              <a:rPr lang="de-DE" smtClean="0"/>
              <a:t>24.01.2022</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A4489FD0-501B-4C6F-9CB2-8996B7BF4EFE}" type="slidenum">
              <a:rPr lang="de-DE" smtClean="0"/>
              <a:t>‹#›</a:t>
            </a:fld>
            <a:endParaRPr lang="de-DE"/>
          </a:p>
        </p:txBody>
      </p:sp>
    </p:spTree>
    <p:extLst>
      <p:ext uri="{BB962C8B-B14F-4D97-AF65-F5344CB8AC3E}">
        <p14:creationId xmlns:p14="http://schemas.microsoft.com/office/powerpoint/2010/main" val="362536175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sz="half" idx="1"/>
          </p:nvPr>
        </p:nvSpPr>
        <p:spPr>
          <a:xfrm>
            <a:off x="838200" y="1825625"/>
            <a:ext cx="5181600" cy="435133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p:cNvSpPr>
            <a:spLocks noGrp="1"/>
          </p:cNvSpPr>
          <p:nvPr>
            <p:ph sz="half" idx="2"/>
          </p:nvPr>
        </p:nvSpPr>
        <p:spPr>
          <a:xfrm>
            <a:off x="6172200" y="1825625"/>
            <a:ext cx="5181600" cy="435133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p:cNvSpPr>
            <a:spLocks noGrp="1"/>
          </p:cNvSpPr>
          <p:nvPr>
            <p:ph type="dt" sz="half" idx="10"/>
          </p:nvPr>
        </p:nvSpPr>
        <p:spPr/>
        <p:txBody>
          <a:bodyPr/>
          <a:lstStyle/>
          <a:p>
            <a:fld id="{3FDFAF59-80FD-42F8-B77B-6179688B7234}" type="datetimeFigureOut">
              <a:rPr lang="de-DE" smtClean="0"/>
              <a:t>24.01.2022</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A4489FD0-501B-4C6F-9CB2-8996B7BF4EFE}" type="slidenum">
              <a:rPr lang="de-DE" smtClean="0"/>
              <a:t>‹#›</a:t>
            </a:fld>
            <a:endParaRPr lang="de-DE"/>
          </a:p>
        </p:txBody>
      </p:sp>
    </p:spTree>
    <p:extLst>
      <p:ext uri="{BB962C8B-B14F-4D97-AF65-F5344CB8AC3E}">
        <p14:creationId xmlns:p14="http://schemas.microsoft.com/office/powerpoint/2010/main" val="379403679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839788" y="365125"/>
            <a:ext cx="10515600" cy="1325563"/>
          </a:xfrm>
        </p:spPr>
        <p:txBody>
          <a:bodyPr/>
          <a:lstStyle/>
          <a:p>
            <a:r>
              <a:rPr lang="de-DE"/>
              <a:t>Titelmasterformat durch Klicken bearbeiten</a:t>
            </a:r>
          </a:p>
        </p:txBody>
      </p:sp>
      <p:sp>
        <p:nvSpPr>
          <p:cNvPr id="3" name="Textplatzhalt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Formatvorlagen des Textmasters bearbeiten</a:t>
            </a:r>
          </a:p>
        </p:txBody>
      </p:sp>
      <p:sp>
        <p:nvSpPr>
          <p:cNvPr id="4" name="Inhaltsplatzhalter 3"/>
          <p:cNvSpPr>
            <a:spLocks noGrp="1"/>
          </p:cNvSpPr>
          <p:nvPr>
            <p:ph sz="half" idx="2"/>
          </p:nvPr>
        </p:nvSpPr>
        <p:spPr>
          <a:xfrm>
            <a:off x="839788" y="2505075"/>
            <a:ext cx="5157787" cy="368458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Formatvorlagen des Textmasters bearbeiten</a:t>
            </a:r>
          </a:p>
        </p:txBody>
      </p:sp>
      <p:sp>
        <p:nvSpPr>
          <p:cNvPr id="6" name="Inhaltsplatzhalter 5"/>
          <p:cNvSpPr>
            <a:spLocks noGrp="1"/>
          </p:cNvSpPr>
          <p:nvPr>
            <p:ph sz="quarter" idx="4"/>
          </p:nvPr>
        </p:nvSpPr>
        <p:spPr>
          <a:xfrm>
            <a:off x="6172200" y="2505075"/>
            <a:ext cx="5183188" cy="368458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p:cNvSpPr>
            <a:spLocks noGrp="1"/>
          </p:cNvSpPr>
          <p:nvPr>
            <p:ph type="dt" sz="half" idx="10"/>
          </p:nvPr>
        </p:nvSpPr>
        <p:spPr/>
        <p:txBody>
          <a:bodyPr/>
          <a:lstStyle/>
          <a:p>
            <a:fld id="{3FDFAF59-80FD-42F8-B77B-6179688B7234}" type="datetimeFigureOut">
              <a:rPr lang="de-DE" smtClean="0"/>
              <a:t>24.01.2022</a:t>
            </a:fld>
            <a:endParaRPr lang="de-DE"/>
          </a:p>
        </p:txBody>
      </p:sp>
      <p:sp>
        <p:nvSpPr>
          <p:cNvPr id="8" name="Fußzeilenplatzhalter 7"/>
          <p:cNvSpPr>
            <a:spLocks noGrp="1"/>
          </p:cNvSpPr>
          <p:nvPr>
            <p:ph type="ftr" sz="quarter" idx="11"/>
          </p:nvPr>
        </p:nvSpPr>
        <p:spPr/>
        <p:txBody>
          <a:bodyPr/>
          <a:lstStyle/>
          <a:p>
            <a:endParaRPr lang="de-DE"/>
          </a:p>
        </p:txBody>
      </p:sp>
      <p:sp>
        <p:nvSpPr>
          <p:cNvPr id="9" name="Foliennummernplatzhalter 8"/>
          <p:cNvSpPr>
            <a:spLocks noGrp="1"/>
          </p:cNvSpPr>
          <p:nvPr>
            <p:ph type="sldNum" sz="quarter" idx="12"/>
          </p:nvPr>
        </p:nvSpPr>
        <p:spPr/>
        <p:txBody>
          <a:bodyPr/>
          <a:lstStyle/>
          <a:p>
            <a:fld id="{A4489FD0-501B-4C6F-9CB2-8996B7BF4EFE}" type="slidenum">
              <a:rPr lang="de-DE" smtClean="0"/>
              <a:t>‹#›</a:t>
            </a:fld>
            <a:endParaRPr lang="de-DE"/>
          </a:p>
        </p:txBody>
      </p:sp>
    </p:spTree>
    <p:extLst>
      <p:ext uri="{BB962C8B-B14F-4D97-AF65-F5344CB8AC3E}">
        <p14:creationId xmlns:p14="http://schemas.microsoft.com/office/powerpoint/2010/main" val="341377067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Datumsplatzhalter 2"/>
          <p:cNvSpPr>
            <a:spLocks noGrp="1"/>
          </p:cNvSpPr>
          <p:nvPr>
            <p:ph type="dt" sz="half" idx="10"/>
          </p:nvPr>
        </p:nvSpPr>
        <p:spPr/>
        <p:txBody>
          <a:bodyPr/>
          <a:lstStyle/>
          <a:p>
            <a:fld id="{3FDFAF59-80FD-42F8-B77B-6179688B7234}" type="datetimeFigureOut">
              <a:rPr lang="de-DE" smtClean="0"/>
              <a:t>24.01.2022</a:t>
            </a:fld>
            <a:endParaRPr lang="de-DE"/>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A4489FD0-501B-4C6F-9CB2-8996B7BF4EFE}" type="slidenum">
              <a:rPr lang="de-DE" smtClean="0"/>
              <a:t>‹#›</a:t>
            </a:fld>
            <a:endParaRPr lang="de-DE"/>
          </a:p>
        </p:txBody>
      </p:sp>
    </p:spTree>
    <p:extLst>
      <p:ext uri="{BB962C8B-B14F-4D97-AF65-F5344CB8AC3E}">
        <p14:creationId xmlns:p14="http://schemas.microsoft.com/office/powerpoint/2010/main" val="244033191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3FDFAF59-80FD-42F8-B77B-6179688B7234}" type="datetimeFigureOut">
              <a:rPr lang="de-DE" smtClean="0"/>
              <a:t>24.01.2022</a:t>
            </a:fld>
            <a:endParaRPr lang="de-DE"/>
          </a:p>
        </p:txBody>
      </p:sp>
      <p:sp>
        <p:nvSpPr>
          <p:cNvPr id="3" name="Fußzeilenplatzhalter 2"/>
          <p:cNvSpPr>
            <a:spLocks noGrp="1"/>
          </p:cNvSpPr>
          <p:nvPr>
            <p:ph type="ftr" sz="quarter" idx="11"/>
          </p:nvPr>
        </p:nvSpPr>
        <p:spPr/>
        <p:txBody>
          <a:bodyPr/>
          <a:lstStyle/>
          <a:p>
            <a:endParaRPr lang="de-DE"/>
          </a:p>
        </p:txBody>
      </p:sp>
      <p:sp>
        <p:nvSpPr>
          <p:cNvPr id="4" name="Foliennummernplatzhalter 3"/>
          <p:cNvSpPr>
            <a:spLocks noGrp="1"/>
          </p:cNvSpPr>
          <p:nvPr>
            <p:ph type="sldNum" sz="quarter" idx="12"/>
          </p:nvPr>
        </p:nvSpPr>
        <p:spPr/>
        <p:txBody>
          <a:bodyPr/>
          <a:lstStyle/>
          <a:p>
            <a:fld id="{A4489FD0-501B-4C6F-9CB2-8996B7BF4EFE}" type="slidenum">
              <a:rPr lang="de-DE" smtClean="0"/>
              <a:t>‹#›</a:t>
            </a:fld>
            <a:endParaRPr lang="de-DE"/>
          </a:p>
        </p:txBody>
      </p:sp>
    </p:spTree>
    <p:extLst>
      <p:ext uri="{BB962C8B-B14F-4D97-AF65-F5344CB8AC3E}">
        <p14:creationId xmlns:p14="http://schemas.microsoft.com/office/powerpoint/2010/main" val="306195681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a:t>Titelmasterformat durch Klicken bearbeiten</a:t>
            </a:r>
          </a:p>
        </p:txBody>
      </p:sp>
      <p:sp>
        <p:nvSpPr>
          <p:cNvPr id="3" name="Inhaltsplatzhalt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Formatvorlagen des Textmasters bearbeiten</a:t>
            </a:r>
          </a:p>
        </p:txBody>
      </p:sp>
      <p:sp>
        <p:nvSpPr>
          <p:cNvPr id="5" name="Datumsplatzhalter 4"/>
          <p:cNvSpPr>
            <a:spLocks noGrp="1"/>
          </p:cNvSpPr>
          <p:nvPr>
            <p:ph type="dt" sz="half" idx="10"/>
          </p:nvPr>
        </p:nvSpPr>
        <p:spPr/>
        <p:txBody>
          <a:bodyPr/>
          <a:lstStyle/>
          <a:p>
            <a:fld id="{3FDFAF59-80FD-42F8-B77B-6179688B7234}" type="datetimeFigureOut">
              <a:rPr lang="de-DE" smtClean="0"/>
              <a:t>24.01.2022</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A4489FD0-501B-4C6F-9CB2-8996B7BF4EFE}" type="slidenum">
              <a:rPr lang="de-DE" smtClean="0"/>
              <a:t>‹#›</a:t>
            </a:fld>
            <a:endParaRPr lang="de-DE"/>
          </a:p>
        </p:txBody>
      </p:sp>
    </p:spTree>
    <p:extLst>
      <p:ext uri="{BB962C8B-B14F-4D97-AF65-F5344CB8AC3E}">
        <p14:creationId xmlns:p14="http://schemas.microsoft.com/office/powerpoint/2010/main" val="361600428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a:t>Titelmasterformat durch Klicken bearbeiten</a:t>
            </a:r>
          </a:p>
        </p:txBody>
      </p:sp>
      <p:sp>
        <p:nvSpPr>
          <p:cNvPr id="3" name="Bildplatzhalt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Formatvorlagen des Textmasters bearbeiten</a:t>
            </a:r>
          </a:p>
        </p:txBody>
      </p:sp>
      <p:sp>
        <p:nvSpPr>
          <p:cNvPr id="5" name="Datumsplatzhalter 4"/>
          <p:cNvSpPr>
            <a:spLocks noGrp="1"/>
          </p:cNvSpPr>
          <p:nvPr>
            <p:ph type="dt" sz="half" idx="10"/>
          </p:nvPr>
        </p:nvSpPr>
        <p:spPr/>
        <p:txBody>
          <a:bodyPr/>
          <a:lstStyle/>
          <a:p>
            <a:fld id="{3FDFAF59-80FD-42F8-B77B-6179688B7234}" type="datetimeFigureOut">
              <a:rPr lang="de-DE" smtClean="0"/>
              <a:t>24.01.2022</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A4489FD0-501B-4C6F-9CB2-8996B7BF4EFE}" type="slidenum">
              <a:rPr lang="de-DE" smtClean="0"/>
              <a:t>‹#›</a:t>
            </a:fld>
            <a:endParaRPr lang="de-DE"/>
          </a:p>
        </p:txBody>
      </p:sp>
    </p:spTree>
    <p:extLst>
      <p:ext uri="{BB962C8B-B14F-4D97-AF65-F5344CB8AC3E}">
        <p14:creationId xmlns:p14="http://schemas.microsoft.com/office/powerpoint/2010/main" val="112689874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0EEF0"/>
        </a:solidFill>
        <a:effectLst/>
      </p:bgPr>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Titelmasterformat durch Klicken bearbeiten</a:t>
            </a:r>
          </a:p>
        </p:txBody>
      </p:sp>
      <p:sp>
        <p:nvSpPr>
          <p:cNvPr id="3" name="Textplatzhalt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FDFAF59-80FD-42F8-B77B-6179688B7234}" type="datetimeFigureOut">
              <a:rPr lang="de-DE" smtClean="0"/>
              <a:t>24.01.2022</a:t>
            </a:fld>
            <a:endParaRPr lang="de-DE"/>
          </a:p>
        </p:txBody>
      </p:sp>
      <p:sp>
        <p:nvSpPr>
          <p:cNvPr id="5" name="Fußzeilenplatzhalt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489FD0-501B-4C6F-9CB2-8996B7BF4EFE}" type="slidenum">
              <a:rPr lang="de-DE" smtClean="0"/>
              <a:t>‹#›</a:t>
            </a:fld>
            <a:endParaRPr lang="de-DE"/>
          </a:p>
        </p:txBody>
      </p:sp>
    </p:spTree>
    <p:extLst>
      <p:ext uri="{BB962C8B-B14F-4D97-AF65-F5344CB8AC3E}">
        <p14:creationId xmlns:p14="http://schemas.microsoft.com/office/powerpoint/2010/main" val="37318752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sv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3.sv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C8A16B82-6A3C-46F5-8D32-072FDF89864A}"/>
              </a:ext>
            </a:extLst>
          </p:cNvPr>
          <p:cNvGrpSpPr/>
          <p:nvPr/>
        </p:nvGrpSpPr>
        <p:grpSpPr>
          <a:xfrm>
            <a:off x="-9498273" y="56680"/>
            <a:ext cx="12482920" cy="6858000"/>
            <a:chOff x="-290920" y="0"/>
            <a:chExt cx="12482920" cy="6858000"/>
          </a:xfrm>
        </p:grpSpPr>
        <p:sp>
          <p:nvSpPr>
            <p:cNvPr id="20" name="Rectangle 19">
              <a:extLst>
                <a:ext uri="{FF2B5EF4-FFF2-40B4-BE49-F238E27FC236}">
                  <a16:creationId xmlns:a16="http://schemas.microsoft.com/office/drawing/2014/main" id="{2F391CEE-E392-4A9D-BD11-6954B994FB42}"/>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Freeform: Shape 20">
              <a:extLst>
                <a:ext uri="{FF2B5EF4-FFF2-40B4-BE49-F238E27FC236}">
                  <a16:creationId xmlns:a16="http://schemas.microsoft.com/office/drawing/2014/main" id="{7AC43ACA-5000-40E2-80D3-19833F9F1A3F}"/>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BE022673-C77C-4E8F-AF41-8B283703E87E}"/>
                </a:ext>
              </a:extLst>
            </p:cNvPr>
            <p:cNvSpPr txBox="1"/>
            <p:nvPr/>
          </p:nvSpPr>
          <p:spPr>
            <a:xfrm rot="16200000">
              <a:off x="10872792" y="3225512"/>
              <a:ext cx="1992086" cy="584775"/>
            </a:xfrm>
            <a:prstGeom prst="rect">
              <a:avLst/>
            </a:prstGeom>
            <a:noFill/>
          </p:spPr>
          <p:txBody>
            <a:bodyPr wrap="square" rtlCol="0">
              <a:spAutoFit/>
            </a:bodyPr>
            <a:lstStyle/>
            <a:p>
              <a:pPr algn="ctr"/>
              <a:r>
                <a:rPr lang="en-US" sz="3200" b="1" dirty="0">
                  <a:solidFill>
                    <a:srgbClr val="F0EEF0"/>
                  </a:solidFill>
                  <a:latin typeface="Tw Cen MT" panose="020B0602020104020603" pitchFamily="34" charset="0"/>
                </a:rPr>
                <a:t>Topic</a:t>
              </a:r>
              <a:endParaRPr lang="en-US" sz="2400" b="1" dirty="0">
                <a:solidFill>
                  <a:srgbClr val="F0EEF0"/>
                </a:solidFill>
                <a:latin typeface="Tw Cen MT" panose="020B0602020104020603" pitchFamily="34" charset="0"/>
              </a:endParaRPr>
            </a:p>
          </p:txBody>
        </p:sp>
        <p:pic>
          <p:nvPicPr>
            <p:cNvPr id="23" name="Picture 22">
              <a:extLst>
                <a:ext uri="{FF2B5EF4-FFF2-40B4-BE49-F238E27FC236}">
                  <a16:creationId xmlns:a16="http://schemas.microsoft.com/office/drawing/2014/main" id="{E8AD023B-AE8D-405F-90E6-27B0D47079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24" name="Group 23">
            <a:extLst>
              <a:ext uri="{FF2B5EF4-FFF2-40B4-BE49-F238E27FC236}">
                <a16:creationId xmlns:a16="http://schemas.microsoft.com/office/drawing/2014/main" id="{69A27401-3327-4871-86AC-B461CA62C3AC}"/>
              </a:ext>
            </a:extLst>
          </p:cNvPr>
          <p:cNvGrpSpPr/>
          <p:nvPr/>
        </p:nvGrpSpPr>
        <p:grpSpPr>
          <a:xfrm>
            <a:off x="-8980563" y="-9391"/>
            <a:ext cx="11447503" cy="6858000"/>
            <a:chOff x="213096" y="0"/>
            <a:chExt cx="11447503" cy="6858000"/>
          </a:xfrm>
        </p:grpSpPr>
        <p:sp>
          <p:nvSpPr>
            <p:cNvPr id="25" name="Rectangle 24">
              <a:extLst>
                <a:ext uri="{FF2B5EF4-FFF2-40B4-BE49-F238E27FC236}">
                  <a16:creationId xmlns:a16="http://schemas.microsoft.com/office/drawing/2014/main" id="{706C029B-A799-4206-A656-A006D8F83990}"/>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Freeform: Shape 25">
              <a:extLst>
                <a:ext uri="{FF2B5EF4-FFF2-40B4-BE49-F238E27FC236}">
                  <a16:creationId xmlns:a16="http://schemas.microsoft.com/office/drawing/2014/main" id="{63328131-EC42-4D6D-A247-91FD3D23E58C}"/>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TextBox 26">
              <a:extLst>
                <a:ext uri="{FF2B5EF4-FFF2-40B4-BE49-F238E27FC236}">
                  <a16:creationId xmlns:a16="http://schemas.microsoft.com/office/drawing/2014/main" id="{3A728384-87ED-4E87-8F78-97EB653FDC67}"/>
                </a:ext>
              </a:extLst>
            </p:cNvPr>
            <p:cNvSpPr txBox="1"/>
            <p:nvPr/>
          </p:nvSpPr>
          <p:spPr>
            <a:xfrm rot="16200000">
              <a:off x="10341391" y="3105834"/>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Content</a:t>
              </a:r>
            </a:p>
          </p:txBody>
        </p:sp>
        <p:pic>
          <p:nvPicPr>
            <p:cNvPr id="28" name="Picture 27">
              <a:extLst>
                <a:ext uri="{FF2B5EF4-FFF2-40B4-BE49-F238E27FC236}">
                  <a16:creationId xmlns:a16="http://schemas.microsoft.com/office/drawing/2014/main" id="{2B44F548-697F-412D-9B99-861C272463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29" name="Group 28">
            <a:extLst>
              <a:ext uri="{FF2B5EF4-FFF2-40B4-BE49-F238E27FC236}">
                <a16:creationId xmlns:a16="http://schemas.microsoft.com/office/drawing/2014/main" id="{C0099890-786A-4F87-960D-5DADE5168909}"/>
              </a:ext>
            </a:extLst>
          </p:cNvPr>
          <p:cNvGrpSpPr/>
          <p:nvPr/>
        </p:nvGrpSpPr>
        <p:grpSpPr>
          <a:xfrm>
            <a:off x="-8006601" y="0"/>
            <a:ext cx="9961092" cy="6858000"/>
            <a:chOff x="491575" y="0"/>
            <a:chExt cx="9961092" cy="6858000"/>
          </a:xfrm>
        </p:grpSpPr>
        <p:sp>
          <p:nvSpPr>
            <p:cNvPr id="30" name="Rectangle 29">
              <a:extLst>
                <a:ext uri="{FF2B5EF4-FFF2-40B4-BE49-F238E27FC236}">
                  <a16:creationId xmlns:a16="http://schemas.microsoft.com/office/drawing/2014/main" id="{CE9AAB1E-3A13-4745-A574-9EE6806378C9}"/>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30">
              <a:extLst>
                <a:ext uri="{FF2B5EF4-FFF2-40B4-BE49-F238E27FC236}">
                  <a16:creationId xmlns:a16="http://schemas.microsoft.com/office/drawing/2014/main" id="{1BC0F905-3F71-4932-B130-39D508C4D117}"/>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TextBox 31">
              <a:extLst>
                <a:ext uri="{FF2B5EF4-FFF2-40B4-BE49-F238E27FC236}">
                  <a16:creationId xmlns:a16="http://schemas.microsoft.com/office/drawing/2014/main" id="{93EC5869-A976-4328-A864-2BB04E7E7BFC}"/>
                </a:ext>
              </a:extLst>
            </p:cNvPr>
            <p:cNvSpPr txBox="1"/>
            <p:nvPr/>
          </p:nvSpPr>
          <p:spPr>
            <a:xfrm rot="16200000">
              <a:off x="9109374" y="3220282"/>
              <a:ext cx="2053852" cy="523220"/>
            </a:xfrm>
            <a:prstGeom prst="rect">
              <a:avLst/>
            </a:prstGeom>
            <a:noFill/>
          </p:spPr>
          <p:txBody>
            <a:bodyPr wrap="square" rtlCol="0">
              <a:spAutoFit/>
            </a:bodyPr>
            <a:lstStyle/>
            <a:p>
              <a:pPr algn="ctr"/>
              <a:r>
                <a:rPr lang="en-US" sz="2800" b="1" dirty="0">
                  <a:solidFill>
                    <a:srgbClr val="F0EEF0"/>
                  </a:solidFill>
                  <a:latin typeface="Tw Cen MT" panose="020B0602020104020603" pitchFamily="34" charset="0"/>
                </a:rPr>
                <a:t>Introduction</a:t>
              </a:r>
            </a:p>
          </p:txBody>
        </p:sp>
        <p:pic>
          <p:nvPicPr>
            <p:cNvPr id="33" name="Picture 32">
              <a:extLst>
                <a:ext uri="{FF2B5EF4-FFF2-40B4-BE49-F238E27FC236}">
                  <a16:creationId xmlns:a16="http://schemas.microsoft.com/office/drawing/2014/main" id="{7C8E4AB7-ADC0-4FEE-AE7A-994F5DAD3F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grpSp>
        <p:nvGrpSpPr>
          <p:cNvPr id="34" name="Group 33">
            <a:extLst>
              <a:ext uri="{FF2B5EF4-FFF2-40B4-BE49-F238E27FC236}">
                <a16:creationId xmlns:a16="http://schemas.microsoft.com/office/drawing/2014/main" id="{0E4F6447-6163-4D6A-A8D2-BD63B6CB3A42}"/>
              </a:ext>
            </a:extLst>
          </p:cNvPr>
          <p:cNvGrpSpPr/>
          <p:nvPr/>
        </p:nvGrpSpPr>
        <p:grpSpPr>
          <a:xfrm>
            <a:off x="-8166974" y="26126"/>
            <a:ext cx="9574094" cy="6858000"/>
            <a:chOff x="491575" y="0"/>
            <a:chExt cx="9574094" cy="6858000"/>
          </a:xfrm>
        </p:grpSpPr>
        <p:sp>
          <p:nvSpPr>
            <p:cNvPr id="35" name="Rectangle 34">
              <a:extLst>
                <a:ext uri="{FF2B5EF4-FFF2-40B4-BE49-F238E27FC236}">
                  <a16:creationId xmlns:a16="http://schemas.microsoft.com/office/drawing/2014/main" id="{5CB8CB55-9DEC-4367-900E-7257FE1B874F}"/>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reeform: Shape 35">
              <a:extLst>
                <a:ext uri="{FF2B5EF4-FFF2-40B4-BE49-F238E27FC236}">
                  <a16:creationId xmlns:a16="http://schemas.microsoft.com/office/drawing/2014/main" id="{9DBAEDD6-7153-4AFF-BDC7-5A225B4B5642}"/>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TextBox 36">
              <a:extLst>
                <a:ext uri="{FF2B5EF4-FFF2-40B4-BE49-F238E27FC236}">
                  <a16:creationId xmlns:a16="http://schemas.microsoft.com/office/drawing/2014/main" id="{12F9D37B-DE70-4087-8A7F-BBA0BAF5B6CF}"/>
                </a:ext>
              </a:extLst>
            </p:cNvPr>
            <p:cNvSpPr txBox="1"/>
            <p:nvPr/>
          </p:nvSpPr>
          <p:spPr>
            <a:xfrm rot="16200000">
              <a:off x="8634423" y="3200690"/>
              <a:ext cx="2216146" cy="400110"/>
            </a:xfrm>
            <a:prstGeom prst="rect">
              <a:avLst/>
            </a:prstGeom>
            <a:noFill/>
          </p:spPr>
          <p:txBody>
            <a:bodyPr wrap="square" rtlCol="0">
              <a:spAutoFit/>
            </a:bodyPr>
            <a:lstStyle/>
            <a:p>
              <a:pPr algn="ctr"/>
              <a:r>
                <a:rPr lang="en-US" sz="2000" b="1" dirty="0">
                  <a:solidFill>
                    <a:srgbClr val="F0EEF0"/>
                  </a:solidFill>
                  <a:latin typeface="Tw Cen MT" panose="020B0602020104020603" pitchFamily="34" charset="0"/>
                </a:rPr>
                <a:t>Prob-Synchronous</a:t>
              </a:r>
            </a:p>
          </p:txBody>
        </p:sp>
        <p:pic>
          <p:nvPicPr>
            <p:cNvPr id="38" name="Picture 37">
              <a:extLst>
                <a:ext uri="{FF2B5EF4-FFF2-40B4-BE49-F238E27FC236}">
                  <a16:creationId xmlns:a16="http://schemas.microsoft.com/office/drawing/2014/main" id="{6FA13E8D-3FCC-4EC2-BD8C-6CE7CA0ECD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sp>
        <p:nvSpPr>
          <p:cNvPr id="39" name="Rectangle 38">
            <a:extLst>
              <a:ext uri="{FF2B5EF4-FFF2-40B4-BE49-F238E27FC236}">
                <a16:creationId xmlns:a16="http://schemas.microsoft.com/office/drawing/2014/main" id="{71382190-201C-4BAE-91F3-296A26671C96}"/>
              </a:ext>
            </a:extLst>
          </p:cNvPr>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0" name="Group 39">
            <a:extLst>
              <a:ext uri="{FF2B5EF4-FFF2-40B4-BE49-F238E27FC236}">
                <a16:creationId xmlns:a16="http://schemas.microsoft.com/office/drawing/2014/main" id="{3FD3EE0D-FD02-4885-9AC0-03F414A9888F}"/>
              </a:ext>
            </a:extLst>
          </p:cNvPr>
          <p:cNvGrpSpPr/>
          <p:nvPr/>
        </p:nvGrpSpPr>
        <p:grpSpPr>
          <a:xfrm>
            <a:off x="-7866447" y="12198"/>
            <a:ext cx="8692331" cy="6858000"/>
            <a:chOff x="718505" y="-1"/>
            <a:chExt cx="8692331" cy="6858000"/>
          </a:xfrm>
        </p:grpSpPr>
        <p:sp>
          <p:nvSpPr>
            <p:cNvPr id="41" name="Rectangle 40">
              <a:extLst>
                <a:ext uri="{FF2B5EF4-FFF2-40B4-BE49-F238E27FC236}">
                  <a16:creationId xmlns:a16="http://schemas.microsoft.com/office/drawing/2014/main" id="{60A9D552-2EF0-4DB4-9DC6-F52F2FD55E3C}"/>
                </a:ext>
              </a:extLst>
            </p:cNvPr>
            <p:cNvSpPr/>
            <p:nvPr/>
          </p:nvSpPr>
          <p:spPr>
            <a:xfrm>
              <a:off x="718505"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DA27D1F1-923F-4591-A07A-39E775B734F9}"/>
                </a:ext>
              </a:extLst>
            </p:cNvPr>
            <p:cNvSpPr/>
            <p:nvPr/>
          </p:nvSpPr>
          <p:spPr>
            <a:xfrm>
              <a:off x="8202489" y="235675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TextBox 42">
              <a:extLst>
                <a:ext uri="{FF2B5EF4-FFF2-40B4-BE49-F238E27FC236}">
                  <a16:creationId xmlns:a16="http://schemas.microsoft.com/office/drawing/2014/main" id="{0E895421-2372-4C7F-93D2-3B0353A6E7BD}"/>
                </a:ext>
              </a:extLst>
            </p:cNvPr>
            <p:cNvSpPr txBox="1"/>
            <p:nvPr/>
          </p:nvSpPr>
          <p:spPr>
            <a:xfrm rot="16200000">
              <a:off x="7897945" y="3205894"/>
              <a:ext cx="2360918" cy="523220"/>
            </a:xfrm>
            <a:prstGeom prst="rect">
              <a:avLst/>
            </a:prstGeom>
            <a:noFill/>
          </p:spPr>
          <p:txBody>
            <a:bodyPr wrap="square" rtlCol="0">
              <a:spAutoFit/>
            </a:bodyPr>
            <a:lstStyle/>
            <a:p>
              <a:pPr algn="ctr"/>
              <a:r>
                <a:rPr lang="en-US" sz="2800" b="1" dirty="0">
                  <a:solidFill>
                    <a:srgbClr val="F0EEF0"/>
                  </a:solidFill>
                  <a:latin typeface="Tw Cen MT" panose="020B0602020104020603" pitchFamily="34" charset="0"/>
                </a:rPr>
                <a:t>Asyn-Logic</a:t>
              </a:r>
            </a:p>
          </p:txBody>
        </p:sp>
        <p:pic>
          <p:nvPicPr>
            <p:cNvPr id="44" name="Picture 43">
              <a:extLst>
                <a:ext uri="{FF2B5EF4-FFF2-40B4-BE49-F238E27FC236}">
                  <a16:creationId xmlns:a16="http://schemas.microsoft.com/office/drawing/2014/main" id="{1A9D6167-F7B8-4BFF-8BC5-2D13EF0CFF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45" name="Group 44">
            <a:extLst>
              <a:ext uri="{FF2B5EF4-FFF2-40B4-BE49-F238E27FC236}">
                <a16:creationId xmlns:a16="http://schemas.microsoft.com/office/drawing/2014/main" id="{76789F00-2688-429D-926C-15F83152FDBE}"/>
              </a:ext>
            </a:extLst>
          </p:cNvPr>
          <p:cNvGrpSpPr/>
          <p:nvPr/>
        </p:nvGrpSpPr>
        <p:grpSpPr>
          <a:xfrm>
            <a:off x="-9619472" y="-49982"/>
            <a:ext cx="9927504" cy="6858000"/>
            <a:chOff x="-9337032" y="-1"/>
            <a:chExt cx="9927504" cy="6858000"/>
          </a:xfrm>
        </p:grpSpPr>
        <p:sp>
          <p:nvSpPr>
            <p:cNvPr id="46" name="Rectangle 45">
              <a:extLst>
                <a:ext uri="{FF2B5EF4-FFF2-40B4-BE49-F238E27FC236}">
                  <a16:creationId xmlns:a16="http://schemas.microsoft.com/office/drawing/2014/main" id="{FF862AB6-114D-4C6A-B849-5A11B3650265}"/>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Freeform: Shape 46">
              <a:extLst>
                <a:ext uri="{FF2B5EF4-FFF2-40B4-BE49-F238E27FC236}">
                  <a16:creationId xmlns:a16="http://schemas.microsoft.com/office/drawing/2014/main" id="{30105858-8A3E-4676-96A7-18C1A74E36F4}"/>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TextBox 47">
              <a:extLst>
                <a:ext uri="{FF2B5EF4-FFF2-40B4-BE49-F238E27FC236}">
                  <a16:creationId xmlns:a16="http://schemas.microsoft.com/office/drawing/2014/main" id="{8A634BD7-1512-45B6-AFE4-1EEA636625CB}"/>
                </a:ext>
              </a:extLst>
            </p:cNvPr>
            <p:cNvSpPr txBox="1"/>
            <p:nvPr/>
          </p:nvSpPr>
          <p:spPr>
            <a:xfrm rot="16200000">
              <a:off x="-738260" y="3251163"/>
              <a:ext cx="1992086" cy="523220"/>
            </a:xfrm>
            <a:prstGeom prst="rect">
              <a:avLst/>
            </a:prstGeom>
            <a:noFill/>
          </p:spPr>
          <p:txBody>
            <a:bodyPr wrap="square" rtlCol="0">
              <a:spAutoFit/>
            </a:bodyPr>
            <a:lstStyle/>
            <a:p>
              <a:pPr algn="ctr"/>
              <a:r>
                <a:rPr lang="en-US" sz="2800" b="1" dirty="0">
                  <a:solidFill>
                    <a:srgbClr val="F0EEF0"/>
                  </a:solidFill>
                  <a:latin typeface="Tw Cen MT" panose="020B0602020104020603" pitchFamily="34" charset="0"/>
                </a:rPr>
                <a:t>Cycles</a:t>
              </a:r>
              <a:endParaRPr lang="en-US" sz="3600" b="1" dirty="0">
                <a:solidFill>
                  <a:srgbClr val="F0EEF0"/>
                </a:solidFill>
                <a:latin typeface="Tw Cen MT" panose="020B0602020104020603" pitchFamily="34" charset="0"/>
              </a:endParaRPr>
            </a:p>
          </p:txBody>
        </p:sp>
        <p:pic>
          <p:nvPicPr>
            <p:cNvPr id="49" name="Picture 48">
              <a:extLst>
                <a:ext uri="{FF2B5EF4-FFF2-40B4-BE49-F238E27FC236}">
                  <a16:creationId xmlns:a16="http://schemas.microsoft.com/office/drawing/2014/main" id="{F08704A4-CABE-4989-8BF7-C10A6BB40E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grpSp>
        <p:nvGrpSpPr>
          <p:cNvPr id="60" name="Group 59">
            <a:extLst>
              <a:ext uri="{FF2B5EF4-FFF2-40B4-BE49-F238E27FC236}">
                <a16:creationId xmlns:a16="http://schemas.microsoft.com/office/drawing/2014/main" id="{FFC7024A-97B3-4D72-921A-886F8017D106}"/>
              </a:ext>
            </a:extLst>
          </p:cNvPr>
          <p:cNvGrpSpPr/>
          <p:nvPr/>
        </p:nvGrpSpPr>
        <p:grpSpPr>
          <a:xfrm>
            <a:off x="-10102963" y="-64343"/>
            <a:ext cx="9927504" cy="6858000"/>
            <a:chOff x="-9337032" y="-1"/>
            <a:chExt cx="9927504" cy="6858000"/>
          </a:xfrm>
        </p:grpSpPr>
        <p:sp>
          <p:nvSpPr>
            <p:cNvPr id="61" name="Rectangle 60">
              <a:extLst>
                <a:ext uri="{FF2B5EF4-FFF2-40B4-BE49-F238E27FC236}">
                  <a16:creationId xmlns:a16="http://schemas.microsoft.com/office/drawing/2014/main" id="{DFE43215-2E20-4834-BED6-1E93C9C54EE4}"/>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Freeform: Shape 61">
              <a:extLst>
                <a:ext uri="{FF2B5EF4-FFF2-40B4-BE49-F238E27FC236}">
                  <a16:creationId xmlns:a16="http://schemas.microsoft.com/office/drawing/2014/main" id="{6EF17680-076D-46BF-B04A-A3C2ADDFBE13}"/>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TextBox 62">
              <a:extLst>
                <a:ext uri="{FF2B5EF4-FFF2-40B4-BE49-F238E27FC236}">
                  <a16:creationId xmlns:a16="http://schemas.microsoft.com/office/drawing/2014/main" id="{D3073FE4-A545-4DEE-A982-3396E687A4CC}"/>
                </a:ext>
              </a:extLst>
            </p:cNvPr>
            <p:cNvSpPr txBox="1"/>
            <p:nvPr/>
          </p:nvSpPr>
          <p:spPr>
            <a:xfrm rot="16200000">
              <a:off x="-738260" y="3189608"/>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Chart</a:t>
              </a:r>
            </a:p>
          </p:txBody>
        </p:sp>
        <p:pic>
          <p:nvPicPr>
            <p:cNvPr id="64" name="Picture 63">
              <a:extLst>
                <a:ext uri="{FF2B5EF4-FFF2-40B4-BE49-F238E27FC236}">
                  <a16:creationId xmlns:a16="http://schemas.microsoft.com/office/drawing/2014/main" id="{C1B2E360-B791-4975-A5EB-728569BC81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grpSp>
        <p:nvGrpSpPr>
          <p:cNvPr id="65" name="Group 64">
            <a:extLst>
              <a:ext uri="{FF2B5EF4-FFF2-40B4-BE49-F238E27FC236}">
                <a16:creationId xmlns:a16="http://schemas.microsoft.com/office/drawing/2014/main" id="{EF9D879B-5C59-4B99-B0E6-4CEEEB0E59D9}"/>
              </a:ext>
            </a:extLst>
          </p:cNvPr>
          <p:cNvGrpSpPr/>
          <p:nvPr/>
        </p:nvGrpSpPr>
        <p:grpSpPr>
          <a:xfrm>
            <a:off x="-10636276" y="-67039"/>
            <a:ext cx="9927504" cy="6858000"/>
            <a:chOff x="-9337032" y="-1"/>
            <a:chExt cx="9927504" cy="6858000"/>
          </a:xfrm>
        </p:grpSpPr>
        <p:sp>
          <p:nvSpPr>
            <p:cNvPr id="66" name="Rectangle 65">
              <a:extLst>
                <a:ext uri="{FF2B5EF4-FFF2-40B4-BE49-F238E27FC236}">
                  <a16:creationId xmlns:a16="http://schemas.microsoft.com/office/drawing/2014/main" id="{961B2DE1-1BDE-43E6-82F6-A9BAB25018CB}"/>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Freeform: Shape 66">
              <a:extLst>
                <a:ext uri="{FF2B5EF4-FFF2-40B4-BE49-F238E27FC236}">
                  <a16:creationId xmlns:a16="http://schemas.microsoft.com/office/drawing/2014/main" id="{D23DE19A-45F3-4E66-938C-3E13914C0C5A}"/>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TextBox 67">
              <a:extLst>
                <a:ext uri="{FF2B5EF4-FFF2-40B4-BE49-F238E27FC236}">
                  <a16:creationId xmlns:a16="http://schemas.microsoft.com/office/drawing/2014/main" id="{8D61AD0A-15E5-4CBE-B2BA-D34AF4C262C9}"/>
                </a:ext>
              </a:extLst>
            </p:cNvPr>
            <p:cNvSpPr txBox="1"/>
            <p:nvPr/>
          </p:nvSpPr>
          <p:spPr>
            <a:xfrm rot="16200000">
              <a:off x="-738260" y="3189608"/>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Working</a:t>
              </a:r>
            </a:p>
          </p:txBody>
        </p:sp>
        <p:pic>
          <p:nvPicPr>
            <p:cNvPr id="69" name="Picture 68">
              <a:extLst>
                <a:ext uri="{FF2B5EF4-FFF2-40B4-BE49-F238E27FC236}">
                  <a16:creationId xmlns:a16="http://schemas.microsoft.com/office/drawing/2014/main" id="{F8722FED-6ADC-430D-9771-BCC22E6407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grpSp>
        <p:nvGrpSpPr>
          <p:cNvPr id="70" name="Group 69">
            <a:extLst>
              <a:ext uri="{FF2B5EF4-FFF2-40B4-BE49-F238E27FC236}">
                <a16:creationId xmlns:a16="http://schemas.microsoft.com/office/drawing/2014/main" id="{15204B85-7B53-49E0-A1E6-F09952158359}"/>
              </a:ext>
            </a:extLst>
          </p:cNvPr>
          <p:cNvGrpSpPr/>
          <p:nvPr/>
        </p:nvGrpSpPr>
        <p:grpSpPr>
          <a:xfrm>
            <a:off x="-11194666" y="-64770"/>
            <a:ext cx="9927504" cy="6858000"/>
            <a:chOff x="-9337032" y="-1"/>
            <a:chExt cx="9927504" cy="6858000"/>
          </a:xfrm>
        </p:grpSpPr>
        <p:sp>
          <p:nvSpPr>
            <p:cNvPr id="71" name="Rectangle 70">
              <a:extLst>
                <a:ext uri="{FF2B5EF4-FFF2-40B4-BE49-F238E27FC236}">
                  <a16:creationId xmlns:a16="http://schemas.microsoft.com/office/drawing/2014/main" id="{1F9656CF-D4B8-4DA3-8DB7-82C058AD0E9D}"/>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 name="Freeform: Shape 71">
              <a:extLst>
                <a:ext uri="{FF2B5EF4-FFF2-40B4-BE49-F238E27FC236}">
                  <a16:creationId xmlns:a16="http://schemas.microsoft.com/office/drawing/2014/main" id="{D610A017-00BE-4A0B-96E9-0B7D05B5806B}"/>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TextBox 72">
              <a:extLst>
                <a:ext uri="{FF2B5EF4-FFF2-40B4-BE49-F238E27FC236}">
                  <a16:creationId xmlns:a16="http://schemas.microsoft.com/office/drawing/2014/main" id="{7121D64F-2014-43E9-87A3-52E5F459511D}"/>
                </a:ext>
              </a:extLst>
            </p:cNvPr>
            <p:cNvSpPr txBox="1"/>
            <p:nvPr/>
          </p:nvSpPr>
          <p:spPr>
            <a:xfrm rot="16200000">
              <a:off x="-738260" y="3189608"/>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Features</a:t>
              </a:r>
            </a:p>
          </p:txBody>
        </p:sp>
        <p:pic>
          <p:nvPicPr>
            <p:cNvPr id="74" name="Picture 73">
              <a:extLst>
                <a:ext uri="{FF2B5EF4-FFF2-40B4-BE49-F238E27FC236}">
                  <a16:creationId xmlns:a16="http://schemas.microsoft.com/office/drawing/2014/main" id="{CA25E03E-59E9-4159-9411-763DD9795E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grpSp>
        <p:nvGrpSpPr>
          <p:cNvPr id="75" name="Group 74">
            <a:extLst>
              <a:ext uri="{FF2B5EF4-FFF2-40B4-BE49-F238E27FC236}">
                <a16:creationId xmlns:a16="http://schemas.microsoft.com/office/drawing/2014/main" id="{756845E8-519C-4CCF-AA94-CC6FD23D7E5D}"/>
              </a:ext>
            </a:extLst>
          </p:cNvPr>
          <p:cNvGrpSpPr/>
          <p:nvPr/>
        </p:nvGrpSpPr>
        <p:grpSpPr>
          <a:xfrm>
            <a:off x="-11744348" y="-69735"/>
            <a:ext cx="9927504" cy="6858000"/>
            <a:chOff x="-9337032" y="-1"/>
            <a:chExt cx="9927504" cy="6858000"/>
          </a:xfrm>
        </p:grpSpPr>
        <p:sp>
          <p:nvSpPr>
            <p:cNvPr id="76" name="Rectangle 75">
              <a:extLst>
                <a:ext uri="{FF2B5EF4-FFF2-40B4-BE49-F238E27FC236}">
                  <a16:creationId xmlns:a16="http://schemas.microsoft.com/office/drawing/2014/main" id="{5962BF4B-E2A7-4175-8927-260945078A41}"/>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Freeform: Shape 76">
              <a:extLst>
                <a:ext uri="{FF2B5EF4-FFF2-40B4-BE49-F238E27FC236}">
                  <a16:creationId xmlns:a16="http://schemas.microsoft.com/office/drawing/2014/main" id="{EB7FC6E9-6C1C-4E1E-8634-6C1BEF2B2ACD}"/>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TextBox 77">
              <a:extLst>
                <a:ext uri="{FF2B5EF4-FFF2-40B4-BE49-F238E27FC236}">
                  <a16:creationId xmlns:a16="http://schemas.microsoft.com/office/drawing/2014/main" id="{15CDD9D9-DFC6-4FEE-943A-1859588FE172}"/>
                </a:ext>
              </a:extLst>
            </p:cNvPr>
            <p:cNvSpPr txBox="1"/>
            <p:nvPr/>
          </p:nvSpPr>
          <p:spPr>
            <a:xfrm rot="16200000">
              <a:off x="-928806" y="3255630"/>
              <a:ext cx="2311368" cy="584775"/>
            </a:xfrm>
            <a:prstGeom prst="rect">
              <a:avLst/>
            </a:prstGeom>
            <a:noFill/>
          </p:spPr>
          <p:txBody>
            <a:bodyPr wrap="square" rtlCol="0">
              <a:spAutoFit/>
            </a:bodyPr>
            <a:lstStyle/>
            <a:p>
              <a:pPr algn="ctr"/>
              <a:r>
                <a:rPr lang="en-US" sz="3200" b="1" dirty="0">
                  <a:solidFill>
                    <a:srgbClr val="F0EEF0"/>
                  </a:solidFill>
                  <a:latin typeface="Tw Cen MT" panose="020B0602020104020603" pitchFamily="34" charset="0"/>
                </a:rPr>
                <a:t>Challenges</a:t>
              </a:r>
            </a:p>
          </p:txBody>
        </p:sp>
        <p:pic>
          <p:nvPicPr>
            <p:cNvPr id="79" name="Picture 78">
              <a:extLst>
                <a:ext uri="{FF2B5EF4-FFF2-40B4-BE49-F238E27FC236}">
                  <a16:creationId xmlns:a16="http://schemas.microsoft.com/office/drawing/2014/main" id="{4A222933-1DD7-4AF2-9223-835EBE5C42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grpSp>
        <p:nvGrpSpPr>
          <p:cNvPr id="80" name="Group 79">
            <a:extLst>
              <a:ext uri="{FF2B5EF4-FFF2-40B4-BE49-F238E27FC236}">
                <a16:creationId xmlns:a16="http://schemas.microsoft.com/office/drawing/2014/main" id="{55515785-E2F9-494F-8CEE-B554D6A4113B}"/>
              </a:ext>
            </a:extLst>
          </p:cNvPr>
          <p:cNvGrpSpPr/>
          <p:nvPr/>
        </p:nvGrpSpPr>
        <p:grpSpPr>
          <a:xfrm>
            <a:off x="-12224343" y="-57645"/>
            <a:ext cx="9927504" cy="6858000"/>
            <a:chOff x="-9337032" y="-1"/>
            <a:chExt cx="9927504" cy="6858000"/>
          </a:xfrm>
        </p:grpSpPr>
        <p:sp>
          <p:nvSpPr>
            <p:cNvPr id="81" name="Rectangle 80">
              <a:extLst>
                <a:ext uri="{FF2B5EF4-FFF2-40B4-BE49-F238E27FC236}">
                  <a16:creationId xmlns:a16="http://schemas.microsoft.com/office/drawing/2014/main" id="{F5BEACBF-78B4-463B-A310-02315064A95F}"/>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Freeform: Shape 81">
              <a:extLst>
                <a:ext uri="{FF2B5EF4-FFF2-40B4-BE49-F238E27FC236}">
                  <a16:creationId xmlns:a16="http://schemas.microsoft.com/office/drawing/2014/main" id="{D995B9E2-ABE4-4996-A20C-5FFE6DDAFAC7}"/>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3" name="TextBox 82">
              <a:extLst>
                <a:ext uri="{FF2B5EF4-FFF2-40B4-BE49-F238E27FC236}">
                  <a16:creationId xmlns:a16="http://schemas.microsoft.com/office/drawing/2014/main" id="{68D886C0-D320-4584-B763-53EB805E4008}"/>
                </a:ext>
              </a:extLst>
            </p:cNvPr>
            <p:cNvSpPr txBox="1"/>
            <p:nvPr/>
          </p:nvSpPr>
          <p:spPr>
            <a:xfrm rot="16200000">
              <a:off x="-1059893" y="3233014"/>
              <a:ext cx="2463782" cy="584775"/>
            </a:xfrm>
            <a:prstGeom prst="rect">
              <a:avLst/>
            </a:prstGeom>
            <a:noFill/>
          </p:spPr>
          <p:txBody>
            <a:bodyPr wrap="square" rtlCol="0">
              <a:spAutoFit/>
            </a:bodyPr>
            <a:lstStyle/>
            <a:p>
              <a:pPr algn="ctr"/>
              <a:r>
                <a:rPr lang="en-US" sz="3200" b="1" dirty="0">
                  <a:solidFill>
                    <a:srgbClr val="F0EEF0"/>
                  </a:solidFill>
                  <a:latin typeface="Tw Cen MT" panose="020B0602020104020603" pitchFamily="34" charset="0"/>
                </a:rPr>
                <a:t>Conclusion</a:t>
              </a:r>
            </a:p>
          </p:txBody>
        </p:sp>
        <p:pic>
          <p:nvPicPr>
            <p:cNvPr id="84" name="Picture 83">
              <a:extLst>
                <a:ext uri="{FF2B5EF4-FFF2-40B4-BE49-F238E27FC236}">
                  <a16:creationId xmlns:a16="http://schemas.microsoft.com/office/drawing/2014/main" id="{91F0DB16-2C81-4ED8-A4F7-D7A7156EC6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grpSp>
        <p:nvGrpSpPr>
          <p:cNvPr id="85" name="Group 84">
            <a:extLst>
              <a:ext uri="{FF2B5EF4-FFF2-40B4-BE49-F238E27FC236}">
                <a16:creationId xmlns:a16="http://schemas.microsoft.com/office/drawing/2014/main" id="{D26BEFAD-412A-431A-A6F0-C7A72BEC45D2}"/>
              </a:ext>
            </a:extLst>
          </p:cNvPr>
          <p:cNvGrpSpPr/>
          <p:nvPr/>
        </p:nvGrpSpPr>
        <p:grpSpPr>
          <a:xfrm>
            <a:off x="-12848944" y="-56680"/>
            <a:ext cx="9927504" cy="6858000"/>
            <a:chOff x="-9337032" y="-1"/>
            <a:chExt cx="9927504" cy="6858000"/>
          </a:xfrm>
        </p:grpSpPr>
        <p:sp>
          <p:nvSpPr>
            <p:cNvPr id="86" name="Rectangle 85">
              <a:extLst>
                <a:ext uri="{FF2B5EF4-FFF2-40B4-BE49-F238E27FC236}">
                  <a16:creationId xmlns:a16="http://schemas.microsoft.com/office/drawing/2014/main" id="{DC42A12E-F8C4-4954-963A-99061833D754}"/>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7" name="Freeform: Shape 86">
              <a:extLst>
                <a:ext uri="{FF2B5EF4-FFF2-40B4-BE49-F238E27FC236}">
                  <a16:creationId xmlns:a16="http://schemas.microsoft.com/office/drawing/2014/main" id="{71DBCE37-61A3-4EFB-97E1-7DAA9887CEA3}"/>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8" name="TextBox 87">
              <a:extLst>
                <a:ext uri="{FF2B5EF4-FFF2-40B4-BE49-F238E27FC236}">
                  <a16:creationId xmlns:a16="http://schemas.microsoft.com/office/drawing/2014/main" id="{B9BC9058-4390-4421-8008-892B806AACF8}"/>
                </a:ext>
              </a:extLst>
            </p:cNvPr>
            <p:cNvSpPr txBox="1"/>
            <p:nvPr/>
          </p:nvSpPr>
          <p:spPr>
            <a:xfrm rot="16200000">
              <a:off x="-897902" y="3159174"/>
              <a:ext cx="2311369"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Thankyou</a:t>
              </a:r>
            </a:p>
          </p:txBody>
        </p:sp>
      </p:grpSp>
      <p:pic>
        <p:nvPicPr>
          <p:cNvPr id="3" name="Graphic 2" descr="In love face with no fill">
            <a:extLst>
              <a:ext uri="{FF2B5EF4-FFF2-40B4-BE49-F238E27FC236}">
                <a16:creationId xmlns:a16="http://schemas.microsoft.com/office/drawing/2014/main" id="{79DD2DD2-AF72-4A88-89B4-0B0FFD636AD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16387036">
            <a:off x="-3946893" y="3107383"/>
            <a:ext cx="527941" cy="527941"/>
          </a:xfrm>
          <a:prstGeom prst="rect">
            <a:avLst/>
          </a:prstGeom>
        </p:spPr>
      </p:pic>
    </p:spTree>
    <p:extLst>
      <p:ext uri="{BB962C8B-B14F-4D97-AF65-F5344CB8AC3E}">
        <p14:creationId xmlns:p14="http://schemas.microsoft.com/office/powerpoint/2010/main" val="75866100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C8A16B82-6A3C-46F5-8D32-072FDF89864A}"/>
              </a:ext>
            </a:extLst>
          </p:cNvPr>
          <p:cNvGrpSpPr/>
          <p:nvPr/>
        </p:nvGrpSpPr>
        <p:grpSpPr>
          <a:xfrm>
            <a:off x="-405135" y="-22128"/>
            <a:ext cx="12482920" cy="6858000"/>
            <a:chOff x="-290920" y="0"/>
            <a:chExt cx="12482920" cy="6858000"/>
          </a:xfrm>
        </p:grpSpPr>
        <p:sp>
          <p:nvSpPr>
            <p:cNvPr id="20" name="Rectangle 19">
              <a:extLst>
                <a:ext uri="{FF2B5EF4-FFF2-40B4-BE49-F238E27FC236}">
                  <a16:creationId xmlns:a16="http://schemas.microsoft.com/office/drawing/2014/main" id="{2F391CEE-E392-4A9D-BD11-6954B994FB42}"/>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Freeform: Shape 20">
              <a:extLst>
                <a:ext uri="{FF2B5EF4-FFF2-40B4-BE49-F238E27FC236}">
                  <a16:creationId xmlns:a16="http://schemas.microsoft.com/office/drawing/2014/main" id="{7AC43ACA-5000-40E2-80D3-19833F9F1A3F}"/>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BE022673-C77C-4E8F-AF41-8B283703E87E}"/>
                </a:ext>
              </a:extLst>
            </p:cNvPr>
            <p:cNvSpPr txBox="1"/>
            <p:nvPr/>
          </p:nvSpPr>
          <p:spPr>
            <a:xfrm rot="16200000">
              <a:off x="10872792" y="3225512"/>
              <a:ext cx="1992086" cy="584775"/>
            </a:xfrm>
            <a:prstGeom prst="rect">
              <a:avLst/>
            </a:prstGeom>
            <a:noFill/>
          </p:spPr>
          <p:txBody>
            <a:bodyPr wrap="square" rtlCol="0">
              <a:spAutoFit/>
            </a:bodyPr>
            <a:lstStyle/>
            <a:p>
              <a:pPr algn="ctr"/>
              <a:r>
                <a:rPr lang="en-US" sz="3200" b="1" dirty="0">
                  <a:solidFill>
                    <a:srgbClr val="F0EEF0"/>
                  </a:solidFill>
                  <a:latin typeface="Tw Cen MT" panose="020B0602020104020603" pitchFamily="34" charset="0"/>
                </a:rPr>
                <a:t>Topic</a:t>
              </a:r>
              <a:endParaRPr lang="en-US" sz="2400" b="1" dirty="0">
                <a:solidFill>
                  <a:srgbClr val="F0EEF0"/>
                </a:solidFill>
                <a:latin typeface="Tw Cen MT" panose="020B0602020104020603" pitchFamily="34" charset="0"/>
              </a:endParaRPr>
            </a:p>
          </p:txBody>
        </p:sp>
        <p:pic>
          <p:nvPicPr>
            <p:cNvPr id="23" name="Picture 22">
              <a:extLst>
                <a:ext uri="{FF2B5EF4-FFF2-40B4-BE49-F238E27FC236}">
                  <a16:creationId xmlns:a16="http://schemas.microsoft.com/office/drawing/2014/main" id="{E8AD023B-AE8D-405F-90E6-27B0D47079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24" name="Group 23">
            <a:extLst>
              <a:ext uri="{FF2B5EF4-FFF2-40B4-BE49-F238E27FC236}">
                <a16:creationId xmlns:a16="http://schemas.microsoft.com/office/drawing/2014/main" id="{69A27401-3327-4871-86AC-B461CA62C3AC}"/>
              </a:ext>
            </a:extLst>
          </p:cNvPr>
          <p:cNvGrpSpPr/>
          <p:nvPr/>
        </p:nvGrpSpPr>
        <p:grpSpPr>
          <a:xfrm>
            <a:off x="147732" y="-9391"/>
            <a:ext cx="11447503" cy="6858000"/>
            <a:chOff x="213096" y="0"/>
            <a:chExt cx="11447503" cy="6858000"/>
          </a:xfrm>
        </p:grpSpPr>
        <p:sp>
          <p:nvSpPr>
            <p:cNvPr id="25" name="Rectangle 24">
              <a:extLst>
                <a:ext uri="{FF2B5EF4-FFF2-40B4-BE49-F238E27FC236}">
                  <a16:creationId xmlns:a16="http://schemas.microsoft.com/office/drawing/2014/main" id="{706C029B-A799-4206-A656-A006D8F83990}"/>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Freeform: Shape 25">
              <a:extLst>
                <a:ext uri="{FF2B5EF4-FFF2-40B4-BE49-F238E27FC236}">
                  <a16:creationId xmlns:a16="http://schemas.microsoft.com/office/drawing/2014/main" id="{63328131-EC42-4D6D-A247-91FD3D23E58C}"/>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TextBox 26">
              <a:extLst>
                <a:ext uri="{FF2B5EF4-FFF2-40B4-BE49-F238E27FC236}">
                  <a16:creationId xmlns:a16="http://schemas.microsoft.com/office/drawing/2014/main" id="{3A728384-87ED-4E87-8F78-97EB653FDC67}"/>
                </a:ext>
              </a:extLst>
            </p:cNvPr>
            <p:cNvSpPr txBox="1"/>
            <p:nvPr/>
          </p:nvSpPr>
          <p:spPr>
            <a:xfrm rot="16200000">
              <a:off x="10341391" y="3105834"/>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Content</a:t>
              </a:r>
            </a:p>
          </p:txBody>
        </p:sp>
        <p:pic>
          <p:nvPicPr>
            <p:cNvPr id="28" name="Picture 27">
              <a:extLst>
                <a:ext uri="{FF2B5EF4-FFF2-40B4-BE49-F238E27FC236}">
                  <a16:creationId xmlns:a16="http://schemas.microsoft.com/office/drawing/2014/main" id="{2B44F548-697F-412D-9B99-861C272463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29" name="Group 28">
            <a:extLst>
              <a:ext uri="{FF2B5EF4-FFF2-40B4-BE49-F238E27FC236}">
                <a16:creationId xmlns:a16="http://schemas.microsoft.com/office/drawing/2014/main" id="{C0099890-786A-4F87-960D-5DADE5168909}"/>
              </a:ext>
            </a:extLst>
          </p:cNvPr>
          <p:cNvGrpSpPr/>
          <p:nvPr/>
        </p:nvGrpSpPr>
        <p:grpSpPr>
          <a:xfrm>
            <a:off x="1115454" y="0"/>
            <a:ext cx="9961092" cy="6858000"/>
            <a:chOff x="491575" y="0"/>
            <a:chExt cx="9961092" cy="6858000"/>
          </a:xfrm>
        </p:grpSpPr>
        <p:sp>
          <p:nvSpPr>
            <p:cNvPr id="30" name="Rectangle 29">
              <a:extLst>
                <a:ext uri="{FF2B5EF4-FFF2-40B4-BE49-F238E27FC236}">
                  <a16:creationId xmlns:a16="http://schemas.microsoft.com/office/drawing/2014/main" id="{CE9AAB1E-3A13-4745-A574-9EE6806378C9}"/>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30">
              <a:extLst>
                <a:ext uri="{FF2B5EF4-FFF2-40B4-BE49-F238E27FC236}">
                  <a16:creationId xmlns:a16="http://schemas.microsoft.com/office/drawing/2014/main" id="{1BC0F905-3F71-4932-B130-39D508C4D117}"/>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TextBox 31">
              <a:extLst>
                <a:ext uri="{FF2B5EF4-FFF2-40B4-BE49-F238E27FC236}">
                  <a16:creationId xmlns:a16="http://schemas.microsoft.com/office/drawing/2014/main" id="{93EC5869-A976-4328-A864-2BB04E7E7BFC}"/>
                </a:ext>
              </a:extLst>
            </p:cNvPr>
            <p:cNvSpPr txBox="1"/>
            <p:nvPr/>
          </p:nvSpPr>
          <p:spPr>
            <a:xfrm rot="16200000">
              <a:off x="9109374" y="3220282"/>
              <a:ext cx="2053852" cy="523220"/>
            </a:xfrm>
            <a:prstGeom prst="rect">
              <a:avLst/>
            </a:prstGeom>
            <a:noFill/>
          </p:spPr>
          <p:txBody>
            <a:bodyPr wrap="square" rtlCol="0">
              <a:spAutoFit/>
            </a:bodyPr>
            <a:lstStyle/>
            <a:p>
              <a:pPr algn="ctr"/>
              <a:r>
                <a:rPr lang="en-US" sz="2800" b="1" dirty="0">
                  <a:solidFill>
                    <a:srgbClr val="F0EEF0"/>
                  </a:solidFill>
                  <a:latin typeface="Tw Cen MT" panose="020B0602020104020603" pitchFamily="34" charset="0"/>
                </a:rPr>
                <a:t>Introduction</a:t>
              </a:r>
            </a:p>
          </p:txBody>
        </p:sp>
        <p:pic>
          <p:nvPicPr>
            <p:cNvPr id="33" name="Picture 32">
              <a:extLst>
                <a:ext uri="{FF2B5EF4-FFF2-40B4-BE49-F238E27FC236}">
                  <a16:creationId xmlns:a16="http://schemas.microsoft.com/office/drawing/2014/main" id="{7C8E4AB7-ADC0-4FEE-AE7A-994F5DAD3F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grpSp>
        <p:nvGrpSpPr>
          <p:cNvPr id="34" name="Group 33">
            <a:extLst>
              <a:ext uri="{FF2B5EF4-FFF2-40B4-BE49-F238E27FC236}">
                <a16:creationId xmlns:a16="http://schemas.microsoft.com/office/drawing/2014/main" id="{0E4F6447-6163-4D6A-A8D2-BD63B6CB3A42}"/>
              </a:ext>
            </a:extLst>
          </p:cNvPr>
          <p:cNvGrpSpPr/>
          <p:nvPr/>
        </p:nvGrpSpPr>
        <p:grpSpPr>
          <a:xfrm>
            <a:off x="1008677" y="26126"/>
            <a:ext cx="9574094" cy="6858000"/>
            <a:chOff x="491575" y="0"/>
            <a:chExt cx="9574094" cy="6858000"/>
          </a:xfrm>
        </p:grpSpPr>
        <p:sp>
          <p:nvSpPr>
            <p:cNvPr id="35" name="Rectangle 34">
              <a:extLst>
                <a:ext uri="{FF2B5EF4-FFF2-40B4-BE49-F238E27FC236}">
                  <a16:creationId xmlns:a16="http://schemas.microsoft.com/office/drawing/2014/main" id="{5CB8CB55-9DEC-4367-900E-7257FE1B874F}"/>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reeform: Shape 35">
              <a:extLst>
                <a:ext uri="{FF2B5EF4-FFF2-40B4-BE49-F238E27FC236}">
                  <a16:creationId xmlns:a16="http://schemas.microsoft.com/office/drawing/2014/main" id="{9DBAEDD6-7153-4AFF-BDC7-5A225B4B5642}"/>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TextBox 36">
              <a:extLst>
                <a:ext uri="{FF2B5EF4-FFF2-40B4-BE49-F238E27FC236}">
                  <a16:creationId xmlns:a16="http://schemas.microsoft.com/office/drawing/2014/main" id="{12F9D37B-DE70-4087-8A7F-BBA0BAF5B6CF}"/>
                </a:ext>
              </a:extLst>
            </p:cNvPr>
            <p:cNvSpPr txBox="1"/>
            <p:nvPr/>
          </p:nvSpPr>
          <p:spPr>
            <a:xfrm rot="16200000">
              <a:off x="8634423" y="3200690"/>
              <a:ext cx="2216146" cy="400110"/>
            </a:xfrm>
            <a:prstGeom prst="rect">
              <a:avLst/>
            </a:prstGeom>
            <a:noFill/>
          </p:spPr>
          <p:txBody>
            <a:bodyPr wrap="square" rtlCol="0">
              <a:spAutoFit/>
            </a:bodyPr>
            <a:lstStyle/>
            <a:p>
              <a:pPr algn="ctr"/>
              <a:r>
                <a:rPr lang="en-US" sz="2000" b="1" dirty="0">
                  <a:solidFill>
                    <a:srgbClr val="F0EEF0"/>
                  </a:solidFill>
                  <a:latin typeface="Tw Cen MT" panose="020B0602020104020603" pitchFamily="34" charset="0"/>
                </a:rPr>
                <a:t>Prob-Synchronous</a:t>
              </a:r>
            </a:p>
          </p:txBody>
        </p:sp>
        <p:pic>
          <p:nvPicPr>
            <p:cNvPr id="38" name="Picture 37">
              <a:extLst>
                <a:ext uri="{FF2B5EF4-FFF2-40B4-BE49-F238E27FC236}">
                  <a16:creationId xmlns:a16="http://schemas.microsoft.com/office/drawing/2014/main" id="{6FA13E8D-3FCC-4EC2-BD8C-6CE7CA0ECD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sp>
        <p:nvSpPr>
          <p:cNvPr id="39" name="Rectangle 38">
            <a:extLst>
              <a:ext uri="{FF2B5EF4-FFF2-40B4-BE49-F238E27FC236}">
                <a16:creationId xmlns:a16="http://schemas.microsoft.com/office/drawing/2014/main" id="{71382190-201C-4BAE-91F3-296A26671C96}"/>
              </a:ext>
            </a:extLst>
          </p:cNvPr>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0" name="Group 39">
            <a:extLst>
              <a:ext uri="{FF2B5EF4-FFF2-40B4-BE49-F238E27FC236}">
                <a16:creationId xmlns:a16="http://schemas.microsoft.com/office/drawing/2014/main" id="{3FD3EE0D-FD02-4885-9AC0-03F414A9888F}"/>
              </a:ext>
            </a:extLst>
          </p:cNvPr>
          <p:cNvGrpSpPr/>
          <p:nvPr/>
        </p:nvGrpSpPr>
        <p:grpSpPr>
          <a:xfrm>
            <a:off x="1391774" y="9391"/>
            <a:ext cx="8692331" cy="6858000"/>
            <a:chOff x="718505" y="-1"/>
            <a:chExt cx="8692331" cy="6858000"/>
          </a:xfrm>
        </p:grpSpPr>
        <p:sp>
          <p:nvSpPr>
            <p:cNvPr id="41" name="Rectangle 40">
              <a:extLst>
                <a:ext uri="{FF2B5EF4-FFF2-40B4-BE49-F238E27FC236}">
                  <a16:creationId xmlns:a16="http://schemas.microsoft.com/office/drawing/2014/main" id="{60A9D552-2EF0-4DB4-9DC6-F52F2FD55E3C}"/>
                </a:ext>
              </a:extLst>
            </p:cNvPr>
            <p:cNvSpPr/>
            <p:nvPr/>
          </p:nvSpPr>
          <p:spPr>
            <a:xfrm>
              <a:off x="718505"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DA27D1F1-923F-4591-A07A-39E775B734F9}"/>
                </a:ext>
              </a:extLst>
            </p:cNvPr>
            <p:cNvSpPr/>
            <p:nvPr/>
          </p:nvSpPr>
          <p:spPr>
            <a:xfrm>
              <a:off x="8202489" y="235675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TextBox 42">
              <a:extLst>
                <a:ext uri="{FF2B5EF4-FFF2-40B4-BE49-F238E27FC236}">
                  <a16:creationId xmlns:a16="http://schemas.microsoft.com/office/drawing/2014/main" id="{0E895421-2372-4C7F-93D2-3B0353A6E7BD}"/>
                </a:ext>
              </a:extLst>
            </p:cNvPr>
            <p:cNvSpPr txBox="1"/>
            <p:nvPr/>
          </p:nvSpPr>
          <p:spPr>
            <a:xfrm rot="16200000">
              <a:off x="7897945" y="3205894"/>
              <a:ext cx="2360918" cy="523220"/>
            </a:xfrm>
            <a:prstGeom prst="rect">
              <a:avLst/>
            </a:prstGeom>
            <a:noFill/>
          </p:spPr>
          <p:txBody>
            <a:bodyPr wrap="square" rtlCol="0">
              <a:spAutoFit/>
            </a:bodyPr>
            <a:lstStyle/>
            <a:p>
              <a:pPr algn="ctr"/>
              <a:r>
                <a:rPr lang="en-US" sz="2800" b="1" dirty="0" err="1">
                  <a:solidFill>
                    <a:srgbClr val="F0EEF0"/>
                  </a:solidFill>
                  <a:latin typeface="Tw Cen MT" panose="020B0602020104020603" pitchFamily="34" charset="0"/>
                </a:rPr>
                <a:t>Asyn</a:t>
              </a:r>
              <a:r>
                <a:rPr lang="en-US" sz="2800" b="1" dirty="0">
                  <a:solidFill>
                    <a:srgbClr val="F0EEF0"/>
                  </a:solidFill>
                  <a:latin typeface="Tw Cen MT" panose="020B0602020104020603" pitchFamily="34" charset="0"/>
                </a:rPr>
                <a:t>-Logic</a:t>
              </a:r>
            </a:p>
          </p:txBody>
        </p:sp>
        <p:pic>
          <p:nvPicPr>
            <p:cNvPr id="44" name="Picture 43">
              <a:extLst>
                <a:ext uri="{FF2B5EF4-FFF2-40B4-BE49-F238E27FC236}">
                  <a16:creationId xmlns:a16="http://schemas.microsoft.com/office/drawing/2014/main" id="{1A9D6167-F7B8-4BFF-8BC5-2D13EF0CFF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45" name="Group 44">
            <a:extLst>
              <a:ext uri="{FF2B5EF4-FFF2-40B4-BE49-F238E27FC236}">
                <a16:creationId xmlns:a16="http://schemas.microsoft.com/office/drawing/2014/main" id="{76789F00-2688-429D-926C-15F83152FDBE}"/>
              </a:ext>
            </a:extLst>
          </p:cNvPr>
          <p:cNvGrpSpPr/>
          <p:nvPr/>
        </p:nvGrpSpPr>
        <p:grpSpPr>
          <a:xfrm>
            <a:off x="-397805" y="-29305"/>
            <a:ext cx="9927504" cy="6858000"/>
            <a:chOff x="-9337032" y="-1"/>
            <a:chExt cx="9927504" cy="6858000"/>
          </a:xfrm>
        </p:grpSpPr>
        <p:sp>
          <p:nvSpPr>
            <p:cNvPr id="46" name="Rectangle 45">
              <a:extLst>
                <a:ext uri="{FF2B5EF4-FFF2-40B4-BE49-F238E27FC236}">
                  <a16:creationId xmlns:a16="http://schemas.microsoft.com/office/drawing/2014/main" id="{FF862AB6-114D-4C6A-B849-5A11B3650265}"/>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Freeform: Shape 46">
              <a:extLst>
                <a:ext uri="{FF2B5EF4-FFF2-40B4-BE49-F238E27FC236}">
                  <a16:creationId xmlns:a16="http://schemas.microsoft.com/office/drawing/2014/main" id="{30105858-8A3E-4676-96A7-18C1A74E36F4}"/>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TextBox 47">
              <a:extLst>
                <a:ext uri="{FF2B5EF4-FFF2-40B4-BE49-F238E27FC236}">
                  <a16:creationId xmlns:a16="http://schemas.microsoft.com/office/drawing/2014/main" id="{8A634BD7-1512-45B6-AFE4-1EEA636625CB}"/>
                </a:ext>
              </a:extLst>
            </p:cNvPr>
            <p:cNvSpPr txBox="1"/>
            <p:nvPr/>
          </p:nvSpPr>
          <p:spPr>
            <a:xfrm rot="16200000">
              <a:off x="-738260" y="3251163"/>
              <a:ext cx="1992086" cy="523220"/>
            </a:xfrm>
            <a:prstGeom prst="rect">
              <a:avLst/>
            </a:prstGeom>
            <a:noFill/>
          </p:spPr>
          <p:txBody>
            <a:bodyPr wrap="square" rtlCol="0">
              <a:spAutoFit/>
            </a:bodyPr>
            <a:lstStyle/>
            <a:p>
              <a:pPr algn="ctr"/>
              <a:r>
                <a:rPr lang="en-US" sz="2800" b="1" dirty="0">
                  <a:solidFill>
                    <a:srgbClr val="F0EEF0"/>
                  </a:solidFill>
                  <a:latin typeface="Tw Cen MT" panose="020B0602020104020603" pitchFamily="34" charset="0"/>
                </a:rPr>
                <a:t>Cycles</a:t>
              </a:r>
              <a:endParaRPr lang="en-US" sz="3600" b="1" dirty="0">
                <a:solidFill>
                  <a:srgbClr val="F0EEF0"/>
                </a:solidFill>
                <a:latin typeface="Tw Cen MT" panose="020B0602020104020603" pitchFamily="34" charset="0"/>
              </a:endParaRPr>
            </a:p>
          </p:txBody>
        </p:sp>
        <p:pic>
          <p:nvPicPr>
            <p:cNvPr id="49" name="Picture 48">
              <a:extLst>
                <a:ext uri="{FF2B5EF4-FFF2-40B4-BE49-F238E27FC236}">
                  <a16:creationId xmlns:a16="http://schemas.microsoft.com/office/drawing/2014/main" id="{F08704A4-CABE-4989-8BF7-C10A6BB40E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grpSp>
        <p:nvGrpSpPr>
          <p:cNvPr id="60" name="Group 59">
            <a:extLst>
              <a:ext uri="{FF2B5EF4-FFF2-40B4-BE49-F238E27FC236}">
                <a16:creationId xmlns:a16="http://schemas.microsoft.com/office/drawing/2014/main" id="{FFC7024A-97B3-4D72-921A-886F8017D106}"/>
              </a:ext>
            </a:extLst>
          </p:cNvPr>
          <p:cNvGrpSpPr/>
          <p:nvPr/>
        </p:nvGrpSpPr>
        <p:grpSpPr>
          <a:xfrm>
            <a:off x="-943614" y="6160"/>
            <a:ext cx="9927504" cy="6858000"/>
            <a:chOff x="-9337032" y="-1"/>
            <a:chExt cx="9927504" cy="6858000"/>
          </a:xfrm>
        </p:grpSpPr>
        <p:sp>
          <p:nvSpPr>
            <p:cNvPr id="61" name="Rectangle 60">
              <a:extLst>
                <a:ext uri="{FF2B5EF4-FFF2-40B4-BE49-F238E27FC236}">
                  <a16:creationId xmlns:a16="http://schemas.microsoft.com/office/drawing/2014/main" id="{DFE43215-2E20-4834-BED6-1E93C9C54EE4}"/>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Freeform: Shape 61">
              <a:extLst>
                <a:ext uri="{FF2B5EF4-FFF2-40B4-BE49-F238E27FC236}">
                  <a16:creationId xmlns:a16="http://schemas.microsoft.com/office/drawing/2014/main" id="{6EF17680-076D-46BF-B04A-A3C2ADDFBE13}"/>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TextBox 62">
              <a:extLst>
                <a:ext uri="{FF2B5EF4-FFF2-40B4-BE49-F238E27FC236}">
                  <a16:creationId xmlns:a16="http://schemas.microsoft.com/office/drawing/2014/main" id="{D3073FE4-A545-4DEE-A982-3396E687A4CC}"/>
                </a:ext>
              </a:extLst>
            </p:cNvPr>
            <p:cNvSpPr txBox="1"/>
            <p:nvPr/>
          </p:nvSpPr>
          <p:spPr>
            <a:xfrm rot="16200000">
              <a:off x="-738260" y="3189608"/>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Chart</a:t>
              </a:r>
            </a:p>
          </p:txBody>
        </p:sp>
        <p:pic>
          <p:nvPicPr>
            <p:cNvPr id="64" name="Picture 63">
              <a:extLst>
                <a:ext uri="{FF2B5EF4-FFF2-40B4-BE49-F238E27FC236}">
                  <a16:creationId xmlns:a16="http://schemas.microsoft.com/office/drawing/2014/main" id="{C1B2E360-B791-4975-A5EB-728569BC81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grpSp>
        <p:nvGrpSpPr>
          <p:cNvPr id="65" name="Group 64">
            <a:extLst>
              <a:ext uri="{FF2B5EF4-FFF2-40B4-BE49-F238E27FC236}">
                <a16:creationId xmlns:a16="http://schemas.microsoft.com/office/drawing/2014/main" id="{EF9D879B-5C59-4B99-B0E6-4CEEEB0E59D9}"/>
              </a:ext>
            </a:extLst>
          </p:cNvPr>
          <p:cNvGrpSpPr/>
          <p:nvPr/>
        </p:nvGrpSpPr>
        <p:grpSpPr>
          <a:xfrm>
            <a:off x="-1458344" y="-28289"/>
            <a:ext cx="9927504" cy="6858000"/>
            <a:chOff x="-9337032" y="-1"/>
            <a:chExt cx="9927504" cy="6858000"/>
          </a:xfrm>
        </p:grpSpPr>
        <p:sp>
          <p:nvSpPr>
            <p:cNvPr id="66" name="Rectangle 65">
              <a:extLst>
                <a:ext uri="{FF2B5EF4-FFF2-40B4-BE49-F238E27FC236}">
                  <a16:creationId xmlns:a16="http://schemas.microsoft.com/office/drawing/2014/main" id="{961B2DE1-1BDE-43E6-82F6-A9BAB25018CB}"/>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Freeform: Shape 66">
              <a:extLst>
                <a:ext uri="{FF2B5EF4-FFF2-40B4-BE49-F238E27FC236}">
                  <a16:creationId xmlns:a16="http://schemas.microsoft.com/office/drawing/2014/main" id="{D23DE19A-45F3-4E66-938C-3E13914C0C5A}"/>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TextBox 67">
              <a:extLst>
                <a:ext uri="{FF2B5EF4-FFF2-40B4-BE49-F238E27FC236}">
                  <a16:creationId xmlns:a16="http://schemas.microsoft.com/office/drawing/2014/main" id="{8D61AD0A-15E5-4CBE-B2BA-D34AF4C262C9}"/>
                </a:ext>
              </a:extLst>
            </p:cNvPr>
            <p:cNvSpPr txBox="1"/>
            <p:nvPr/>
          </p:nvSpPr>
          <p:spPr>
            <a:xfrm rot="16200000">
              <a:off x="-738260" y="3189608"/>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Working</a:t>
              </a:r>
            </a:p>
          </p:txBody>
        </p:sp>
        <p:pic>
          <p:nvPicPr>
            <p:cNvPr id="69" name="Picture 68">
              <a:extLst>
                <a:ext uri="{FF2B5EF4-FFF2-40B4-BE49-F238E27FC236}">
                  <a16:creationId xmlns:a16="http://schemas.microsoft.com/office/drawing/2014/main" id="{F8722FED-6ADC-430D-9771-BCC22E6407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grpSp>
        <p:nvGrpSpPr>
          <p:cNvPr id="70" name="Group 69">
            <a:extLst>
              <a:ext uri="{FF2B5EF4-FFF2-40B4-BE49-F238E27FC236}">
                <a16:creationId xmlns:a16="http://schemas.microsoft.com/office/drawing/2014/main" id="{15204B85-7B53-49E0-A1E6-F09952158359}"/>
              </a:ext>
            </a:extLst>
          </p:cNvPr>
          <p:cNvGrpSpPr/>
          <p:nvPr/>
        </p:nvGrpSpPr>
        <p:grpSpPr>
          <a:xfrm>
            <a:off x="-2010128" y="-22936"/>
            <a:ext cx="9927504" cy="6858000"/>
            <a:chOff x="-9337032" y="-1"/>
            <a:chExt cx="9927504" cy="6858000"/>
          </a:xfrm>
          <a:solidFill>
            <a:schemeClr val="accent2">
              <a:lumMod val="40000"/>
              <a:lumOff val="60000"/>
            </a:schemeClr>
          </a:solidFill>
        </p:grpSpPr>
        <p:sp>
          <p:nvSpPr>
            <p:cNvPr id="71" name="Rectangle 70">
              <a:extLst>
                <a:ext uri="{FF2B5EF4-FFF2-40B4-BE49-F238E27FC236}">
                  <a16:creationId xmlns:a16="http://schemas.microsoft.com/office/drawing/2014/main" id="{1F9656CF-D4B8-4DA3-8DB7-82C058AD0E9D}"/>
                </a:ext>
              </a:extLst>
            </p:cNvPr>
            <p:cNvSpPr/>
            <p:nvPr/>
          </p:nvSpPr>
          <p:spPr>
            <a:xfrm>
              <a:off x="-9337032" y="-1"/>
              <a:ext cx="9923504" cy="6858000"/>
            </a:xfrm>
            <a:prstGeom prst="rect">
              <a:avLst/>
            </a:prstGeom>
            <a:grp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 name="Freeform: Shape 71">
              <a:extLst>
                <a:ext uri="{FF2B5EF4-FFF2-40B4-BE49-F238E27FC236}">
                  <a16:creationId xmlns:a16="http://schemas.microsoft.com/office/drawing/2014/main" id="{D610A017-00BE-4A0B-96E9-0B7D05B5806B}"/>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TextBox 72">
              <a:extLst>
                <a:ext uri="{FF2B5EF4-FFF2-40B4-BE49-F238E27FC236}">
                  <a16:creationId xmlns:a16="http://schemas.microsoft.com/office/drawing/2014/main" id="{7121D64F-2014-43E9-87A3-52E5F459511D}"/>
                </a:ext>
              </a:extLst>
            </p:cNvPr>
            <p:cNvSpPr txBox="1"/>
            <p:nvPr/>
          </p:nvSpPr>
          <p:spPr>
            <a:xfrm rot="16200000">
              <a:off x="-738260" y="3189608"/>
              <a:ext cx="1992086" cy="646331"/>
            </a:xfrm>
            <a:prstGeom prst="rect">
              <a:avLst/>
            </a:prstGeom>
            <a:grpFill/>
          </p:spPr>
          <p:txBody>
            <a:bodyPr wrap="square" rtlCol="0">
              <a:spAutoFit/>
            </a:bodyPr>
            <a:lstStyle/>
            <a:p>
              <a:pPr algn="ctr"/>
              <a:r>
                <a:rPr lang="en-US" sz="3600" b="1" dirty="0">
                  <a:solidFill>
                    <a:srgbClr val="F0EEF0"/>
                  </a:solidFill>
                  <a:latin typeface="Tw Cen MT" panose="020B0602020104020603" pitchFamily="34" charset="0"/>
                </a:rPr>
                <a:t>Features</a:t>
              </a:r>
            </a:p>
          </p:txBody>
        </p:sp>
        <p:pic>
          <p:nvPicPr>
            <p:cNvPr id="74" name="Picture 73">
              <a:extLst>
                <a:ext uri="{FF2B5EF4-FFF2-40B4-BE49-F238E27FC236}">
                  <a16:creationId xmlns:a16="http://schemas.microsoft.com/office/drawing/2014/main" id="{CA25E03E-59E9-4159-9411-763DD9795E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a:grpFill/>
          </p:spPr>
        </p:pic>
      </p:grpSp>
      <p:grpSp>
        <p:nvGrpSpPr>
          <p:cNvPr id="75" name="Group 74">
            <a:extLst>
              <a:ext uri="{FF2B5EF4-FFF2-40B4-BE49-F238E27FC236}">
                <a16:creationId xmlns:a16="http://schemas.microsoft.com/office/drawing/2014/main" id="{756845E8-519C-4CCF-AA94-CC6FD23D7E5D}"/>
              </a:ext>
            </a:extLst>
          </p:cNvPr>
          <p:cNvGrpSpPr/>
          <p:nvPr/>
        </p:nvGrpSpPr>
        <p:grpSpPr>
          <a:xfrm>
            <a:off x="-10769247" y="-85020"/>
            <a:ext cx="9927504" cy="6858000"/>
            <a:chOff x="-9337032" y="-1"/>
            <a:chExt cx="9927504" cy="6858000"/>
          </a:xfrm>
        </p:grpSpPr>
        <p:sp>
          <p:nvSpPr>
            <p:cNvPr id="76" name="Rectangle 75">
              <a:extLst>
                <a:ext uri="{FF2B5EF4-FFF2-40B4-BE49-F238E27FC236}">
                  <a16:creationId xmlns:a16="http://schemas.microsoft.com/office/drawing/2014/main" id="{5962BF4B-E2A7-4175-8927-260945078A41}"/>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Freeform: Shape 76">
              <a:extLst>
                <a:ext uri="{FF2B5EF4-FFF2-40B4-BE49-F238E27FC236}">
                  <a16:creationId xmlns:a16="http://schemas.microsoft.com/office/drawing/2014/main" id="{EB7FC6E9-6C1C-4E1E-8634-6C1BEF2B2ACD}"/>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TextBox 77">
              <a:extLst>
                <a:ext uri="{FF2B5EF4-FFF2-40B4-BE49-F238E27FC236}">
                  <a16:creationId xmlns:a16="http://schemas.microsoft.com/office/drawing/2014/main" id="{15CDD9D9-DFC6-4FEE-943A-1859588FE172}"/>
                </a:ext>
              </a:extLst>
            </p:cNvPr>
            <p:cNvSpPr txBox="1"/>
            <p:nvPr/>
          </p:nvSpPr>
          <p:spPr>
            <a:xfrm rot="16200000">
              <a:off x="-928806" y="3255630"/>
              <a:ext cx="2311368" cy="584775"/>
            </a:xfrm>
            <a:prstGeom prst="rect">
              <a:avLst/>
            </a:prstGeom>
            <a:noFill/>
          </p:spPr>
          <p:txBody>
            <a:bodyPr wrap="square" rtlCol="0">
              <a:spAutoFit/>
            </a:bodyPr>
            <a:lstStyle/>
            <a:p>
              <a:pPr algn="ctr"/>
              <a:r>
                <a:rPr lang="en-US" sz="3200" b="1" dirty="0">
                  <a:solidFill>
                    <a:srgbClr val="F0EEF0"/>
                  </a:solidFill>
                  <a:latin typeface="Tw Cen MT" panose="020B0602020104020603" pitchFamily="34" charset="0"/>
                </a:rPr>
                <a:t>Challenges</a:t>
              </a:r>
            </a:p>
          </p:txBody>
        </p:sp>
        <p:pic>
          <p:nvPicPr>
            <p:cNvPr id="79" name="Picture 78">
              <a:extLst>
                <a:ext uri="{FF2B5EF4-FFF2-40B4-BE49-F238E27FC236}">
                  <a16:creationId xmlns:a16="http://schemas.microsoft.com/office/drawing/2014/main" id="{4A222933-1DD7-4AF2-9223-835EBE5C42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grpSp>
        <p:nvGrpSpPr>
          <p:cNvPr id="80" name="Group 79">
            <a:extLst>
              <a:ext uri="{FF2B5EF4-FFF2-40B4-BE49-F238E27FC236}">
                <a16:creationId xmlns:a16="http://schemas.microsoft.com/office/drawing/2014/main" id="{55515785-E2F9-494F-8CEE-B554D6A4113B}"/>
              </a:ext>
            </a:extLst>
          </p:cNvPr>
          <p:cNvGrpSpPr/>
          <p:nvPr/>
        </p:nvGrpSpPr>
        <p:grpSpPr>
          <a:xfrm>
            <a:off x="-11287934" y="-47512"/>
            <a:ext cx="9927504" cy="6858000"/>
            <a:chOff x="-9337032" y="-1"/>
            <a:chExt cx="9927504" cy="6858000"/>
          </a:xfrm>
        </p:grpSpPr>
        <p:sp>
          <p:nvSpPr>
            <p:cNvPr id="81" name="Rectangle 80">
              <a:extLst>
                <a:ext uri="{FF2B5EF4-FFF2-40B4-BE49-F238E27FC236}">
                  <a16:creationId xmlns:a16="http://schemas.microsoft.com/office/drawing/2014/main" id="{F5BEACBF-78B4-463B-A310-02315064A95F}"/>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Freeform: Shape 81">
              <a:extLst>
                <a:ext uri="{FF2B5EF4-FFF2-40B4-BE49-F238E27FC236}">
                  <a16:creationId xmlns:a16="http://schemas.microsoft.com/office/drawing/2014/main" id="{D995B9E2-ABE4-4996-A20C-5FFE6DDAFAC7}"/>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3" name="TextBox 82">
              <a:extLst>
                <a:ext uri="{FF2B5EF4-FFF2-40B4-BE49-F238E27FC236}">
                  <a16:creationId xmlns:a16="http://schemas.microsoft.com/office/drawing/2014/main" id="{68D886C0-D320-4584-B763-53EB805E4008}"/>
                </a:ext>
              </a:extLst>
            </p:cNvPr>
            <p:cNvSpPr txBox="1"/>
            <p:nvPr/>
          </p:nvSpPr>
          <p:spPr>
            <a:xfrm rot="16200000">
              <a:off x="-1059893" y="3233014"/>
              <a:ext cx="2463782" cy="584775"/>
            </a:xfrm>
            <a:prstGeom prst="rect">
              <a:avLst/>
            </a:prstGeom>
            <a:noFill/>
          </p:spPr>
          <p:txBody>
            <a:bodyPr wrap="square" rtlCol="0">
              <a:spAutoFit/>
            </a:bodyPr>
            <a:lstStyle/>
            <a:p>
              <a:pPr algn="ctr"/>
              <a:r>
                <a:rPr lang="en-US" sz="3200" b="1" dirty="0">
                  <a:solidFill>
                    <a:srgbClr val="F0EEF0"/>
                  </a:solidFill>
                  <a:latin typeface="Tw Cen MT" panose="020B0602020104020603" pitchFamily="34" charset="0"/>
                </a:rPr>
                <a:t>Conclusion</a:t>
              </a:r>
            </a:p>
          </p:txBody>
        </p:sp>
        <p:pic>
          <p:nvPicPr>
            <p:cNvPr id="84" name="Picture 83">
              <a:extLst>
                <a:ext uri="{FF2B5EF4-FFF2-40B4-BE49-F238E27FC236}">
                  <a16:creationId xmlns:a16="http://schemas.microsoft.com/office/drawing/2014/main" id="{91F0DB16-2C81-4ED8-A4F7-D7A7156EC6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grpSp>
        <p:nvGrpSpPr>
          <p:cNvPr id="85" name="Group 84">
            <a:extLst>
              <a:ext uri="{FF2B5EF4-FFF2-40B4-BE49-F238E27FC236}">
                <a16:creationId xmlns:a16="http://schemas.microsoft.com/office/drawing/2014/main" id="{D26BEFAD-412A-431A-A6F0-C7A72BEC45D2}"/>
              </a:ext>
            </a:extLst>
          </p:cNvPr>
          <p:cNvGrpSpPr/>
          <p:nvPr/>
        </p:nvGrpSpPr>
        <p:grpSpPr>
          <a:xfrm>
            <a:off x="-11857197" y="-47512"/>
            <a:ext cx="9927504" cy="6858000"/>
            <a:chOff x="-9337032" y="-1"/>
            <a:chExt cx="9927504" cy="6858000"/>
          </a:xfrm>
        </p:grpSpPr>
        <p:sp>
          <p:nvSpPr>
            <p:cNvPr id="86" name="Rectangle 85">
              <a:extLst>
                <a:ext uri="{FF2B5EF4-FFF2-40B4-BE49-F238E27FC236}">
                  <a16:creationId xmlns:a16="http://schemas.microsoft.com/office/drawing/2014/main" id="{DC42A12E-F8C4-4954-963A-99061833D754}"/>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7" name="Freeform: Shape 86">
              <a:extLst>
                <a:ext uri="{FF2B5EF4-FFF2-40B4-BE49-F238E27FC236}">
                  <a16:creationId xmlns:a16="http://schemas.microsoft.com/office/drawing/2014/main" id="{71DBCE37-61A3-4EFB-97E1-7DAA9887CEA3}"/>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8" name="TextBox 87">
              <a:extLst>
                <a:ext uri="{FF2B5EF4-FFF2-40B4-BE49-F238E27FC236}">
                  <a16:creationId xmlns:a16="http://schemas.microsoft.com/office/drawing/2014/main" id="{B9BC9058-4390-4421-8008-892B806AACF8}"/>
                </a:ext>
              </a:extLst>
            </p:cNvPr>
            <p:cNvSpPr txBox="1"/>
            <p:nvPr/>
          </p:nvSpPr>
          <p:spPr>
            <a:xfrm rot="16200000">
              <a:off x="-897902" y="3159174"/>
              <a:ext cx="2311369"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Thankyou</a:t>
              </a:r>
            </a:p>
          </p:txBody>
        </p:sp>
      </p:grpSp>
      <p:pic>
        <p:nvPicPr>
          <p:cNvPr id="3" name="Graphic 2" descr="In love face with no fill">
            <a:extLst>
              <a:ext uri="{FF2B5EF4-FFF2-40B4-BE49-F238E27FC236}">
                <a16:creationId xmlns:a16="http://schemas.microsoft.com/office/drawing/2014/main" id="{79DD2DD2-AF72-4A88-89B4-0B0FFD636AD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16387036">
            <a:off x="-3003551" y="3135725"/>
            <a:ext cx="527941" cy="527941"/>
          </a:xfrm>
          <a:prstGeom prst="rect">
            <a:avLst/>
          </a:prstGeom>
        </p:spPr>
      </p:pic>
      <p:sp>
        <p:nvSpPr>
          <p:cNvPr id="90" name="Content Placeholder 2">
            <a:extLst>
              <a:ext uri="{FF2B5EF4-FFF2-40B4-BE49-F238E27FC236}">
                <a16:creationId xmlns:a16="http://schemas.microsoft.com/office/drawing/2014/main" id="{CD355533-A61A-44A6-AC83-B40E9AE7F747}"/>
              </a:ext>
            </a:extLst>
          </p:cNvPr>
          <p:cNvSpPr>
            <a:spLocks noGrp="1"/>
          </p:cNvSpPr>
          <p:nvPr/>
        </p:nvSpPr>
        <p:spPr>
          <a:xfrm>
            <a:off x="756392" y="1292754"/>
            <a:ext cx="7498080" cy="4800600"/>
          </a:xfrm>
          <a:prstGeom prst="rect">
            <a:avLst/>
          </a:prstGeom>
        </p:spPr>
        <p:txBody>
          <a:bodyPr>
            <a:normAutofit/>
          </a:bodyPr>
          <a:lst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a:lstStyle>
          <a:p>
            <a:pPr>
              <a:lnSpc>
                <a:spcPct val="150000"/>
              </a:lnSpc>
            </a:pPr>
            <a:r>
              <a:rPr lang="en-US" sz="2800" dirty="0">
                <a:latin typeface="Tw Cen MT" panose="020B0602020104020603" pitchFamily="34" charset="0"/>
              </a:rPr>
              <a:t>Integrated pipelining mode.</a:t>
            </a:r>
          </a:p>
          <a:p>
            <a:pPr lvl="1">
              <a:lnSpc>
                <a:spcPct val="150000"/>
              </a:lnSpc>
            </a:pPr>
            <a:r>
              <a:rPr lang="en-US" sz="2400" dirty="0">
                <a:latin typeface="Tw Cen MT" panose="020B0602020104020603" pitchFamily="34" charset="0"/>
              </a:rPr>
              <a:t>Domino logic.</a:t>
            </a:r>
          </a:p>
          <a:p>
            <a:pPr lvl="1">
              <a:lnSpc>
                <a:spcPct val="150000"/>
              </a:lnSpc>
            </a:pPr>
            <a:r>
              <a:rPr lang="en-US" sz="2400" dirty="0">
                <a:latin typeface="Tw Cen MT" panose="020B0602020104020603" pitchFamily="34" charset="0"/>
              </a:rPr>
              <a:t>Delay – insensitive.</a:t>
            </a:r>
          </a:p>
          <a:p>
            <a:pPr>
              <a:lnSpc>
                <a:spcPct val="150000"/>
              </a:lnSpc>
            </a:pPr>
            <a:r>
              <a:rPr lang="en-US" sz="2800" dirty="0">
                <a:latin typeface="Tw Cen MT" panose="020B0602020104020603" pitchFamily="34" charset="0"/>
              </a:rPr>
              <a:t>Two different implementation details</a:t>
            </a:r>
          </a:p>
          <a:p>
            <a:pPr lvl="1">
              <a:lnSpc>
                <a:spcPct val="150000"/>
              </a:lnSpc>
            </a:pPr>
            <a:r>
              <a:rPr lang="en-US" sz="2400" dirty="0">
                <a:latin typeface="Tw Cen MT" panose="020B0602020104020603" pitchFamily="34" charset="0"/>
              </a:rPr>
              <a:t>Dual rail.</a:t>
            </a:r>
          </a:p>
          <a:p>
            <a:pPr lvl="1">
              <a:lnSpc>
                <a:spcPct val="150000"/>
              </a:lnSpc>
            </a:pPr>
            <a:r>
              <a:rPr lang="en-US" sz="2400" dirty="0">
                <a:latin typeface="Tw Cen MT" panose="020B0602020104020603" pitchFamily="34" charset="0"/>
              </a:rPr>
              <a:t>Bundled data.</a:t>
            </a:r>
          </a:p>
          <a:p>
            <a:endParaRPr lang="en-US" dirty="0">
              <a:latin typeface="Tw Cen MT" panose="020B0602020104020603" pitchFamily="34" charset="0"/>
            </a:endParaRPr>
          </a:p>
        </p:txBody>
      </p:sp>
    </p:spTree>
    <p:extLst>
      <p:ext uri="{BB962C8B-B14F-4D97-AF65-F5344CB8AC3E}">
        <p14:creationId xmlns:p14="http://schemas.microsoft.com/office/powerpoint/2010/main" val="62894198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C8A16B82-6A3C-46F5-8D32-072FDF89864A}"/>
              </a:ext>
            </a:extLst>
          </p:cNvPr>
          <p:cNvGrpSpPr/>
          <p:nvPr/>
        </p:nvGrpSpPr>
        <p:grpSpPr>
          <a:xfrm>
            <a:off x="-405135" y="-22128"/>
            <a:ext cx="12482920" cy="6858000"/>
            <a:chOff x="-290920" y="0"/>
            <a:chExt cx="12482920" cy="6858000"/>
          </a:xfrm>
        </p:grpSpPr>
        <p:sp>
          <p:nvSpPr>
            <p:cNvPr id="20" name="Rectangle 19">
              <a:extLst>
                <a:ext uri="{FF2B5EF4-FFF2-40B4-BE49-F238E27FC236}">
                  <a16:creationId xmlns:a16="http://schemas.microsoft.com/office/drawing/2014/main" id="{2F391CEE-E392-4A9D-BD11-6954B994FB42}"/>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Freeform: Shape 20">
              <a:extLst>
                <a:ext uri="{FF2B5EF4-FFF2-40B4-BE49-F238E27FC236}">
                  <a16:creationId xmlns:a16="http://schemas.microsoft.com/office/drawing/2014/main" id="{7AC43ACA-5000-40E2-80D3-19833F9F1A3F}"/>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BE022673-C77C-4E8F-AF41-8B283703E87E}"/>
                </a:ext>
              </a:extLst>
            </p:cNvPr>
            <p:cNvSpPr txBox="1"/>
            <p:nvPr/>
          </p:nvSpPr>
          <p:spPr>
            <a:xfrm rot="16200000">
              <a:off x="10872792" y="3225512"/>
              <a:ext cx="1992086" cy="584775"/>
            </a:xfrm>
            <a:prstGeom prst="rect">
              <a:avLst/>
            </a:prstGeom>
            <a:noFill/>
          </p:spPr>
          <p:txBody>
            <a:bodyPr wrap="square" rtlCol="0">
              <a:spAutoFit/>
            </a:bodyPr>
            <a:lstStyle/>
            <a:p>
              <a:pPr algn="ctr"/>
              <a:r>
                <a:rPr lang="en-US" sz="3200" b="1" dirty="0">
                  <a:solidFill>
                    <a:srgbClr val="F0EEF0"/>
                  </a:solidFill>
                  <a:latin typeface="Tw Cen MT" panose="020B0602020104020603" pitchFamily="34" charset="0"/>
                </a:rPr>
                <a:t>Topic</a:t>
              </a:r>
              <a:endParaRPr lang="en-US" sz="2400" b="1" dirty="0">
                <a:solidFill>
                  <a:srgbClr val="F0EEF0"/>
                </a:solidFill>
                <a:latin typeface="Tw Cen MT" panose="020B0602020104020603" pitchFamily="34" charset="0"/>
              </a:endParaRPr>
            </a:p>
          </p:txBody>
        </p:sp>
        <p:pic>
          <p:nvPicPr>
            <p:cNvPr id="23" name="Picture 22">
              <a:extLst>
                <a:ext uri="{FF2B5EF4-FFF2-40B4-BE49-F238E27FC236}">
                  <a16:creationId xmlns:a16="http://schemas.microsoft.com/office/drawing/2014/main" id="{E8AD023B-AE8D-405F-90E6-27B0D47079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24" name="Group 23">
            <a:extLst>
              <a:ext uri="{FF2B5EF4-FFF2-40B4-BE49-F238E27FC236}">
                <a16:creationId xmlns:a16="http://schemas.microsoft.com/office/drawing/2014/main" id="{69A27401-3327-4871-86AC-B461CA62C3AC}"/>
              </a:ext>
            </a:extLst>
          </p:cNvPr>
          <p:cNvGrpSpPr/>
          <p:nvPr/>
        </p:nvGrpSpPr>
        <p:grpSpPr>
          <a:xfrm>
            <a:off x="147732" y="-9391"/>
            <a:ext cx="11447503" cy="6858000"/>
            <a:chOff x="213096" y="0"/>
            <a:chExt cx="11447503" cy="6858000"/>
          </a:xfrm>
        </p:grpSpPr>
        <p:sp>
          <p:nvSpPr>
            <p:cNvPr id="25" name="Rectangle 24">
              <a:extLst>
                <a:ext uri="{FF2B5EF4-FFF2-40B4-BE49-F238E27FC236}">
                  <a16:creationId xmlns:a16="http://schemas.microsoft.com/office/drawing/2014/main" id="{706C029B-A799-4206-A656-A006D8F83990}"/>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Freeform: Shape 25">
              <a:extLst>
                <a:ext uri="{FF2B5EF4-FFF2-40B4-BE49-F238E27FC236}">
                  <a16:creationId xmlns:a16="http://schemas.microsoft.com/office/drawing/2014/main" id="{63328131-EC42-4D6D-A247-91FD3D23E58C}"/>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TextBox 26">
              <a:extLst>
                <a:ext uri="{FF2B5EF4-FFF2-40B4-BE49-F238E27FC236}">
                  <a16:creationId xmlns:a16="http://schemas.microsoft.com/office/drawing/2014/main" id="{3A728384-87ED-4E87-8F78-97EB653FDC67}"/>
                </a:ext>
              </a:extLst>
            </p:cNvPr>
            <p:cNvSpPr txBox="1"/>
            <p:nvPr/>
          </p:nvSpPr>
          <p:spPr>
            <a:xfrm rot="16200000">
              <a:off x="10341391" y="3105834"/>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Content</a:t>
              </a:r>
            </a:p>
          </p:txBody>
        </p:sp>
        <p:pic>
          <p:nvPicPr>
            <p:cNvPr id="28" name="Picture 27">
              <a:extLst>
                <a:ext uri="{FF2B5EF4-FFF2-40B4-BE49-F238E27FC236}">
                  <a16:creationId xmlns:a16="http://schemas.microsoft.com/office/drawing/2014/main" id="{2B44F548-697F-412D-9B99-861C272463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29" name="Group 28">
            <a:extLst>
              <a:ext uri="{FF2B5EF4-FFF2-40B4-BE49-F238E27FC236}">
                <a16:creationId xmlns:a16="http://schemas.microsoft.com/office/drawing/2014/main" id="{C0099890-786A-4F87-960D-5DADE5168909}"/>
              </a:ext>
            </a:extLst>
          </p:cNvPr>
          <p:cNvGrpSpPr/>
          <p:nvPr/>
        </p:nvGrpSpPr>
        <p:grpSpPr>
          <a:xfrm>
            <a:off x="1115454" y="0"/>
            <a:ext cx="9961092" cy="6858000"/>
            <a:chOff x="491575" y="0"/>
            <a:chExt cx="9961092" cy="6858000"/>
          </a:xfrm>
        </p:grpSpPr>
        <p:sp>
          <p:nvSpPr>
            <p:cNvPr id="30" name="Rectangle 29">
              <a:extLst>
                <a:ext uri="{FF2B5EF4-FFF2-40B4-BE49-F238E27FC236}">
                  <a16:creationId xmlns:a16="http://schemas.microsoft.com/office/drawing/2014/main" id="{CE9AAB1E-3A13-4745-A574-9EE6806378C9}"/>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30">
              <a:extLst>
                <a:ext uri="{FF2B5EF4-FFF2-40B4-BE49-F238E27FC236}">
                  <a16:creationId xmlns:a16="http://schemas.microsoft.com/office/drawing/2014/main" id="{1BC0F905-3F71-4932-B130-39D508C4D117}"/>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TextBox 31">
              <a:extLst>
                <a:ext uri="{FF2B5EF4-FFF2-40B4-BE49-F238E27FC236}">
                  <a16:creationId xmlns:a16="http://schemas.microsoft.com/office/drawing/2014/main" id="{93EC5869-A976-4328-A864-2BB04E7E7BFC}"/>
                </a:ext>
              </a:extLst>
            </p:cNvPr>
            <p:cNvSpPr txBox="1"/>
            <p:nvPr/>
          </p:nvSpPr>
          <p:spPr>
            <a:xfrm rot="16200000">
              <a:off x="9109374" y="3220282"/>
              <a:ext cx="2053852" cy="523220"/>
            </a:xfrm>
            <a:prstGeom prst="rect">
              <a:avLst/>
            </a:prstGeom>
            <a:noFill/>
          </p:spPr>
          <p:txBody>
            <a:bodyPr wrap="square" rtlCol="0">
              <a:spAutoFit/>
            </a:bodyPr>
            <a:lstStyle/>
            <a:p>
              <a:pPr algn="ctr"/>
              <a:r>
                <a:rPr lang="en-US" sz="2800" b="1" dirty="0">
                  <a:solidFill>
                    <a:srgbClr val="F0EEF0"/>
                  </a:solidFill>
                  <a:latin typeface="Tw Cen MT" panose="020B0602020104020603" pitchFamily="34" charset="0"/>
                </a:rPr>
                <a:t>Introduction</a:t>
              </a:r>
            </a:p>
          </p:txBody>
        </p:sp>
        <p:pic>
          <p:nvPicPr>
            <p:cNvPr id="33" name="Picture 32">
              <a:extLst>
                <a:ext uri="{FF2B5EF4-FFF2-40B4-BE49-F238E27FC236}">
                  <a16:creationId xmlns:a16="http://schemas.microsoft.com/office/drawing/2014/main" id="{7C8E4AB7-ADC0-4FEE-AE7A-994F5DAD3F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grpSp>
        <p:nvGrpSpPr>
          <p:cNvPr id="34" name="Group 33">
            <a:extLst>
              <a:ext uri="{FF2B5EF4-FFF2-40B4-BE49-F238E27FC236}">
                <a16:creationId xmlns:a16="http://schemas.microsoft.com/office/drawing/2014/main" id="{0E4F6447-6163-4D6A-A8D2-BD63B6CB3A42}"/>
              </a:ext>
            </a:extLst>
          </p:cNvPr>
          <p:cNvGrpSpPr/>
          <p:nvPr/>
        </p:nvGrpSpPr>
        <p:grpSpPr>
          <a:xfrm>
            <a:off x="1008677" y="26126"/>
            <a:ext cx="9574094" cy="6858000"/>
            <a:chOff x="491575" y="0"/>
            <a:chExt cx="9574094" cy="6858000"/>
          </a:xfrm>
        </p:grpSpPr>
        <p:sp>
          <p:nvSpPr>
            <p:cNvPr id="35" name="Rectangle 34">
              <a:extLst>
                <a:ext uri="{FF2B5EF4-FFF2-40B4-BE49-F238E27FC236}">
                  <a16:creationId xmlns:a16="http://schemas.microsoft.com/office/drawing/2014/main" id="{5CB8CB55-9DEC-4367-900E-7257FE1B874F}"/>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reeform: Shape 35">
              <a:extLst>
                <a:ext uri="{FF2B5EF4-FFF2-40B4-BE49-F238E27FC236}">
                  <a16:creationId xmlns:a16="http://schemas.microsoft.com/office/drawing/2014/main" id="{9DBAEDD6-7153-4AFF-BDC7-5A225B4B5642}"/>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TextBox 36">
              <a:extLst>
                <a:ext uri="{FF2B5EF4-FFF2-40B4-BE49-F238E27FC236}">
                  <a16:creationId xmlns:a16="http://schemas.microsoft.com/office/drawing/2014/main" id="{12F9D37B-DE70-4087-8A7F-BBA0BAF5B6CF}"/>
                </a:ext>
              </a:extLst>
            </p:cNvPr>
            <p:cNvSpPr txBox="1"/>
            <p:nvPr/>
          </p:nvSpPr>
          <p:spPr>
            <a:xfrm rot="16200000">
              <a:off x="8634423" y="3200690"/>
              <a:ext cx="2216146" cy="400110"/>
            </a:xfrm>
            <a:prstGeom prst="rect">
              <a:avLst/>
            </a:prstGeom>
            <a:noFill/>
          </p:spPr>
          <p:txBody>
            <a:bodyPr wrap="square" rtlCol="0">
              <a:spAutoFit/>
            </a:bodyPr>
            <a:lstStyle/>
            <a:p>
              <a:pPr algn="ctr"/>
              <a:r>
                <a:rPr lang="en-US" sz="2000" b="1" dirty="0">
                  <a:solidFill>
                    <a:srgbClr val="F0EEF0"/>
                  </a:solidFill>
                  <a:latin typeface="Tw Cen MT" panose="020B0602020104020603" pitchFamily="34" charset="0"/>
                </a:rPr>
                <a:t>Prob-Synchronous</a:t>
              </a:r>
            </a:p>
          </p:txBody>
        </p:sp>
        <p:pic>
          <p:nvPicPr>
            <p:cNvPr id="38" name="Picture 37">
              <a:extLst>
                <a:ext uri="{FF2B5EF4-FFF2-40B4-BE49-F238E27FC236}">
                  <a16:creationId xmlns:a16="http://schemas.microsoft.com/office/drawing/2014/main" id="{6FA13E8D-3FCC-4EC2-BD8C-6CE7CA0ECD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sp>
        <p:nvSpPr>
          <p:cNvPr id="39" name="Rectangle 38">
            <a:extLst>
              <a:ext uri="{FF2B5EF4-FFF2-40B4-BE49-F238E27FC236}">
                <a16:creationId xmlns:a16="http://schemas.microsoft.com/office/drawing/2014/main" id="{71382190-201C-4BAE-91F3-296A26671C96}"/>
              </a:ext>
            </a:extLst>
          </p:cNvPr>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0" name="Group 39">
            <a:extLst>
              <a:ext uri="{FF2B5EF4-FFF2-40B4-BE49-F238E27FC236}">
                <a16:creationId xmlns:a16="http://schemas.microsoft.com/office/drawing/2014/main" id="{3FD3EE0D-FD02-4885-9AC0-03F414A9888F}"/>
              </a:ext>
            </a:extLst>
          </p:cNvPr>
          <p:cNvGrpSpPr/>
          <p:nvPr/>
        </p:nvGrpSpPr>
        <p:grpSpPr>
          <a:xfrm>
            <a:off x="1391774" y="9391"/>
            <a:ext cx="8692331" cy="6858000"/>
            <a:chOff x="718505" y="-1"/>
            <a:chExt cx="8692331" cy="6858000"/>
          </a:xfrm>
        </p:grpSpPr>
        <p:sp>
          <p:nvSpPr>
            <p:cNvPr id="41" name="Rectangle 40">
              <a:extLst>
                <a:ext uri="{FF2B5EF4-FFF2-40B4-BE49-F238E27FC236}">
                  <a16:creationId xmlns:a16="http://schemas.microsoft.com/office/drawing/2014/main" id="{60A9D552-2EF0-4DB4-9DC6-F52F2FD55E3C}"/>
                </a:ext>
              </a:extLst>
            </p:cNvPr>
            <p:cNvSpPr/>
            <p:nvPr/>
          </p:nvSpPr>
          <p:spPr>
            <a:xfrm>
              <a:off x="718505"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DA27D1F1-923F-4591-A07A-39E775B734F9}"/>
                </a:ext>
              </a:extLst>
            </p:cNvPr>
            <p:cNvSpPr/>
            <p:nvPr/>
          </p:nvSpPr>
          <p:spPr>
            <a:xfrm>
              <a:off x="8202489" y="235675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TextBox 42">
              <a:extLst>
                <a:ext uri="{FF2B5EF4-FFF2-40B4-BE49-F238E27FC236}">
                  <a16:creationId xmlns:a16="http://schemas.microsoft.com/office/drawing/2014/main" id="{0E895421-2372-4C7F-93D2-3B0353A6E7BD}"/>
                </a:ext>
              </a:extLst>
            </p:cNvPr>
            <p:cNvSpPr txBox="1"/>
            <p:nvPr/>
          </p:nvSpPr>
          <p:spPr>
            <a:xfrm rot="16200000">
              <a:off x="7897945" y="3205894"/>
              <a:ext cx="2360918" cy="523220"/>
            </a:xfrm>
            <a:prstGeom prst="rect">
              <a:avLst/>
            </a:prstGeom>
            <a:noFill/>
          </p:spPr>
          <p:txBody>
            <a:bodyPr wrap="square" rtlCol="0">
              <a:spAutoFit/>
            </a:bodyPr>
            <a:lstStyle/>
            <a:p>
              <a:pPr algn="ctr"/>
              <a:r>
                <a:rPr lang="en-US" sz="2800" b="1" dirty="0" err="1">
                  <a:solidFill>
                    <a:srgbClr val="F0EEF0"/>
                  </a:solidFill>
                  <a:latin typeface="Tw Cen MT" panose="020B0602020104020603" pitchFamily="34" charset="0"/>
                </a:rPr>
                <a:t>Asyn</a:t>
              </a:r>
              <a:r>
                <a:rPr lang="en-US" sz="2800" b="1" dirty="0">
                  <a:solidFill>
                    <a:srgbClr val="F0EEF0"/>
                  </a:solidFill>
                  <a:latin typeface="Tw Cen MT" panose="020B0602020104020603" pitchFamily="34" charset="0"/>
                </a:rPr>
                <a:t>-Logic</a:t>
              </a:r>
            </a:p>
          </p:txBody>
        </p:sp>
        <p:pic>
          <p:nvPicPr>
            <p:cNvPr id="44" name="Picture 43">
              <a:extLst>
                <a:ext uri="{FF2B5EF4-FFF2-40B4-BE49-F238E27FC236}">
                  <a16:creationId xmlns:a16="http://schemas.microsoft.com/office/drawing/2014/main" id="{1A9D6167-F7B8-4BFF-8BC5-2D13EF0CFF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45" name="Group 44">
            <a:extLst>
              <a:ext uri="{FF2B5EF4-FFF2-40B4-BE49-F238E27FC236}">
                <a16:creationId xmlns:a16="http://schemas.microsoft.com/office/drawing/2014/main" id="{76789F00-2688-429D-926C-15F83152FDBE}"/>
              </a:ext>
            </a:extLst>
          </p:cNvPr>
          <p:cNvGrpSpPr/>
          <p:nvPr/>
        </p:nvGrpSpPr>
        <p:grpSpPr>
          <a:xfrm>
            <a:off x="-397805" y="-29305"/>
            <a:ext cx="9927504" cy="6858000"/>
            <a:chOff x="-9337032" y="-1"/>
            <a:chExt cx="9927504" cy="6858000"/>
          </a:xfrm>
        </p:grpSpPr>
        <p:sp>
          <p:nvSpPr>
            <p:cNvPr id="46" name="Rectangle 45">
              <a:extLst>
                <a:ext uri="{FF2B5EF4-FFF2-40B4-BE49-F238E27FC236}">
                  <a16:creationId xmlns:a16="http://schemas.microsoft.com/office/drawing/2014/main" id="{FF862AB6-114D-4C6A-B849-5A11B3650265}"/>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Freeform: Shape 46">
              <a:extLst>
                <a:ext uri="{FF2B5EF4-FFF2-40B4-BE49-F238E27FC236}">
                  <a16:creationId xmlns:a16="http://schemas.microsoft.com/office/drawing/2014/main" id="{30105858-8A3E-4676-96A7-18C1A74E36F4}"/>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TextBox 47">
              <a:extLst>
                <a:ext uri="{FF2B5EF4-FFF2-40B4-BE49-F238E27FC236}">
                  <a16:creationId xmlns:a16="http://schemas.microsoft.com/office/drawing/2014/main" id="{8A634BD7-1512-45B6-AFE4-1EEA636625CB}"/>
                </a:ext>
              </a:extLst>
            </p:cNvPr>
            <p:cNvSpPr txBox="1"/>
            <p:nvPr/>
          </p:nvSpPr>
          <p:spPr>
            <a:xfrm rot="16200000">
              <a:off x="-738260" y="3251163"/>
              <a:ext cx="1992086" cy="523220"/>
            </a:xfrm>
            <a:prstGeom prst="rect">
              <a:avLst/>
            </a:prstGeom>
            <a:noFill/>
          </p:spPr>
          <p:txBody>
            <a:bodyPr wrap="square" rtlCol="0">
              <a:spAutoFit/>
            </a:bodyPr>
            <a:lstStyle/>
            <a:p>
              <a:pPr algn="ctr"/>
              <a:r>
                <a:rPr lang="en-US" sz="2800" b="1" dirty="0">
                  <a:solidFill>
                    <a:srgbClr val="F0EEF0"/>
                  </a:solidFill>
                  <a:latin typeface="Tw Cen MT" panose="020B0602020104020603" pitchFamily="34" charset="0"/>
                </a:rPr>
                <a:t>Cycles</a:t>
              </a:r>
              <a:endParaRPr lang="en-US" sz="3600" b="1" dirty="0">
                <a:solidFill>
                  <a:srgbClr val="F0EEF0"/>
                </a:solidFill>
                <a:latin typeface="Tw Cen MT" panose="020B0602020104020603" pitchFamily="34" charset="0"/>
              </a:endParaRPr>
            </a:p>
          </p:txBody>
        </p:sp>
        <p:pic>
          <p:nvPicPr>
            <p:cNvPr id="49" name="Picture 48">
              <a:extLst>
                <a:ext uri="{FF2B5EF4-FFF2-40B4-BE49-F238E27FC236}">
                  <a16:creationId xmlns:a16="http://schemas.microsoft.com/office/drawing/2014/main" id="{F08704A4-CABE-4989-8BF7-C10A6BB40E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grpSp>
        <p:nvGrpSpPr>
          <p:cNvPr id="60" name="Group 59">
            <a:extLst>
              <a:ext uri="{FF2B5EF4-FFF2-40B4-BE49-F238E27FC236}">
                <a16:creationId xmlns:a16="http://schemas.microsoft.com/office/drawing/2014/main" id="{FFC7024A-97B3-4D72-921A-886F8017D106}"/>
              </a:ext>
            </a:extLst>
          </p:cNvPr>
          <p:cNvGrpSpPr/>
          <p:nvPr/>
        </p:nvGrpSpPr>
        <p:grpSpPr>
          <a:xfrm>
            <a:off x="-943614" y="6160"/>
            <a:ext cx="9927504" cy="6858000"/>
            <a:chOff x="-9337032" y="-1"/>
            <a:chExt cx="9927504" cy="6858000"/>
          </a:xfrm>
        </p:grpSpPr>
        <p:sp>
          <p:nvSpPr>
            <p:cNvPr id="61" name="Rectangle 60">
              <a:extLst>
                <a:ext uri="{FF2B5EF4-FFF2-40B4-BE49-F238E27FC236}">
                  <a16:creationId xmlns:a16="http://schemas.microsoft.com/office/drawing/2014/main" id="{DFE43215-2E20-4834-BED6-1E93C9C54EE4}"/>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Freeform: Shape 61">
              <a:extLst>
                <a:ext uri="{FF2B5EF4-FFF2-40B4-BE49-F238E27FC236}">
                  <a16:creationId xmlns:a16="http://schemas.microsoft.com/office/drawing/2014/main" id="{6EF17680-076D-46BF-B04A-A3C2ADDFBE13}"/>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TextBox 62">
              <a:extLst>
                <a:ext uri="{FF2B5EF4-FFF2-40B4-BE49-F238E27FC236}">
                  <a16:creationId xmlns:a16="http://schemas.microsoft.com/office/drawing/2014/main" id="{D3073FE4-A545-4DEE-A982-3396E687A4CC}"/>
                </a:ext>
              </a:extLst>
            </p:cNvPr>
            <p:cNvSpPr txBox="1"/>
            <p:nvPr/>
          </p:nvSpPr>
          <p:spPr>
            <a:xfrm rot="16200000">
              <a:off x="-738260" y="3189608"/>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Chart</a:t>
              </a:r>
            </a:p>
          </p:txBody>
        </p:sp>
        <p:pic>
          <p:nvPicPr>
            <p:cNvPr id="64" name="Picture 63">
              <a:extLst>
                <a:ext uri="{FF2B5EF4-FFF2-40B4-BE49-F238E27FC236}">
                  <a16:creationId xmlns:a16="http://schemas.microsoft.com/office/drawing/2014/main" id="{C1B2E360-B791-4975-A5EB-728569BC81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grpSp>
        <p:nvGrpSpPr>
          <p:cNvPr id="65" name="Group 64">
            <a:extLst>
              <a:ext uri="{FF2B5EF4-FFF2-40B4-BE49-F238E27FC236}">
                <a16:creationId xmlns:a16="http://schemas.microsoft.com/office/drawing/2014/main" id="{EF9D879B-5C59-4B99-B0E6-4CEEEB0E59D9}"/>
              </a:ext>
            </a:extLst>
          </p:cNvPr>
          <p:cNvGrpSpPr/>
          <p:nvPr/>
        </p:nvGrpSpPr>
        <p:grpSpPr>
          <a:xfrm>
            <a:off x="-1458344" y="-28289"/>
            <a:ext cx="9927504" cy="6858000"/>
            <a:chOff x="-9337032" y="-1"/>
            <a:chExt cx="9927504" cy="6858000"/>
          </a:xfrm>
        </p:grpSpPr>
        <p:sp>
          <p:nvSpPr>
            <p:cNvPr id="66" name="Rectangle 65">
              <a:extLst>
                <a:ext uri="{FF2B5EF4-FFF2-40B4-BE49-F238E27FC236}">
                  <a16:creationId xmlns:a16="http://schemas.microsoft.com/office/drawing/2014/main" id="{961B2DE1-1BDE-43E6-82F6-A9BAB25018CB}"/>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Freeform: Shape 66">
              <a:extLst>
                <a:ext uri="{FF2B5EF4-FFF2-40B4-BE49-F238E27FC236}">
                  <a16:creationId xmlns:a16="http://schemas.microsoft.com/office/drawing/2014/main" id="{D23DE19A-45F3-4E66-938C-3E13914C0C5A}"/>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TextBox 67">
              <a:extLst>
                <a:ext uri="{FF2B5EF4-FFF2-40B4-BE49-F238E27FC236}">
                  <a16:creationId xmlns:a16="http://schemas.microsoft.com/office/drawing/2014/main" id="{8D61AD0A-15E5-4CBE-B2BA-D34AF4C262C9}"/>
                </a:ext>
              </a:extLst>
            </p:cNvPr>
            <p:cNvSpPr txBox="1"/>
            <p:nvPr/>
          </p:nvSpPr>
          <p:spPr>
            <a:xfrm rot="16200000">
              <a:off x="-738260" y="3189608"/>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Working</a:t>
              </a:r>
            </a:p>
          </p:txBody>
        </p:sp>
        <p:pic>
          <p:nvPicPr>
            <p:cNvPr id="69" name="Picture 68">
              <a:extLst>
                <a:ext uri="{FF2B5EF4-FFF2-40B4-BE49-F238E27FC236}">
                  <a16:creationId xmlns:a16="http://schemas.microsoft.com/office/drawing/2014/main" id="{F8722FED-6ADC-430D-9771-BCC22E6407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grpSp>
        <p:nvGrpSpPr>
          <p:cNvPr id="70" name="Group 69">
            <a:extLst>
              <a:ext uri="{FF2B5EF4-FFF2-40B4-BE49-F238E27FC236}">
                <a16:creationId xmlns:a16="http://schemas.microsoft.com/office/drawing/2014/main" id="{15204B85-7B53-49E0-A1E6-F09952158359}"/>
              </a:ext>
            </a:extLst>
          </p:cNvPr>
          <p:cNvGrpSpPr/>
          <p:nvPr/>
        </p:nvGrpSpPr>
        <p:grpSpPr>
          <a:xfrm>
            <a:off x="-1957010" y="-22936"/>
            <a:ext cx="9927504" cy="6858000"/>
            <a:chOff x="-9337032" y="-1"/>
            <a:chExt cx="9927504" cy="6858000"/>
          </a:xfrm>
        </p:grpSpPr>
        <p:sp>
          <p:nvSpPr>
            <p:cNvPr id="71" name="Rectangle 70">
              <a:extLst>
                <a:ext uri="{FF2B5EF4-FFF2-40B4-BE49-F238E27FC236}">
                  <a16:creationId xmlns:a16="http://schemas.microsoft.com/office/drawing/2014/main" id="{1F9656CF-D4B8-4DA3-8DB7-82C058AD0E9D}"/>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 name="Freeform: Shape 71">
              <a:extLst>
                <a:ext uri="{FF2B5EF4-FFF2-40B4-BE49-F238E27FC236}">
                  <a16:creationId xmlns:a16="http://schemas.microsoft.com/office/drawing/2014/main" id="{D610A017-00BE-4A0B-96E9-0B7D05B5806B}"/>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TextBox 72">
              <a:extLst>
                <a:ext uri="{FF2B5EF4-FFF2-40B4-BE49-F238E27FC236}">
                  <a16:creationId xmlns:a16="http://schemas.microsoft.com/office/drawing/2014/main" id="{7121D64F-2014-43E9-87A3-52E5F459511D}"/>
                </a:ext>
              </a:extLst>
            </p:cNvPr>
            <p:cNvSpPr txBox="1"/>
            <p:nvPr/>
          </p:nvSpPr>
          <p:spPr>
            <a:xfrm rot="16200000">
              <a:off x="-738260" y="3189608"/>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Features</a:t>
              </a:r>
            </a:p>
          </p:txBody>
        </p:sp>
        <p:pic>
          <p:nvPicPr>
            <p:cNvPr id="74" name="Picture 73">
              <a:extLst>
                <a:ext uri="{FF2B5EF4-FFF2-40B4-BE49-F238E27FC236}">
                  <a16:creationId xmlns:a16="http://schemas.microsoft.com/office/drawing/2014/main" id="{CA25E03E-59E9-4159-9411-763DD9795E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grpSp>
        <p:nvGrpSpPr>
          <p:cNvPr id="75" name="Group 74">
            <a:extLst>
              <a:ext uri="{FF2B5EF4-FFF2-40B4-BE49-F238E27FC236}">
                <a16:creationId xmlns:a16="http://schemas.microsoft.com/office/drawing/2014/main" id="{756845E8-519C-4CCF-AA94-CC6FD23D7E5D}"/>
              </a:ext>
            </a:extLst>
          </p:cNvPr>
          <p:cNvGrpSpPr/>
          <p:nvPr/>
        </p:nvGrpSpPr>
        <p:grpSpPr>
          <a:xfrm>
            <a:off x="-2541210" y="-85020"/>
            <a:ext cx="9927504" cy="6858000"/>
            <a:chOff x="-9337032" y="-1"/>
            <a:chExt cx="9927504" cy="6858000"/>
          </a:xfrm>
        </p:grpSpPr>
        <p:sp>
          <p:nvSpPr>
            <p:cNvPr id="76" name="Rectangle 75">
              <a:extLst>
                <a:ext uri="{FF2B5EF4-FFF2-40B4-BE49-F238E27FC236}">
                  <a16:creationId xmlns:a16="http://schemas.microsoft.com/office/drawing/2014/main" id="{5962BF4B-E2A7-4175-8927-260945078A41}"/>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Freeform: Shape 76">
              <a:extLst>
                <a:ext uri="{FF2B5EF4-FFF2-40B4-BE49-F238E27FC236}">
                  <a16:creationId xmlns:a16="http://schemas.microsoft.com/office/drawing/2014/main" id="{EB7FC6E9-6C1C-4E1E-8634-6C1BEF2B2ACD}"/>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TextBox 77">
              <a:extLst>
                <a:ext uri="{FF2B5EF4-FFF2-40B4-BE49-F238E27FC236}">
                  <a16:creationId xmlns:a16="http://schemas.microsoft.com/office/drawing/2014/main" id="{15CDD9D9-DFC6-4FEE-943A-1859588FE172}"/>
                </a:ext>
              </a:extLst>
            </p:cNvPr>
            <p:cNvSpPr txBox="1"/>
            <p:nvPr/>
          </p:nvSpPr>
          <p:spPr>
            <a:xfrm rot="16200000">
              <a:off x="-928806" y="3255630"/>
              <a:ext cx="2311368" cy="584775"/>
            </a:xfrm>
            <a:prstGeom prst="rect">
              <a:avLst/>
            </a:prstGeom>
            <a:noFill/>
          </p:spPr>
          <p:txBody>
            <a:bodyPr wrap="square" rtlCol="0">
              <a:spAutoFit/>
            </a:bodyPr>
            <a:lstStyle/>
            <a:p>
              <a:pPr algn="ctr"/>
              <a:r>
                <a:rPr lang="en-US" sz="3200" b="1" dirty="0">
                  <a:solidFill>
                    <a:srgbClr val="F0EEF0"/>
                  </a:solidFill>
                  <a:latin typeface="Tw Cen MT" panose="020B0602020104020603" pitchFamily="34" charset="0"/>
                </a:rPr>
                <a:t>Challenges</a:t>
              </a:r>
            </a:p>
          </p:txBody>
        </p:sp>
        <p:pic>
          <p:nvPicPr>
            <p:cNvPr id="79" name="Picture 78">
              <a:extLst>
                <a:ext uri="{FF2B5EF4-FFF2-40B4-BE49-F238E27FC236}">
                  <a16:creationId xmlns:a16="http://schemas.microsoft.com/office/drawing/2014/main" id="{4A222933-1DD7-4AF2-9223-835EBE5C42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grpSp>
        <p:nvGrpSpPr>
          <p:cNvPr id="80" name="Group 79">
            <a:extLst>
              <a:ext uri="{FF2B5EF4-FFF2-40B4-BE49-F238E27FC236}">
                <a16:creationId xmlns:a16="http://schemas.microsoft.com/office/drawing/2014/main" id="{55515785-E2F9-494F-8CEE-B554D6A4113B}"/>
              </a:ext>
            </a:extLst>
          </p:cNvPr>
          <p:cNvGrpSpPr/>
          <p:nvPr/>
        </p:nvGrpSpPr>
        <p:grpSpPr>
          <a:xfrm>
            <a:off x="-11287934" y="-47512"/>
            <a:ext cx="9927504" cy="6858000"/>
            <a:chOff x="-9337032" y="-1"/>
            <a:chExt cx="9927504" cy="6858000"/>
          </a:xfrm>
        </p:grpSpPr>
        <p:sp>
          <p:nvSpPr>
            <p:cNvPr id="81" name="Rectangle 80">
              <a:extLst>
                <a:ext uri="{FF2B5EF4-FFF2-40B4-BE49-F238E27FC236}">
                  <a16:creationId xmlns:a16="http://schemas.microsoft.com/office/drawing/2014/main" id="{F5BEACBF-78B4-463B-A310-02315064A95F}"/>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Freeform: Shape 81">
              <a:extLst>
                <a:ext uri="{FF2B5EF4-FFF2-40B4-BE49-F238E27FC236}">
                  <a16:creationId xmlns:a16="http://schemas.microsoft.com/office/drawing/2014/main" id="{D995B9E2-ABE4-4996-A20C-5FFE6DDAFAC7}"/>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3" name="TextBox 82">
              <a:extLst>
                <a:ext uri="{FF2B5EF4-FFF2-40B4-BE49-F238E27FC236}">
                  <a16:creationId xmlns:a16="http://schemas.microsoft.com/office/drawing/2014/main" id="{68D886C0-D320-4584-B763-53EB805E4008}"/>
                </a:ext>
              </a:extLst>
            </p:cNvPr>
            <p:cNvSpPr txBox="1"/>
            <p:nvPr/>
          </p:nvSpPr>
          <p:spPr>
            <a:xfrm rot="16200000">
              <a:off x="-1059893" y="3233014"/>
              <a:ext cx="2463782" cy="584775"/>
            </a:xfrm>
            <a:prstGeom prst="rect">
              <a:avLst/>
            </a:prstGeom>
            <a:noFill/>
          </p:spPr>
          <p:txBody>
            <a:bodyPr wrap="square" rtlCol="0">
              <a:spAutoFit/>
            </a:bodyPr>
            <a:lstStyle/>
            <a:p>
              <a:pPr algn="ctr"/>
              <a:r>
                <a:rPr lang="en-US" sz="3200" b="1" dirty="0">
                  <a:solidFill>
                    <a:srgbClr val="F0EEF0"/>
                  </a:solidFill>
                  <a:latin typeface="Tw Cen MT" panose="020B0602020104020603" pitchFamily="34" charset="0"/>
                </a:rPr>
                <a:t>Conclusion</a:t>
              </a:r>
            </a:p>
          </p:txBody>
        </p:sp>
        <p:pic>
          <p:nvPicPr>
            <p:cNvPr id="84" name="Picture 83">
              <a:extLst>
                <a:ext uri="{FF2B5EF4-FFF2-40B4-BE49-F238E27FC236}">
                  <a16:creationId xmlns:a16="http://schemas.microsoft.com/office/drawing/2014/main" id="{91F0DB16-2C81-4ED8-A4F7-D7A7156EC6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grpSp>
        <p:nvGrpSpPr>
          <p:cNvPr id="85" name="Group 84">
            <a:extLst>
              <a:ext uri="{FF2B5EF4-FFF2-40B4-BE49-F238E27FC236}">
                <a16:creationId xmlns:a16="http://schemas.microsoft.com/office/drawing/2014/main" id="{D26BEFAD-412A-431A-A6F0-C7A72BEC45D2}"/>
              </a:ext>
            </a:extLst>
          </p:cNvPr>
          <p:cNvGrpSpPr/>
          <p:nvPr/>
        </p:nvGrpSpPr>
        <p:grpSpPr>
          <a:xfrm>
            <a:off x="-11857197" y="-47512"/>
            <a:ext cx="9927504" cy="6858000"/>
            <a:chOff x="-9337032" y="-1"/>
            <a:chExt cx="9927504" cy="6858000"/>
          </a:xfrm>
        </p:grpSpPr>
        <p:sp>
          <p:nvSpPr>
            <p:cNvPr id="86" name="Rectangle 85">
              <a:extLst>
                <a:ext uri="{FF2B5EF4-FFF2-40B4-BE49-F238E27FC236}">
                  <a16:creationId xmlns:a16="http://schemas.microsoft.com/office/drawing/2014/main" id="{DC42A12E-F8C4-4954-963A-99061833D754}"/>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7" name="Freeform: Shape 86">
              <a:extLst>
                <a:ext uri="{FF2B5EF4-FFF2-40B4-BE49-F238E27FC236}">
                  <a16:creationId xmlns:a16="http://schemas.microsoft.com/office/drawing/2014/main" id="{71DBCE37-61A3-4EFB-97E1-7DAA9887CEA3}"/>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8" name="TextBox 87">
              <a:extLst>
                <a:ext uri="{FF2B5EF4-FFF2-40B4-BE49-F238E27FC236}">
                  <a16:creationId xmlns:a16="http://schemas.microsoft.com/office/drawing/2014/main" id="{B9BC9058-4390-4421-8008-892B806AACF8}"/>
                </a:ext>
              </a:extLst>
            </p:cNvPr>
            <p:cNvSpPr txBox="1"/>
            <p:nvPr/>
          </p:nvSpPr>
          <p:spPr>
            <a:xfrm rot="16200000">
              <a:off x="-897902" y="3159174"/>
              <a:ext cx="2311369"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Thankyou</a:t>
              </a:r>
            </a:p>
          </p:txBody>
        </p:sp>
      </p:grpSp>
      <p:pic>
        <p:nvPicPr>
          <p:cNvPr id="3" name="Graphic 2" descr="In love face with no fill">
            <a:extLst>
              <a:ext uri="{FF2B5EF4-FFF2-40B4-BE49-F238E27FC236}">
                <a16:creationId xmlns:a16="http://schemas.microsoft.com/office/drawing/2014/main" id="{79DD2DD2-AF72-4A88-89B4-0B0FFD636AD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16387036">
            <a:off x="-3062495" y="3170856"/>
            <a:ext cx="527941" cy="527941"/>
          </a:xfrm>
          <a:prstGeom prst="rect">
            <a:avLst/>
          </a:prstGeom>
        </p:spPr>
      </p:pic>
      <p:sp>
        <p:nvSpPr>
          <p:cNvPr id="90" name="Content Placeholder 2">
            <a:extLst>
              <a:ext uri="{FF2B5EF4-FFF2-40B4-BE49-F238E27FC236}">
                <a16:creationId xmlns:a16="http://schemas.microsoft.com/office/drawing/2014/main" id="{A353BE0A-A6E6-4F57-AB1E-F3766B6B43B5}"/>
              </a:ext>
            </a:extLst>
          </p:cNvPr>
          <p:cNvSpPr>
            <a:spLocks noGrp="1"/>
          </p:cNvSpPr>
          <p:nvPr/>
        </p:nvSpPr>
        <p:spPr>
          <a:xfrm>
            <a:off x="288234" y="1172817"/>
            <a:ext cx="6240507" cy="4876772"/>
          </a:xfrm>
          <a:prstGeom prst="rect">
            <a:avLst/>
          </a:prstGeom>
        </p:spPr>
        <p:txBody>
          <a:bodyPr>
            <a:normAutofit/>
          </a:bodyPr>
          <a:lst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a:lstStyle>
          <a:p>
            <a:r>
              <a:rPr lang="en-US" sz="2800" dirty="0">
                <a:latin typeface="Tw Cen MT" panose="020B0602020104020603" pitchFamily="34" charset="0"/>
              </a:rPr>
              <a:t>Interfacing between synchronous and asynchronous</a:t>
            </a:r>
          </a:p>
          <a:p>
            <a:pPr lvl="1"/>
            <a:r>
              <a:rPr lang="en-US" sz="2400" dirty="0">
                <a:latin typeface="Tw Cen MT" panose="020B0602020104020603" pitchFamily="34" charset="0"/>
              </a:rPr>
              <a:t>Many devices available now are synchronous in nature.</a:t>
            </a:r>
          </a:p>
          <a:p>
            <a:pPr lvl="1"/>
            <a:r>
              <a:rPr lang="en-US" sz="2400" dirty="0">
                <a:latin typeface="Tw Cen MT" panose="020B0602020104020603" pitchFamily="34" charset="0"/>
              </a:rPr>
              <a:t>Special circuits are needed to align them.</a:t>
            </a:r>
          </a:p>
          <a:p>
            <a:r>
              <a:rPr lang="en-US" sz="2800" dirty="0">
                <a:latin typeface="Tw Cen MT" panose="020B0602020104020603" pitchFamily="34" charset="0"/>
              </a:rPr>
              <a:t>Lack of expertise.</a:t>
            </a:r>
          </a:p>
          <a:p>
            <a:r>
              <a:rPr lang="en-US" sz="2800" dirty="0">
                <a:latin typeface="Tw Cen MT" panose="020B0602020104020603" pitchFamily="34" charset="0"/>
              </a:rPr>
              <a:t>Lack of tools.</a:t>
            </a:r>
          </a:p>
          <a:p>
            <a:r>
              <a:rPr lang="en-US" sz="2800" dirty="0">
                <a:latin typeface="Tw Cen MT" panose="020B0602020104020603" pitchFamily="34" charset="0"/>
              </a:rPr>
              <a:t>Engineers are not trained in these fields.</a:t>
            </a:r>
          </a:p>
          <a:p>
            <a:r>
              <a:rPr lang="en-US" sz="2800" dirty="0">
                <a:latin typeface="Tw Cen MT" panose="020B0602020104020603" pitchFamily="34" charset="0"/>
              </a:rPr>
              <a:t>Academically, no courses available.</a:t>
            </a:r>
          </a:p>
          <a:p>
            <a:endParaRPr lang="en-US" dirty="0">
              <a:latin typeface="Tw Cen MT" panose="020B0602020104020603" pitchFamily="34" charset="0"/>
            </a:endParaRPr>
          </a:p>
        </p:txBody>
      </p:sp>
      <p:sp>
        <p:nvSpPr>
          <p:cNvPr id="2" name="TextBox 1">
            <a:extLst>
              <a:ext uri="{FF2B5EF4-FFF2-40B4-BE49-F238E27FC236}">
                <a16:creationId xmlns:a16="http://schemas.microsoft.com/office/drawing/2014/main" id="{B2379ED6-969D-4D9E-8A8F-0FB8C80A7AB5}"/>
              </a:ext>
            </a:extLst>
          </p:cNvPr>
          <p:cNvSpPr txBox="1"/>
          <p:nvPr/>
        </p:nvSpPr>
        <p:spPr>
          <a:xfrm>
            <a:off x="213976" y="587534"/>
            <a:ext cx="2822953" cy="584775"/>
          </a:xfrm>
          <a:prstGeom prst="rect">
            <a:avLst/>
          </a:prstGeom>
          <a:noFill/>
        </p:spPr>
        <p:txBody>
          <a:bodyPr wrap="square" rtlCol="0">
            <a:spAutoFit/>
          </a:bodyPr>
          <a:lstStyle/>
          <a:p>
            <a:r>
              <a:rPr lang="en-IN" sz="3200" dirty="0">
                <a:solidFill>
                  <a:srgbClr val="7030A0"/>
                </a:solidFill>
                <a:latin typeface="Tw Cen MT" panose="020B0602020104020603" pitchFamily="34" charset="0"/>
              </a:rPr>
              <a:t>CHALLENGES</a:t>
            </a:r>
          </a:p>
        </p:txBody>
      </p:sp>
    </p:spTree>
    <p:extLst>
      <p:ext uri="{BB962C8B-B14F-4D97-AF65-F5344CB8AC3E}">
        <p14:creationId xmlns:p14="http://schemas.microsoft.com/office/powerpoint/2010/main" val="417923145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C8A16B82-6A3C-46F5-8D32-072FDF89864A}"/>
              </a:ext>
            </a:extLst>
          </p:cNvPr>
          <p:cNvGrpSpPr/>
          <p:nvPr/>
        </p:nvGrpSpPr>
        <p:grpSpPr>
          <a:xfrm>
            <a:off x="-405135" y="-22128"/>
            <a:ext cx="12482920" cy="6858000"/>
            <a:chOff x="-290920" y="0"/>
            <a:chExt cx="12482920" cy="6858000"/>
          </a:xfrm>
        </p:grpSpPr>
        <p:sp>
          <p:nvSpPr>
            <p:cNvPr id="20" name="Rectangle 19">
              <a:extLst>
                <a:ext uri="{FF2B5EF4-FFF2-40B4-BE49-F238E27FC236}">
                  <a16:creationId xmlns:a16="http://schemas.microsoft.com/office/drawing/2014/main" id="{2F391CEE-E392-4A9D-BD11-6954B994FB42}"/>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Freeform: Shape 20">
              <a:extLst>
                <a:ext uri="{FF2B5EF4-FFF2-40B4-BE49-F238E27FC236}">
                  <a16:creationId xmlns:a16="http://schemas.microsoft.com/office/drawing/2014/main" id="{7AC43ACA-5000-40E2-80D3-19833F9F1A3F}"/>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BE022673-C77C-4E8F-AF41-8B283703E87E}"/>
                </a:ext>
              </a:extLst>
            </p:cNvPr>
            <p:cNvSpPr txBox="1"/>
            <p:nvPr/>
          </p:nvSpPr>
          <p:spPr>
            <a:xfrm rot="16200000">
              <a:off x="10872792" y="3225512"/>
              <a:ext cx="1992086" cy="584775"/>
            </a:xfrm>
            <a:prstGeom prst="rect">
              <a:avLst/>
            </a:prstGeom>
            <a:noFill/>
          </p:spPr>
          <p:txBody>
            <a:bodyPr wrap="square" rtlCol="0">
              <a:spAutoFit/>
            </a:bodyPr>
            <a:lstStyle/>
            <a:p>
              <a:pPr algn="ctr"/>
              <a:r>
                <a:rPr lang="en-US" sz="3200" b="1" dirty="0">
                  <a:solidFill>
                    <a:srgbClr val="F0EEF0"/>
                  </a:solidFill>
                  <a:latin typeface="Tw Cen MT" panose="020B0602020104020603" pitchFamily="34" charset="0"/>
                </a:rPr>
                <a:t>Topic</a:t>
              </a:r>
              <a:endParaRPr lang="en-US" sz="2400" b="1" dirty="0">
                <a:solidFill>
                  <a:srgbClr val="F0EEF0"/>
                </a:solidFill>
                <a:latin typeface="Tw Cen MT" panose="020B0602020104020603" pitchFamily="34" charset="0"/>
              </a:endParaRPr>
            </a:p>
          </p:txBody>
        </p:sp>
        <p:pic>
          <p:nvPicPr>
            <p:cNvPr id="23" name="Picture 22">
              <a:extLst>
                <a:ext uri="{FF2B5EF4-FFF2-40B4-BE49-F238E27FC236}">
                  <a16:creationId xmlns:a16="http://schemas.microsoft.com/office/drawing/2014/main" id="{E8AD023B-AE8D-405F-90E6-27B0D47079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24" name="Group 23">
            <a:extLst>
              <a:ext uri="{FF2B5EF4-FFF2-40B4-BE49-F238E27FC236}">
                <a16:creationId xmlns:a16="http://schemas.microsoft.com/office/drawing/2014/main" id="{69A27401-3327-4871-86AC-B461CA62C3AC}"/>
              </a:ext>
            </a:extLst>
          </p:cNvPr>
          <p:cNvGrpSpPr/>
          <p:nvPr/>
        </p:nvGrpSpPr>
        <p:grpSpPr>
          <a:xfrm>
            <a:off x="147732" y="-9391"/>
            <a:ext cx="11447503" cy="6858000"/>
            <a:chOff x="213096" y="0"/>
            <a:chExt cx="11447503" cy="6858000"/>
          </a:xfrm>
        </p:grpSpPr>
        <p:sp>
          <p:nvSpPr>
            <p:cNvPr id="25" name="Rectangle 24">
              <a:extLst>
                <a:ext uri="{FF2B5EF4-FFF2-40B4-BE49-F238E27FC236}">
                  <a16:creationId xmlns:a16="http://schemas.microsoft.com/office/drawing/2014/main" id="{706C029B-A799-4206-A656-A006D8F83990}"/>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Freeform: Shape 25">
              <a:extLst>
                <a:ext uri="{FF2B5EF4-FFF2-40B4-BE49-F238E27FC236}">
                  <a16:creationId xmlns:a16="http://schemas.microsoft.com/office/drawing/2014/main" id="{63328131-EC42-4D6D-A247-91FD3D23E58C}"/>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TextBox 26">
              <a:extLst>
                <a:ext uri="{FF2B5EF4-FFF2-40B4-BE49-F238E27FC236}">
                  <a16:creationId xmlns:a16="http://schemas.microsoft.com/office/drawing/2014/main" id="{3A728384-87ED-4E87-8F78-97EB653FDC67}"/>
                </a:ext>
              </a:extLst>
            </p:cNvPr>
            <p:cNvSpPr txBox="1"/>
            <p:nvPr/>
          </p:nvSpPr>
          <p:spPr>
            <a:xfrm rot="16200000">
              <a:off x="10341391" y="3105834"/>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Content</a:t>
              </a:r>
            </a:p>
          </p:txBody>
        </p:sp>
        <p:pic>
          <p:nvPicPr>
            <p:cNvPr id="28" name="Picture 27">
              <a:extLst>
                <a:ext uri="{FF2B5EF4-FFF2-40B4-BE49-F238E27FC236}">
                  <a16:creationId xmlns:a16="http://schemas.microsoft.com/office/drawing/2014/main" id="{2B44F548-697F-412D-9B99-861C272463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29" name="Group 28">
            <a:extLst>
              <a:ext uri="{FF2B5EF4-FFF2-40B4-BE49-F238E27FC236}">
                <a16:creationId xmlns:a16="http://schemas.microsoft.com/office/drawing/2014/main" id="{C0099890-786A-4F87-960D-5DADE5168909}"/>
              </a:ext>
            </a:extLst>
          </p:cNvPr>
          <p:cNvGrpSpPr/>
          <p:nvPr/>
        </p:nvGrpSpPr>
        <p:grpSpPr>
          <a:xfrm>
            <a:off x="1115454" y="0"/>
            <a:ext cx="9961092" cy="6858000"/>
            <a:chOff x="491575" y="0"/>
            <a:chExt cx="9961092" cy="6858000"/>
          </a:xfrm>
        </p:grpSpPr>
        <p:sp>
          <p:nvSpPr>
            <p:cNvPr id="30" name="Rectangle 29">
              <a:extLst>
                <a:ext uri="{FF2B5EF4-FFF2-40B4-BE49-F238E27FC236}">
                  <a16:creationId xmlns:a16="http://schemas.microsoft.com/office/drawing/2014/main" id="{CE9AAB1E-3A13-4745-A574-9EE6806378C9}"/>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30">
              <a:extLst>
                <a:ext uri="{FF2B5EF4-FFF2-40B4-BE49-F238E27FC236}">
                  <a16:creationId xmlns:a16="http://schemas.microsoft.com/office/drawing/2014/main" id="{1BC0F905-3F71-4932-B130-39D508C4D117}"/>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TextBox 31">
              <a:extLst>
                <a:ext uri="{FF2B5EF4-FFF2-40B4-BE49-F238E27FC236}">
                  <a16:creationId xmlns:a16="http://schemas.microsoft.com/office/drawing/2014/main" id="{93EC5869-A976-4328-A864-2BB04E7E7BFC}"/>
                </a:ext>
              </a:extLst>
            </p:cNvPr>
            <p:cNvSpPr txBox="1"/>
            <p:nvPr/>
          </p:nvSpPr>
          <p:spPr>
            <a:xfrm rot="16200000">
              <a:off x="9109374" y="3220282"/>
              <a:ext cx="2053852" cy="523220"/>
            </a:xfrm>
            <a:prstGeom prst="rect">
              <a:avLst/>
            </a:prstGeom>
            <a:noFill/>
          </p:spPr>
          <p:txBody>
            <a:bodyPr wrap="square" rtlCol="0">
              <a:spAutoFit/>
            </a:bodyPr>
            <a:lstStyle/>
            <a:p>
              <a:pPr algn="ctr"/>
              <a:r>
                <a:rPr lang="en-US" sz="2800" b="1" dirty="0">
                  <a:solidFill>
                    <a:srgbClr val="F0EEF0"/>
                  </a:solidFill>
                  <a:latin typeface="Tw Cen MT" panose="020B0602020104020603" pitchFamily="34" charset="0"/>
                </a:rPr>
                <a:t>Introduction</a:t>
              </a:r>
            </a:p>
          </p:txBody>
        </p:sp>
        <p:pic>
          <p:nvPicPr>
            <p:cNvPr id="33" name="Picture 32">
              <a:extLst>
                <a:ext uri="{FF2B5EF4-FFF2-40B4-BE49-F238E27FC236}">
                  <a16:creationId xmlns:a16="http://schemas.microsoft.com/office/drawing/2014/main" id="{7C8E4AB7-ADC0-4FEE-AE7A-994F5DAD3F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grpSp>
        <p:nvGrpSpPr>
          <p:cNvPr id="34" name="Group 33">
            <a:extLst>
              <a:ext uri="{FF2B5EF4-FFF2-40B4-BE49-F238E27FC236}">
                <a16:creationId xmlns:a16="http://schemas.microsoft.com/office/drawing/2014/main" id="{0E4F6447-6163-4D6A-A8D2-BD63B6CB3A42}"/>
              </a:ext>
            </a:extLst>
          </p:cNvPr>
          <p:cNvGrpSpPr/>
          <p:nvPr/>
        </p:nvGrpSpPr>
        <p:grpSpPr>
          <a:xfrm>
            <a:off x="1008677" y="26126"/>
            <a:ext cx="9574094" cy="6858000"/>
            <a:chOff x="491575" y="0"/>
            <a:chExt cx="9574094" cy="6858000"/>
          </a:xfrm>
        </p:grpSpPr>
        <p:sp>
          <p:nvSpPr>
            <p:cNvPr id="35" name="Rectangle 34">
              <a:extLst>
                <a:ext uri="{FF2B5EF4-FFF2-40B4-BE49-F238E27FC236}">
                  <a16:creationId xmlns:a16="http://schemas.microsoft.com/office/drawing/2014/main" id="{5CB8CB55-9DEC-4367-900E-7257FE1B874F}"/>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reeform: Shape 35">
              <a:extLst>
                <a:ext uri="{FF2B5EF4-FFF2-40B4-BE49-F238E27FC236}">
                  <a16:creationId xmlns:a16="http://schemas.microsoft.com/office/drawing/2014/main" id="{9DBAEDD6-7153-4AFF-BDC7-5A225B4B5642}"/>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TextBox 36">
              <a:extLst>
                <a:ext uri="{FF2B5EF4-FFF2-40B4-BE49-F238E27FC236}">
                  <a16:creationId xmlns:a16="http://schemas.microsoft.com/office/drawing/2014/main" id="{12F9D37B-DE70-4087-8A7F-BBA0BAF5B6CF}"/>
                </a:ext>
              </a:extLst>
            </p:cNvPr>
            <p:cNvSpPr txBox="1"/>
            <p:nvPr/>
          </p:nvSpPr>
          <p:spPr>
            <a:xfrm rot="16200000">
              <a:off x="8634423" y="3200690"/>
              <a:ext cx="2216146" cy="400110"/>
            </a:xfrm>
            <a:prstGeom prst="rect">
              <a:avLst/>
            </a:prstGeom>
            <a:noFill/>
          </p:spPr>
          <p:txBody>
            <a:bodyPr wrap="square" rtlCol="0">
              <a:spAutoFit/>
            </a:bodyPr>
            <a:lstStyle/>
            <a:p>
              <a:pPr algn="ctr"/>
              <a:r>
                <a:rPr lang="en-US" sz="2000" b="1" dirty="0">
                  <a:solidFill>
                    <a:srgbClr val="F0EEF0"/>
                  </a:solidFill>
                  <a:latin typeface="Tw Cen MT" panose="020B0602020104020603" pitchFamily="34" charset="0"/>
                </a:rPr>
                <a:t>Prob-Synchronous</a:t>
              </a:r>
            </a:p>
          </p:txBody>
        </p:sp>
        <p:pic>
          <p:nvPicPr>
            <p:cNvPr id="38" name="Picture 37">
              <a:extLst>
                <a:ext uri="{FF2B5EF4-FFF2-40B4-BE49-F238E27FC236}">
                  <a16:creationId xmlns:a16="http://schemas.microsoft.com/office/drawing/2014/main" id="{6FA13E8D-3FCC-4EC2-BD8C-6CE7CA0ECD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sp>
        <p:nvSpPr>
          <p:cNvPr id="39" name="Rectangle 38">
            <a:extLst>
              <a:ext uri="{FF2B5EF4-FFF2-40B4-BE49-F238E27FC236}">
                <a16:creationId xmlns:a16="http://schemas.microsoft.com/office/drawing/2014/main" id="{71382190-201C-4BAE-91F3-296A26671C96}"/>
              </a:ext>
            </a:extLst>
          </p:cNvPr>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0" name="Group 39">
            <a:extLst>
              <a:ext uri="{FF2B5EF4-FFF2-40B4-BE49-F238E27FC236}">
                <a16:creationId xmlns:a16="http://schemas.microsoft.com/office/drawing/2014/main" id="{3FD3EE0D-FD02-4885-9AC0-03F414A9888F}"/>
              </a:ext>
            </a:extLst>
          </p:cNvPr>
          <p:cNvGrpSpPr/>
          <p:nvPr/>
        </p:nvGrpSpPr>
        <p:grpSpPr>
          <a:xfrm>
            <a:off x="1391774" y="9391"/>
            <a:ext cx="8692331" cy="6858000"/>
            <a:chOff x="718505" y="-1"/>
            <a:chExt cx="8692331" cy="6858000"/>
          </a:xfrm>
        </p:grpSpPr>
        <p:sp>
          <p:nvSpPr>
            <p:cNvPr id="41" name="Rectangle 40">
              <a:extLst>
                <a:ext uri="{FF2B5EF4-FFF2-40B4-BE49-F238E27FC236}">
                  <a16:creationId xmlns:a16="http://schemas.microsoft.com/office/drawing/2014/main" id="{60A9D552-2EF0-4DB4-9DC6-F52F2FD55E3C}"/>
                </a:ext>
              </a:extLst>
            </p:cNvPr>
            <p:cNvSpPr/>
            <p:nvPr/>
          </p:nvSpPr>
          <p:spPr>
            <a:xfrm>
              <a:off x="718505"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DA27D1F1-923F-4591-A07A-39E775B734F9}"/>
                </a:ext>
              </a:extLst>
            </p:cNvPr>
            <p:cNvSpPr/>
            <p:nvPr/>
          </p:nvSpPr>
          <p:spPr>
            <a:xfrm>
              <a:off x="8202489" y="235675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TextBox 42">
              <a:extLst>
                <a:ext uri="{FF2B5EF4-FFF2-40B4-BE49-F238E27FC236}">
                  <a16:creationId xmlns:a16="http://schemas.microsoft.com/office/drawing/2014/main" id="{0E895421-2372-4C7F-93D2-3B0353A6E7BD}"/>
                </a:ext>
              </a:extLst>
            </p:cNvPr>
            <p:cNvSpPr txBox="1"/>
            <p:nvPr/>
          </p:nvSpPr>
          <p:spPr>
            <a:xfrm rot="16200000">
              <a:off x="7897945" y="3205894"/>
              <a:ext cx="2360918" cy="523220"/>
            </a:xfrm>
            <a:prstGeom prst="rect">
              <a:avLst/>
            </a:prstGeom>
            <a:noFill/>
          </p:spPr>
          <p:txBody>
            <a:bodyPr wrap="square" rtlCol="0">
              <a:spAutoFit/>
            </a:bodyPr>
            <a:lstStyle/>
            <a:p>
              <a:pPr algn="ctr"/>
              <a:r>
                <a:rPr lang="en-US" sz="2800" b="1" dirty="0" err="1">
                  <a:solidFill>
                    <a:srgbClr val="F0EEF0"/>
                  </a:solidFill>
                  <a:latin typeface="Tw Cen MT" panose="020B0602020104020603" pitchFamily="34" charset="0"/>
                </a:rPr>
                <a:t>Asyn</a:t>
              </a:r>
              <a:r>
                <a:rPr lang="en-US" sz="2800" b="1" dirty="0">
                  <a:solidFill>
                    <a:srgbClr val="F0EEF0"/>
                  </a:solidFill>
                  <a:latin typeface="Tw Cen MT" panose="020B0602020104020603" pitchFamily="34" charset="0"/>
                </a:rPr>
                <a:t>-Logic</a:t>
              </a:r>
            </a:p>
          </p:txBody>
        </p:sp>
        <p:pic>
          <p:nvPicPr>
            <p:cNvPr id="44" name="Picture 43">
              <a:extLst>
                <a:ext uri="{FF2B5EF4-FFF2-40B4-BE49-F238E27FC236}">
                  <a16:creationId xmlns:a16="http://schemas.microsoft.com/office/drawing/2014/main" id="{1A9D6167-F7B8-4BFF-8BC5-2D13EF0CFF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45" name="Group 44">
            <a:extLst>
              <a:ext uri="{FF2B5EF4-FFF2-40B4-BE49-F238E27FC236}">
                <a16:creationId xmlns:a16="http://schemas.microsoft.com/office/drawing/2014/main" id="{76789F00-2688-429D-926C-15F83152FDBE}"/>
              </a:ext>
            </a:extLst>
          </p:cNvPr>
          <p:cNvGrpSpPr/>
          <p:nvPr/>
        </p:nvGrpSpPr>
        <p:grpSpPr>
          <a:xfrm>
            <a:off x="-397805" y="-29305"/>
            <a:ext cx="9927504" cy="6858000"/>
            <a:chOff x="-9337032" y="-1"/>
            <a:chExt cx="9927504" cy="6858000"/>
          </a:xfrm>
        </p:grpSpPr>
        <p:sp>
          <p:nvSpPr>
            <p:cNvPr id="46" name="Rectangle 45">
              <a:extLst>
                <a:ext uri="{FF2B5EF4-FFF2-40B4-BE49-F238E27FC236}">
                  <a16:creationId xmlns:a16="http://schemas.microsoft.com/office/drawing/2014/main" id="{FF862AB6-114D-4C6A-B849-5A11B3650265}"/>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Freeform: Shape 46">
              <a:extLst>
                <a:ext uri="{FF2B5EF4-FFF2-40B4-BE49-F238E27FC236}">
                  <a16:creationId xmlns:a16="http://schemas.microsoft.com/office/drawing/2014/main" id="{30105858-8A3E-4676-96A7-18C1A74E36F4}"/>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TextBox 47">
              <a:extLst>
                <a:ext uri="{FF2B5EF4-FFF2-40B4-BE49-F238E27FC236}">
                  <a16:creationId xmlns:a16="http://schemas.microsoft.com/office/drawing/2014/main" id="{8A634BD7-1512-45B6-AFE4-1EEA636625CB}"/>
                </a:ext>
              </a:extLst>
            </p:cNvPr>
            <p:cNvSpPr txBox="1"/>
            <p:nvPr/>
          </p:nvSpPr>
          <p:spPr>
            <a:xfrm rot="16200000">
              <a:off x="-738260" y="3251163"/>
              <a:ext cx="1992086" cy="523220"/>
            </a:xfrm>
            <a:prstGeom prst="rect">
              <a:avLst/>
            </a:prstGeom>
            <a:noFill/>
          </p:spPr>
          <p:txBody>
            <a:bodyPr wrap="square" rtlCol="0">
              <a:spAutoFit/>
            </a:bodyPr>
            <a:lstStyle/>
            <a:p>
              <a:pPr algn="ctr"/>
              <a:r>
                <a:rPr lang="en-US" sz="2800" b="1" dirty="0">
                  <a:solidFill>
                    <a:srgbClr val="F0EEF0"/>
                  </a:solidFill>
                  <a:latin typeface="Tw Cen MT" panose="020B0602020104020603" pitchFamily="34" charset="0"/>
                </a:rPr>
                <a:t>Cycles</a:t>
              </a:r>
              <a:endParaRPr lang="en-US" sz="3600" b="1" dirty="0">
                <a:solidFill>
                  <a:srgbClr val="F0EEF0"/>
                </a:solidFill>
                <a:latin typeface="Tw Cen MT" panose="020B0602020104020603" pitchFamily="34" charset="0"/>
              </a:endParaRPr>
            </a:p>
          </p:txBody>
        </p:sp>
        <p:pic>
          <p:nvPicPr>
            <p:cNvPr id="49" name="Picture 48">
              <a:extLst>
                <a:ext uri="{FF2B5EF4-FFF2-40B4-BE49-F238E27FC236}">
                  <a16:creationId xmlns:a16="http://schemas.microsoft.com/office/drawing/2014/main" id="{F08704A4-CABE-4989-8BF7-C10A6BB40E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grpSp>
        <p:nvGrpSpPr>
          <p:cNvPr id="60" name="Group 59">
            <a:extLst>
              <a:ext uri="{FF2B5EF4-FFF2-40B4-BE49-F238E27FC236}">
                <a16:creationId xmlns:a16="http://schemas.microsoft.com/office/drawing/2014/main" id="{FFC7024A-97B3-4D72-921A-886F8017D106}"/>
              </a:ext>
            </a:extLst>
          </p:cNvPr>
          <p:cNvGrpSpPr/>
          <p:nvPr/>
        </p:nvGrpSpPr>
        <p:grpSpPr>
          <a:xfrm>
            <a:off x="-943614" y="6160"/>
            <a:ext cx="9927504" cy="6858000"/>
            <a:chOff x="-9337032" y="-1"/>
            <a:chExt cx="9927504" cy="6858000"/>
          </a:xfrm>
        </p:grpSpPr>
        <p:sp>
          <p:nvSpPr>
            <p:cNvPr id="61" name="Rectangle 60">
              <a:extLst>
                <a:ext uri="{FF2B5EF4-FFF2-40B4-BE49-F238E27FC236}">
                  <a16:creationId xmlns:a16="http://schemas.microsoft.com/office/drawing/2014/main" id="{DFE43215-2E20-4834-BED6-1E93C9C54EE4}"/>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Freeform: Shape 61">
              <a:extLst>
                <a:ext uri="{FF2B5EF4-FFF2-40B4-BE49-F238E27FC236}">
                  <a16:creationId xmlns:a16="http://schemas.microsoft.com/office/drawing/2014/main" id="{6EF17680-076D-46BF-B04A-A3C2ADDFBE13}"/>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TextBox 62">
              <a:extLst>
                <a:ext uri="{FF2B5EF4-FFF2-40B4-BE49-F238E27FC236}">
                  <a16:creationId xmlns:a16="http://schemas.microsoft.com/office/drawing/2014/main" id="{D3073FE4-A545-4DEE-A982-3396E687A4CC}"/>
                </a:ext>
              </a:extLst>
            </p:cNvPr>
            <p:cNvSpPr txBox="1"/>
            <p:nvPr/>
          </p:nvSpPr>
          <p:spPr>
            <a:xfrm rot="16200000">
              <a:off x="-738260" y="3189608"/>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Chart</a:t>
              </a:r>
            </a:p>
          </p:txBody>
        </p:sp>
        <p:pic>
          <p:nvPicPr>
            <p:cNvPr id="64" name="Picture 63">
              <a:extLst>
                <a:ext uri="{FF2B5EF4-FFF2-40B4-BE49-F238E27FC236}">
                  <a16:creationId xmlns:a16="http://schemas.microsoft.com/office/drawing/2014/main" id="{C1B2E360-B791-4975-A5EB-728569BC81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grpSp>
        <p:nvGrpSpPr>
          <p:cNvPr id="65" name="Group 64">
            <a:extLst>
              <a:ext uri="{FF2B5EF4-FFF2-40B4-BE49-F238E27FC236}">
                <a16:creationId xmlns:a16="http://schemas.microsoft.com/office/drawing/2014/main" id="{EF9D879B-5C59-4B99-B0E6-4CEEEB0E59D9}"/>
              </a:ext>
            </a:extLst>
          </p:cNvPr>
          <p:cNvGrpSpPr/>
          <p:nvPr/>
        </p:nvGrpSpPr>
        <p:grpSpPr>
          <a:xfrm>
            <a:off x="-1458344" y="-28289"/>
            <a:ext cx="9927504" cy="6858000"/>
            <a:chOff x="-9337032" y="-1"/>
            <a:chExt cx="9927504" cy="6858000"/>
          </a:xfrm>
        </p:grpSpPr>
        <p:sp>
          <p:nvSpPr>
            <p:cNvPr id="66" name="Rectangle 65">
              <a:extLst>
                <a:ext uri="{FF2B5EF4-FFF2-40B4-BE49-F238E27FC236}">
                  <a16:creationId xmlns:a16="http://schemas.microsoft.com/office/drawing/2014/main" id="{961B2DE1-1BDE-43E6-82F6-A9BAB25018CB}"/>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Freeform: Shape 66">
              <a:extLst>
                <a:ext uri="{FF2B5EF4-FFF2-40B4-BE49-F238E27FC236}">
                  <a16:creationId xmlns:a16="http://schemas.microsoft.com/office/drawing/2014/main" id="{D23DE19A-45F3-4E66-938C-3E13914C0C5A}"/>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TextBox 67">
              <a:extLst>
                <a:ext uri="{FF2B5EF4-FFF2-40B4-BE49-F238E27FC236}">
                  <a16:creationId xmlns:a16="http://schemas.microsoft.com/office/drawing/2014/main" id="{8D61AD0A-15E5-4CBE-B2BA-D34AF4C262C9}"/>
                </a:ext>
              </a:extLst>
            </p:cNvPr>
            <p:cNvSpPr txBox="1"/>
            <p:nvPr/>
          </p:nvSpPr>
          <p:spPr>
            <a:xfrm rot="16200000">
              <a:off x="-738260" y="3189608"/>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Working</a:t>
              </a:r>
            </a:p>
          </p:txBody>
        </p:sp>
        <p:pic>
          <p:nvPicPr>
            <p:cNvPr id="69" name="Picture 68">
              <a:extLst>
                <a:ext uri="{FF2B5EF4-FFF2-40B4-BE49-F238E27FC236}">
                  <a16:creationId xmlns:a16="http://schemas.microsoft.com/office/drawing/2014/main" id="{F8722FED-6ADC-430D-9771-BCC22E6407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grpSp>
        <p:nvGrpSpPr>
          <p:cNvPr id="70" name="Group 69">
            <a:extLst>
              <a:ext uri="{FF2B5EF4-FFF2-40B4-BE49-F238E27FC236}">
                <a16:creationId xmlns:a16="http://schemas.microsoft.com/office/drawing/2014/main" id="{15204B85-7B53-49E0-A1E6-F09952158359}"/>
              </a:ext>
            </a:extLst>
          </p:cNvPr>
          <p:cNvGrpSpPr/>
          <p:nvPr/>
        </p:nvGrpSpPr>
        <p:grpSpPr>
          <a:xfrm>
            <a:off x="-1977916" y="-22936"/>
            <a:ext cx="9927504" cy="6858000"/>
            <a:chOff x="-9337032" y="-1"/>
            <a:chExt cx="9927504" cy="6858000"/>
          </a:xfrm>
        </p:grpSpPr>
        <p:sp>
          <p:nvSpPr>
            <p:cNvPr id="71" name="Rectangle 70">
              <a:extLst>
                <a:ext uri="{FF2B5EF4-FFF2-40B4-BE49-F238E27FC236}">
                  <a16:creationId xmlns:a16="http://schemas.microsoft.com/office/drawing/2014/main" id="{1F9656CF-D4B8-4DA3-8DB7-82C058AD0E9D}"/>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 name="Freeform: Shape 71">
              <a:extLst>
                <a:ext uri="{FF2B5EF4-FFF2-40B4-BE49-F238E27FC236}">
                  <a16:creationId xmlns:a16="http://schemas.microsoft.com/office/drawing/2014/main" id="{D610A017-00BE-4A0B-96E9-0B7D05B5806B}"/>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TextBox 72">
              <a:extLst>
                <a:ext uri="{FF2B5EF4-FFF2-40B4-BE49-F238E27FC236}">
                  <a16:creationId xmlns:a16="http://schemas.microsoft.com/office/drawing/2014/main" id="{7121D64F-2014-43E9-87A3-52E5F459511D}"/>
                </a:ext>
              </a:extLst>
            </p:cNvPr>
            <p:cNvSpPr txBox="1"/>
            <p:nvPr/>
          </p:nvSpPr>
          <p:spPr>
            <a:xfrm rot="16200000">
              <a:off x="-738260" y="3189608"/>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Features</a:t>
              </a:r>
            </a:p>
          </p:txBody>
        </p:sp>
        <p:pic>
          <p:nvPicPr>
            <p:cNvPr id="74" name="Picture 73">
              <a:extLst>
                <a:ext uri="{FF2B5EF4-FFF2-40B4-BE49-F238E27FC236}">
                  <a16:creationId xmlns:a16="http://schemas.microsoft.com/office/drawing/2014/main" id="{CA25E03E-59E9-4159-9411-763DD9795E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grpSp>
        <p:nvGrpSpPr>
          <p:cNvPr id="75" name="Group 74">
            <a:extLst>
              <a:ext uri="{FF2B5EF4-FFF2-40B4-BE49-F238E27FC236}">
                <a16:creationId xmlns:a16="http://schemas.microsoft.com/office/drawing/2014/main" id="{756845E8-519C-4CCF-AA94-CC6FD23D7E5D}"/>
              </a:ext>
            </a:extLst>
          </p:cNvPr>
          <p:cNvGrpSpPr/>
          <p:nvPr/>
        </p:nvGrpSpPr>
        <p:grpSpPr>
          <a:xfrm>
            <a:off x="-2499885" y="-85020"/>
            <a:ext cx="9927504" cy="6858000"/>
            <a:chOff x="-9337032" y="-1"/>
            <a:chExt cx="9927504" cy="6858000"/>
          </a:xfrm>
        </p:grpSpPr>
        <p:sp>
          <p:nvSpPr>
            <p:cNvPr id="76" name="Rectangle 75">
              <a:extLst>
                <a:ext uri="{FF2B5EF4-FFF2-40B4-BE49-F238E27FC236}">
                  <a16:creationId xmlns:a16="http://schemas.microsoft.com/office/drawing/2014/main" id="{5962BF4B-E2A7-4175-8927-260945078A41}"/>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Freeform: Shape 76">
              <a:extLst>
                <a:ext uri="{FF2B5EF4-FFF2-40B4-BE49-F238E27FC236}">
                  <a16:creationId xmlns:a16="http://schemas.microsoft.com/office/drawing/2014/main" id="{EB7FC6E9-6C1C-4E1E-8634-6C1BEF2B2ACD}"/>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TextBox 77">
              <a:extLst>
                <a:ext uri="{FF2B5EF4-FFF2-40B4-BE49-F238E27FC236}">
                  <a16:creationId xmlns:a16="http://schemas.microsoft.com/office/drawing/2014/main" id="{15CDD9D9-DFC6-4FEE-943A-1859588FE172}"/>
                </a:ext>
              </a:extLst>
            </p:cNvPr>
            <p:cNvSpPr txBox="1"/>
            <p:nvPr/>
          </p:nvSpPr>
          <p:spPr>
            <a:xfrm rot="16200000">
              <a:off x="-928806" y="3255630"/>
              <a:ext cx="2311368" cy="584775"/>
            </a:xfrm>
            <a:prstGeom prst="rect">
              <a:avLst/>
            </a:prstGeom>
            <a:noFill/>
          </p:spPr>
          <p:txBody>
            <a:bodyPr wrap="square" rtlCol="0">
              <a:spAutoFit/>
            </a:bodyPr>
            <a:lstStyle/>
            <a:p>
              <a:pPr algn="ctr"/>
              <a:r>
                <a:rPr lang="en-US" sz="3200" b="1" dirty="0">
                  <a:solidFill>
                    <a:srgbClr val="F0EEF0"/>
                  </a:solidFill>
                  <a:latin typeface="Tw Cen MT" panose="020B0602020104020603" pitchFamily="34" charset="0"/>
                </a:rPr>
                <a:t>Challenges</a:t>
              </a:r>
            </a:p>
          </p:txBody>
        </p:sp>
        <p:pic>
          <p:nvPicPr>
            <p:cNvPr id="79" name="Picture 78">
              <a:extLst>
                <a:ext uri="{FF2B5EF4-FFF2-40B4-BE49-F238E27FC236}">
                  <a16:creationId xmlns:a16="http://schemas.microsoft.com/office/drawing/2014/main" id="{4A222933-1DD7-4AF2-9223-835EBE5C42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grpSp>
        <p:nvGrpSpPr>
          <p:cNvPr id="80" name="Group 79">
            <a:extLst>
              <a:ext uri="{FF2B5EF4-FFF2-40B4-BE49-F238E27FC236}">
                <a16:creationId xmlns:a16="http://schemas.microsoft.com/office/drawing/2014/main" id="{55515785-E2F9-494F-8CEE-B554D6A4113B}"/>
              </a:ext>
            </a:extLst>
          </p:cNvPr>
          <p:cNvGrpSpPr/>
          <p:nvPr/>
        </p:nvGrpSpPr>
        <p:grpSpPr>
          <a:xfrm>
            <a:off x="-3057879" y="-47512"/>
            <a:ext cx="9927504" cy="6858000"/>
            <a:chOff x="-9337032" y="-1"/>
            <a:chExt cx="9927504" cy="6858000"/>
          </a:xfrm>
          <a:solidFill>
            <a:schemeClr val="accent2">
              <a:lumMod val="40000"/>
              <a:lumOff val="60000"/>
            </a:schemeClr>
          </a:solidFill>
        </p:grpSpPr>
        <p:sp>
          <p:nvSpPr>
            <p:cNvPr id="81" name="Rectangle 80">
              <a:extLst>
                <a:ext uri="{FF2B5EF4-FFF2-40B4-BE49-F238E27FC236}">
                  <a16:creationId xmlns:a16="http://schemas.microsoft.com/office/drawing/2014/main" id="{F5BEACBF-78B4-463B-A310-02315064A95F}"/>
                </a:ext>
              </a:extLst>
            </p:cNvPr>
            <p:cNvSpPr/>
            <p:nvPr/>
          </p:nvSpPr>
          <p:spPr>
            <a:xfrm>
              <a:off x="-9337032" y="-1"/>
              <a:ext cx="9923504" cy="6858000"/>
            </a:xfrm>
            <a:prstGeom prst="rect">
              <a:avLst/>
            </a:prstGeom>
            <a:grp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Freeform: Shape 81">
              <a:extLst>
                <a:ext uri="{FF2B5EF4-FFF2-40B4-BE49-F238E27FC236}">
                  <a16:creationId xmlns:a16="http://schemas.microsoft.com/office/drawing/2014/main" id="{D995B9E2-ABE4-4996-A20C-5FFE6DDAFAC7}"/>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3" name="TextBox 82">
              <a:extLst>
                <a:ext uri="{FF2B5EF4-FFF2-40B4-BE49-F238E27FC236}">
                  <a16:creationId xmlns:a16="http://schemas.microsoft.com/office/drawing/2014/main" id="{68D886C0-D320-4584-B763-53EB805E4008}"/>
                </a:ext>
              </a:extLst>
            </p:cNvPr>
            <p:cNvSpPr txBox="1"/>
            <p:nvPr/>
          </p:nvSpPr>
          <p:spPr>
            <a:xfrm rot="16200000">
              <a:off x="-1059893" y="3233014"/>
              <a:ext cx="2463782" cy="584775"/>
            </a:xfrm>
            <a:prstGeom prst="rect">
              <a:avLst/>
            </a:prstGeom>
            <a:grpFill/>
          </p:spPr>
          <p:txBody>
            <a:bodyPr wrap="square" rtlCol="0">
              <a:spAutoFit/>
            </a:bodyPr>
            <a:lstStyle/>
            <a:p>
              <a:pPr algn="ctr"/>
              <a:r>
                <a:rPr lang="en-US" sz="3200" b="1" dirty="0">
                  <a:solidFill>
                    <a:srgbClr val="F0EEF0"/>
                  </a:solidFill>
                  <a:latin typeface="Tw Cen MT" panose="020B0602020104020603" pitchFamily="34" charset="0"/>
                </a:rPr>
                <a:t>Conclusion</a:t>
              </a:r>
            </a:p>
          </p:txBody>
        </p:sp>
        <p:pic>
          <p:nvPicPr>
            <p:cNvPr id="84" name="Picture 83">
              <a:extLst>
                <a:ext uri="{FF2B5EF4-FFF2-40B4-BE49-F238E27FC236}">
                  <a16:creationId xmlns:a16="http://schemas.microsoft.com/office/drawing/2014/main" id="{91F0DB16-2C81-4ED8-A4F7-D7A7156EC6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a:grpFill/>
          </p:spPr>
        </p:pic>
      </p:grpSp>
      <p:grpSp>
        <p:nvGrpSpPr>
          <p:cNvPr id="85" name="Group 84">
            <a:extLst>
              <a:ext uri="{FF2B5EF4-FFF2-40B4-BE49-F238E27FC236}">
                <a16:creationId xmlns:a16="http://schemas.microsoft.com/office/drawing/2014/main" id="{D26BEFAD-412A-431A-A6F0-C7A72BEC45D2}"/>
              </a:ext>
            </a:extLst>
          </p:cNvPr>
          <p:cNvGrpSpPr/>
          <p:nvPr/>
        </p:nvGrpSpPr>
        <p:grpSpPr>
          <a:xfrm>
            <a:off x="-11857197" y="-47512"/>
            <a:ext cx="9927504" cy="6858000"/>
            <a:chOff x="-9337032" y="-1"/>
            <a:chExt cx="9927504" cy="6858000"/>
          </a:xfrm>
        </p:grpSpPr>
        <p:sp>
          <p:nvSpPr>
            <p:cNvPr id="86" name="Rectangle 85">
              <a:extLst>
                <a:ext uri="{FF2B5EF4-FFF2-40B4-BE49-F238E27FC236}">
                  <a16:creationId xmlns:a16="http://schemas.microsoft.com/office/drawing/2014/main" id="{DC42A12E-F8C4-4954-963A-99061833D754}"/>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7" name="Freeform: Shape 86">
              <a:extLst>
                <a:ext uri="{FF2B5EF4-FFF2-40B4-BE49-F238E27FC236}">
                  <a16:creationId xmlns:a16="http://schemas.microsoft.com/office/drawing/2014/main" id="{71DBCE37-61A3-4EFB-97E1-7DAA9887CEA3}"/>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8" name="TextBox 87">
              <a:extLst>
                <a:ext uri="{FF2B5EF4-FFF2-40B4-BE49-F238E27FC236}">
                  <a16:creationId xmlns:a16="http://schemas.microsoft.com/office/drawing/2014/main" id="{B9BC9058-4390-4421-8008-892B806AACF8}"/>
                </a:ext>
              </a:extLst>
            </p:cNvPr>
            <p:cNvSpPr txBox="1"/>
            <p:nvPr/>
          </p:nvSpPr>
          <p:spPr>
            <a:xfrm rot="16200000">
              <a:off x="-897902" y="3159174"/>
              <a:ext cx="2311369"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Thankyou</a:t>
              </a:r>
            </a:p>
          </p:txBody>
        </p:sp>
      </p:grpSp>
      <p:pic>
        <p:nvPicPr>
          <p:cNvPr id="3" name="Graphic 2" descr="In love face with no fill">
            <a:extLst>
              <a:ext uri="{FF2B5EF4-FFF2-40B4-BE49-F238E27FC236}">
                <a16:creationId xmlns:a16="http://schemas.microsoft.com/office/drawing/2014/main" id="{79DD2DD2-AF72-4A88-89B4-0B0FFD636AD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16387036">
            <a:off x="-3060400" y="3155638"/>
            <a:ext cx="527941" cy="527941"/>
          </a:xfrm>
          <a:prstGeom prst="rect">
            <a:avLst/>
          </a:prstGeom>
        </p:spPr>
      </p:pic>
      <p:sp>
        <p:nvSpPr>
          <p:cNvPr id="89" name="Content Placeholder 2">
            <a:extLst>
              <a:ext uri="{FF2B5EF4-FFF2-40B4-BE49-F238E27FC236}">
                <a16:creationId xmlns:a16="http://schemas.microsoft.com/office/drawing/2014/main" id="{1D832C80-DE7D-42C7-A215-D0C954EA02E4}"/>
              </a:ext>
            </a:extLst>
          </p:cNvPr>
          <p:cNvSpPr>
            <a:spLocks noGrp="1"/>
          </p:cNvSpPr>
          <p:nvPr/>
        </p:nvSpPr>
        <p:spPr>
          <a:xfrm>
            <a:off x="144992" y="606287"/>
            <a:ext cx="5315635" cy="5228841"/>
          </a:xfrm>
          <a:prstGeom prst="rect">
            <a:avLst/>
          </a:prstGeom>
        </p:spPr>
        <p:txBody>
          <a:bodyPr>
            <a:normAutofit/>
          </a:bodyPr>
          <a:lst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a:lstStyle>
          <a:p>
            <a:endParaRPr lang="en-US" sz="2400" dirty="0">
              <a:latin typeface="Tw Cen MT" panose="020B0602020104020603" pitchFamily="34" charset="0"/>
            </a:endParaRPr>
          </a:p>
          <a:p>
            <a:endParaRPr lang="en-US" sz="2400" dirty="0">
              <a:latin typeface="Tw Cen MT" panose="020B0602020104020603" pitchFamily="34" charset="0"/>
            </a:endParaRPr>
          </a:p>
          <a:p>
            <a:r>
              <a:rPr lang="en-US" sz="2400" dirty="0">
                <a:latin typeface="Tw Cen MT" panose="020B0602020104020603" pitchFamily="34" charset="0"/>
              </a:rPr>
              <a:t>Clocks have served the electronics design industry very well for a long time, but there are insignificant difficulties looming for clocked design in future. These difficulties are most obvious in complex SOC development, where electrical noise, power and design costs threaten to render the potential of future process technologies inaccessible to clocked design. </a:t>
            </a:r>
          </a:p>
          <a:p>
            <a:endParaRPr lang="en-US" sz="2400" dirty="0">
              <a:latin typeface="Tw Cen MT" panose="020B0602020104020603" pitchFamily="34" charset="0"/>
            </a:endParaRPr>
          </a:p>
        </p:txBody>
      </p:sp>
      <p:sp>
        <p:nvSpPr>
          <p:cNvPr id="2" name="TextBox 1">
            <a:extLst>
              <a:ext uri="{FF2B5EF4-FFF2-40B4-BE49-F238E27FC236}">
                <a16:creationId xmlns:a16="http://schemas.microsoft.com/office/drawing/2014/main" id="{30356BAE-58FF-4425-A049-462274D1C57D}"/>
              </a:ext>
            </a:extLst>
          </p:cNvPr>
          <p:cNvSpPr txBox="1"/>
          <p:nvPr/>
        </p:nvSpPr>
        <p:spPr>
          <a:xfrm>
            <a:off x="1413242" y="894522"/>
            <a:ext cx="3150705" cy="523220"/>
          </a:xfrm>
          <a:prstGeom prst="rect">
            <a:avLst/>
          </a:prstGeom>
          <a:noFill/>
        </p:spPr>
        <p:txBody>
          <a:bodyPr wrap="square" rtlCol="0">
            <a:spAutoFit/>
          </a:bodyPr>
          <a:lstStyle/>
          <a:p>
            <a:r>
              <a:rPr lang="en-IN" sz="2800" dirty="0">
                <a:solidFill>
                  <a:schemeClr val="bg2">
                    <a:lumMod val="10000"/>
                  </a:schemeClr>
                </a:solidFill>
                <a:latin typeface="Tw Cen MT" panose="020B0602020104020603" pitchFamily="34" charset="0"/>
              </a:rPr>
              <a:t>CONCLUSION</a:t>
            </a:r>
          </a:p>
        </p:txBody>
      </p:sp>
    </p:spTree>
    <p:extLst>
      <p:ext uri="{BB962C8B-B14F-4D97-AF65-F5344CB8AC3E}">
        <p14:creationId xmlns:p14="http://schemas.microsoft.com/office/powerpoint/2010/main" val="108773684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C8A16B82-6A3C-46F5-8D32-072FDF89864A}"/>
              </a:ext>
            </a:extLst>
          </p:cNvPr>
          <p:cNvGrpSpPr/>
          <p:nvPr/>
        </p:nvGrpSpPr>
        <p:grpSpPr>
          <a:xfrm>
            <a:off x="-405135" y="-22128"/>
            <a:ext cx="12482920" cy="6858000"/>
            <a:chOff x="-290920" y="0"/>
            <a:chExt cx="12482920" cy="6858000"/>
          </a:xfrm>
        </p:grpSpPr>
        <p:sp>
          <p:nvSpPr>
            <p:cNvPr id="20" name="Rectangle 19">
              <a:extLst>
                <a:ext uri="{FF2B5EF4-FFF2-40B4-BE49-F238E27FC236}">
                  <a16:creationId xmlns:a16="http://schemas.microsoft.com/office/drawing/2014/main" id="{2F391CEE-E392-4A9D-BD11-6954B994FB42}"/>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Freeform: Shape 20">
              <a:extLst>
                <a:ext uri="{FF2B5EF4-FFF2-40B4-BE49-F238E27FC236}">
                  <a16:creationId xmlns:a16="http://schemas.microsoft.com/office/drawing/2014/main" id="{7AC43ACA-5000-40E2-80D3-19833F9F1A3F}"/>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BE022673-C77C-4E8F-AF41-8B283703E87E}"/>
                </a:ext>
              </a:extLst>
            </p:cNvPr>
            <p:cNvSpPr txBox="1"/>
            <p:nvPr/>
          </p:nvSpPr>
          <p:spPr>
            <a:xfrm rot="16200000">
              <a:off x="10872792" y="3225512"/>
              <a:ext cx="1992086" cy="584775"/>
            </a:xfrm>
            <a:prstGeom prst="rect">
              <a:avLst/>
            </a:prstGeom>
            <a:noFill/>
          </p:spPr>
          <p:txBody>
            <a:bodyPr wrap="square" rtlCol="0">
              <a:spAutoFit/>
            </a:bodyPr>
            <a:lstStyle/>
            <a:p>
              <a:pPr algn="ctr"/>
              <a:r>
                <a:rPr lang="en-US" sz="3200" b="1" dirty="0">
                  <a:solidFill>
                    <a:srgbClr val="F0EEF0"/>
                  </a:solidFill>
                  <a:latin typeface="Tw Cen MT" panose="020B0602020104020603" pitchFamily="34" charset="0"/>
                </a:rPr>
                <a:t>Topic</a:t>
              </a:r>
              <a:endParaRPr lang="en-US" sz="2400" b="1" dirty="0">
                <a:solidFill>
                  <a:srgbClr val="F0EEF0"/>
                </a:solidFill>
                <a:latin typeface="Tw Cen MT" panose="020B0602020104020603" pitchFamily="34" charset="0"/>
              </a:endParaRPr>
            </a:p>
          </p:txBody>
        </p:sp>
        <p:pic>
          <p:nvPicPr>
            <p:cNvPr id="23" name="Picture 22">
              <a:extLst>
                <a:ext uri="{FF2B5EF4-FFF2-40B4-BE49-F238E27FC236}">
                  <a16:creationId xmlns:a16="http://schemas.microsoft.com/office/drawing/2014/main" id="{E8AD023B-AE8D-405F-90E6-27B0D47079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24" name="Group 23">
            <a:extLst>
              <a:ext uri="{FF2B5EF4-FFF2-40B4-BE49-F238E27FC236}">
                <a16:creationId xmlns:a16="http://schemas.microsoft.com/office/drawing/2014/main" id="{69A27401-3327-4871-86AC-B461CA62C3AC}"/>
              </a:ext>
            </a:extLst>
          </p:cNvPr>
          <p:cNvGrpSpPr/>
          <p:nvPr/>
        </p:nvGrpSpPr>
        <p:grpSpPr>
          <a:xfrm>
            <a:off x="147732" y="-9391"/>
            <a:ext cx="11447503" cy="6858000"/>
            <a:chOff x="213096" y="0"/>
            <a:chExt cx="11447503" cy="6858000"/>
          </a:xfrm>
        </p:grpSpPr>
        <p:sp>
          <p:nvSpPr>
            <p:cNvPr id="25" name="Rectangle 24">
              <a:extLst>
                <a:ext uri="{FF2B5EF4-FFF2-40B4-BE49-F238E27FC236}">
                  <a16:creationId xmlns:a16="http://schemas.microsoft.com/office/drawing/2014/main" id="{706C029B-A799-4206-A656-A006D8F83990}"/>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Freeform: Shape 25">
              <a:extLst>
                <a:ext uri="{FF2B5EF4-FFF2-40B4-BE49-F238E27FC236}">
                  <a16:creationId xmlns:a16="http://schemas.microsoft.com/office/drawing/2014/main" id="{63328131-EC42-4D6D-A247-91FD3D23E58C}"/>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TextBox 26">
              <a:extLst>
                <a:ext uri="{FF2B5EF4-FFF2-40B4-BE49-F238E27FC236}">
                  <a16:creationId xmlns:a16="http://schemas.microsoft.com/office/drawing/2014/main" id="{3A728384-87ED-4E87-8F78-97EB653FDC67}"/>
                </a:ext>
              </a:extLst>
            </p:cNvPr>
            <p:cNvSpPr txBox="1"/>
            <p:nvPr/>
          </p:nvSpPr>
          <p:spPr>
            <a:xfrm rot="16200000">
              <a:off x="10341391" y="3105834"/>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Content</a:t>
              </a:r>
            </a:p>
          </p:txBody>
        </p:sp>
        <p:pic>
          <p:nvPicPr>
            <p:cNvPr id="28" name="Picture 27">
              <a:extLst>
                <a:ext uri="{FF2B5EF4-FFF2-40B4-BE49-F238E27FC236}">
                  <a16:creationId xmlns:a16="http://schemas.microsoft.com/office/drawing/2014/main" id="{2B44F548-697F-412D-9B99-861C272463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29" name="Group 28">
            <a:extLst>
              <a:ext uri="{FF2B5EF4-FFF2-40B4-BE49-F238E27FC236}">
                <a16:creationId xmlns:a16="http://schemas.microsoft.com/office/drawing/2014/main" id="{C0099890-786A-4F87-960D-5DADE5168909}"/>
              </a:ext>
            </a:extLst>
          </p:cNvPr>
          <p:cNvGrpSpPr/>
          <p:nvPr/>
        </p:nvGrpSpPr>
        <p:grpSpPr>
          <a:xfrm>
            <a:off x="1115454" y="0"/>
            <a:ext cx="9961092" cy="6858000"/>
            <a:chOff x="491575" y="0"/>
            <a:chExt cx="9961092" cy="6858000"/>
          </a:xfrm>
        </p:grpSpPr>
        <p:sp>
          <p:nvSpPr>
            <p:cNvPr id="30" name="Rectangle 29">
              <a:extLst>
                <a:ext uri="{FF2B5EF4-FFF2-40B4-BE49-F238E27FC236}">
                  <a16:creationId xmlns:a16="http://schemas.microsoft.com/office/drawing/2014/main" id="{CE9AAB1E-3A13-4745-A574-9EE6806378C9}"/>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30">
              <a:extLst>
                <a:ext uri="{FF2B5EF4-FFF2-40B4-BE49-F238E27FC236}">
                  <a16:creationId xmlns:a16="http://schemas.microsoft.com/office/drawing/2014/main" id="{1BC0F905-3F71-4932-B130-39D508C4D117}"/>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TextBox 31">
              <a:extLst>
                <a:ext uri="{FF2B5EF4-FFF2-40B4-BE49-F238E27FC236}">
                  <a16:creationId xmlns:a16="http://schemas.microsoft.com/office/drawing/2014/main" id="{93EC5869-A976-4328-A864-2BB04E7E7BFC}"/>
                </a:ext>
              </a:extLst>
            </p:cNvPr>
            <p:cNvSpPr txBox="1"/>
            <p:nvPr/>
          </p:nvSpPr>
          <p:spPr>
            <a:xfrm rot="16200000">
              <a:off x="9109374" y="3220282"/>
              <a:ext cx="2053852" cy="523220"/>
            </a:xfrm>
            <a:prstGeom prst="rect">
              <a:avLst/>
            </a:prstGeom>
            <a:noFill/>
          </p:spPr>
          <p:txBody>
            <a:bodyPr wrap="square" rtlCol="0">
              <a:spAutoFit/>
            </a:bodyPr>
            <a:lstStyle/>
            <a:p>
              <a:pPr algn="ctr"/>
              <a:r>
                <a:rPr lang="en-US" sz="2800" b="1" dirty="0">
                  <a:solidFill>
                    <a:srgbClr val="F0EEF0"/>
                  </a:solidFill>
                  <a:latin typeface="Tw Cen MT" panose="020B0602020104020603" pitchFamily="34" charset="0"/>
                </a:rPr>
                <a:t>Introduction</a:t>
              </a:r>
            </a:p>
          </p:txBody>
        </p:sp>
        <p:pic>
          <p:nvPicPr>
            <p:cNvPr id="33" name="Picture 32">
              <a:extLst>
                <a:ext uri="{FF2B5EF4-FFF2-40B4-BE49-F238E27FC236}">
                  <a16:creationId xmlns:a16="http://schemas.microsoft.com/office/drawing/2014/main" id="{7C8E4AB7-ADC0-4FEE-AE7A-994F5DAD3F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grpSp>
        <p:nvGrpSpPr>
          <p:cNvPr id="34" name="Group 33">
            <a:extLst>
              <a:ext uri="{FF2B5EF4-FFF2-40B4-BE49-F238E27FC236}">
                <a16:creationId xmlns:a16="http://schemas.microsoft.com/office/drawing/2014/main" id="{0E4F6447-6163-4D6A-A8D2-BD63B6CB3A42}"/>
              </a:ext>
            </a:extLst>
          </p:cNvPr>
          <p:cNvGrpSpPr/>
          <p:nvPr/>
        </p:nvGrpSpPr>
        <p:grpSpPr>
          <a:xfrm>
            <a:off x="1008677" y="26126"/>
            <a:ext cx="9574094" cy="6858000"/>
            <a:chOff x="491575" y="0"/>
            <a:chExt cx="9574094" cy="6858000"/>
          </a:xfrm>
        </p:grpSpPr>
        <p:sp>
          <p:nvSpPr>
            <p:cNvPr id="35" name="Rectangle 34">
              <a:extLst>
                <a:ext uri="{FF2B5EF4-FFF2-40B4-BE49-F238E27FC236}">
                  <a16:creationId xmlns:a16="http://schemas.microsoft.com/office/drawing/2014/main" id="{5CB8CB55-9DEC-4367-900E-7257FE1B874F}"/>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reeform: Shape 35">
              <a:extLst>
                <a:ext uri="{FF2B5EF4-FFF2-40B4-BE49-F238E27FC236}">
                  <a16:creationId xmlns:a16="http://schemas.microsoft.com/office/drawing/2014/main" id="{9DBAEDD6-7153-4AFF-BDC7-5A225B4B5642}"/>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TextBox 36">
              <a:extLst>
                <a:ext uri="{FF2B5EF4-FFF2-40B4-BE49-F238E27FC236}">
                  <a16:creationId xmlns:a16="http://schemas.microsoft.com/office/drawing/2014/main" id="{12F9D37B-DE70-4087-8A7F-BBA0BAF5B6CF}"/>
                </a:ext>
              </a:extLst>
            </p:cNvPr>
            <p:cNvSpPr txBox="1"/>
            <p:nvPr/>
          </p:nvSpPr>
          <p:spPr>
            <a:xfrm rot="16200000">
              <a:off x="8634423" y="3200690"/>
              <a:ext cx="2216146" cy="400110"/>
            </a:xfrm>
            <a:prstGeom prst="rect">
              <a:avLst/>
            </a:prstGeom>
            <a:noFill/>
          </p:spPr>
          <p:txBody>
            <a:bodyPr wrap="square" rtlCol="0">
              <a:spAutoFit/>
            </a:bodyPr>
            <a:lstStyle/>
            <a:p>
              <a:pPr algn="ctr"/>
              <a:r>
                <a:rPr lang="en-US" sz="2000" b="1" dirty="0">
                  <a:solidFill>
                    <a:srgbClr val="F0EEF0"/>
                  </a:solidFill>
                  <a:latin typeface="Tw Cen MT" panose="020B0602020104020603" pitchFamily="34" charset="0"/>
                </a:rPr>
                <a:t>Prob-Synchronous</a:t>
              </a:r>
            </a:p>
          </p:txBody>
        </p:sp>
        <p:pic>
          <p:nvPicPr>
            <p:cNvPr id="38" name="Picture 37">
              <a:extLst>
                <a:ext uri="{FF2B5EF4-FFF2-40B4-BE49-F238E27FC236}">
                  <a16:creationId xmlns:a16="http://schemas.microsoft.com/office/drawing/2014/main" id="{6FA13E8D-3FCC-4EC2-BD8C-6CE7CA0ECD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sp>
        <p:nvSpPr>
          <p:cNvPr id="39" name="Rectangle 38">
            <a:extLst>
              <a:ext uri="{FF2B5EF4-FFF2-40B4-BE49-F238E27FC236}">
                <a16:creationId xmlns:a16="http://schemas.microsoft.com/office/drawing/2014/main" id="{71382190-201C-4BAE-91F3-296A26671C96}"/>
              </a:ext>
            </a:extLst>
          </p:cNvPr>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0" name="Group 39">
            <a:extLst>
              <a:ext uri="{FF2B5EF4-FFF2-40B4-BE49-F238E27FC236}">
                <a16:creationId xmlns:a16="http://schemas.microsoft.com/office/drawing/2014/main" id="{3FD3EE0D-FD02-4885-9AC0-03F414A9888F}"/>
              </a:ext>
            </a:extLst>
          </p:cNvPr>
          <p:cNvGrpSpPr/>
          <p:nvPr/>
        </p:nvGrpSpPr>
        <p:grpSpPr>
          <a:xfrm>
            <a:off x="1391774" y="9391"/>
            <a:ext cx="8692331" cy="6858000"/>
            <a:chOff x="718505" y="-1"/>
            <a:chExt cx="8692331" cy="6858000"/>
          </a:xfrm>
        </p:grpSpPr>
        <p:sp>
          <p:nvSpPr>
            <p:cNvPr id="41" name="Rectangle 40">
              <a:extLst>
                <a:ext uri="{FF2B5EF4-FFF2-40B4-BE49-F238E27FC236}">
                  <a16:creationId xmlns:a16="http://schemas.microsoft.com/office/drawing/2014/main" id="{60A9D552-2EF0-4DB4-9DC6-F52F2FD55E3C}"/>
                </a:ext>
              </a:extLst>
            </p:cNvPr>
            <p:cNvSpPr/>
            <p:nvPr/>
          </p:nvSpPr>
          <p:spPr>
            <a:xfrm>
              <a:off x="718505"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DA27D1F1-923F-4591-A07A-39E775B734F9}"/>
                </a:ext>
              </a:extLst>
            </p:cNvPr>
            <p:cNvSpPr/>
            <p:nvPr/>
          </p:nvSpPr>
          <p:spPr>
            <a:xfrm>
              <a:off x="8202489" y="235675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TextBox 42">
              <a:extLst>
                <a:ext uri="{FF2B5EF4-FFF2-40B4-BE49-F238E27FC236}">
                  <a16:creationId xmlns:a16="http://schemas.microsoft.com/office/drawing/2014/main" id="{0E895421-2372-4C7F-93D2-3B0353A6E7BD}"/>
                </a:ext>
              </a:extLst>
            </p:cNvPr>
            <p:cNvSpPr txBox="1"/>
            <p:nvPr/>
          </p:nvSpPr>
          <p:spPr>
            <a:xfrm rot="16200000">
              <a:off x="7897945" y="3205894"/>
              <a:ext cx="2360918" cy="523220"/>
            </a:xfrm>
            <a:prstGeom prst="rect">
              <a:avLst/>
            </a:prstGeom>
            <a:noFill/>
          </p:spPr>
          <p:txBody>
            <a:bodyPr wrap="square" rtlCol="0">
              <a:spAutoFit/>
            </a:bodyPr>
            <a:lstStyle/>
            <a:p>
              <a:pPr algn="ctr"/>
              <a:r>
                <a:rPr lang="en-US" sz="2800" b="1" dirty="0" err="1">
                  <a:solidFill>
                    <a:srgbClr val="F0EEF0"/>
                  </a:solidFill>
                  <a:latin typeface="Tw Cen MT" panose="020B0602020104020603" pitchFamily="34" charset="0"/>
                </a:rPr>
                <a:t>Asyn</a:t>
              </a:r>
              <a:r>
                <a:rPr lang="en-US" sz="2800" b="1" dirty="0">
                  <a:solidFill>
                    <a:srgbClr val="F0EEF0"/>
                  </a:solidFill>
                  <a:latin typeface="Tw Cen MT" panose="020B0602020104020603" pitchFamily="34" charset="0"/>
                </a:rPr>
                <a:t>-Logic</a:t>
              </a:r>
            </a:p>
          </p:txBody>
        </p:sp>
        <p:pic>
          <p:nvPicPr>
            <p:cNvPr id="44" name="Picture 43">
              <a:extLst>
                <a:ext uri="{FF2B5EF4-FFF2-40B4-BE49-F238E27FC236}">
                  <a16:creationId xmlns:a16="http://schemas.microsoft.com/office/drawing/2014/main" id="{1A9D6167-F7B8-4BFF-8BC5-2D13EF0CFF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45" name="Group 44">
            <a:extLst>
              <a:ext uri="{FF2B5EF4-FFF2-40B4-BE49-F238E27FC236}">
                <a16:creationId xmlns:a16="http://schemas.microsoft.com/office/drawing/2014/main" id="{76789F00-2688-429D-926C-15F83152FDBE}"/>
              </a:ext>
            </a:extLst>
          </p:cNvPr>
          <p:cNvGrpSpPr/>
          <p:nvPr/>
        </p:nvGrpSpPr>
        <p:grpSpPr>
          <a:xfrm>
            <a:off x="-397805" y="-29305"/>
            <a:ext cx="9927504" cy="6858000"/>
            <a:chOff x="-9337032" y="-1"/>
            <a:chExt cx="9927504" cy="6858000"/>
          </a:xfrm>
        </p:grpSpPr>
        <p:sp>
          <p:nvSpPr>
            <p:cNvPr id="46" name="Rectangle 45">
              <a:extLst>
                <a:ext uri="{FF2B5EF4-FFF2-40B4-BE49-F238E27FC236}">
                  <a16:creationId xmlns:a16="http://schemas.microsoft.com/office/drawing/2014/main" id="{FF862AB6-114D-4C6A-B849-5A11B3650265}"/>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Freeform: Shape 46">
              <a:extLst>
                <a:ext uri="{FF2B5EF4-FFF2-40B4-BE49-F238E27FC236}">
                  <a16:creationId xmlns:a16="http://schemas.microsoft.com/office/drawing/2014/main" id="{30105858-8A3E-4676-96A7-18C1A74E36F4}"/>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TextBox 47">
              <a:extLst>
                <a:ext uri="{FF2B5EF4-FFF2-40B4-BE49-F238E27FC236}">
                  <a16:creationId xmlns:a16="http://schemas.microsoft.com/office/drawing/2014/main" id="{8A634BD7-1512-45B6-AFE4-1EEA636625CB}"/>
                </a:ext>
              </a:extLst>
            </p:cNvPr>
            <p:cNvSpPr txBox="1"/>
            <p:nvPr/>
          </p:nvSpPr>
          <p:spPr>
            <a:xfrm rot="16200000">
              <a:off x="-738260" y="3251163"/>
              <a:ext cx="1992086" cy="523220"/>
            </a:xfrm>
            <a:prstGeom prst="rect">
              <a:avLst/>
            </a:prstGeom>
            <a:noFill/>
          </p:spPr>
          <p:txBody>
            <a:bodyPr wrap="square" rtlCol="0">
              <a:spAutoFit/>
            </a:bodyPr>
            <a:lstStyle/>
            <a:p>
              <a:pPr algn="ctr"/>
              <a:r>
                <a:rPr lang="en-US" sz="2800" b="1" dirty="0">
                  <a:solidFill>
                    <a:srgbClr val="F0EEF0"/>
                  </a:solidFill>
                  <a:latin typeface="Tw Cen MT" panose="020B0602020104020603" pitchFamily="34" charset="0"/>
                </a:rPr>
                <a:t>Cycles</a:t>
              </a:r>
              <a:endParaRPr lang="en-US" sz="3600" b="1" dirty="0">
                <a:solidFill>
                  <a:srgbClr val="F0EEF0"/>
                </a:solidFill>
                <a:latin typeface="Tw Cen MT" panose="020B0602020104020603" pitchFamily="34" charset="0"/>
              </a:endParaRPr>
            </a:p>
          </p:txBody>
        </p:sp>
        <p:pic>
          <p:nvPicPr>
            <p:cNvPr id="49" name="Picture 48">
              <a:extLst>
                <a:ext uri="{FF2B5EF4-FFF2-40B4-BE49-F238E27FC236}">
                  <a16:creationId xmlns:a16="http://schemas.microsoft.com/office/drawing/2014/main" id="{F08704A4-CABE-4989-8BF7-C10A6BB40E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grpSp>
        <p:nvGrpSpPr>
          <p:cNvPr id="60" name="Group 59">
            <a:extLst>
              <a:ext uri="{FF2B5EF4-FFF2-40B4-BE49-F238E27FC236}">
                <a16:creationId xmlns:a16="http://schemas.microsoft.com/office/drawing/2014/main" id="{FFC7024A-97B3-4D72-921A-886F8017D106}"/>
              </a:ext>
            </a:extLst>
          </p:cNvPr>
          <p:cNvGrpSpPr/>
          <p:nvPr/>
        </p:nvGrpSpPr>
        <p:grpSpPr>
          <a:xfrm>
            <a:off x="-943614" y="6160"/>
            <a:ext cx="9927504" cy="6858000"/>
            <a:chOff x="-9337032" y="-1"/>
            <a:chExt cx="9927504" cy="6858000"/>
          </a:xfrm>
        </p:grpSpPr>
        <p:sp>
          <p:nvSpPr>
            <p:cNvPr id="61" name="Rectangle 60">
              <a:extLst>
                <a:ext uri="{FF2B5EF4-FFF2-40B4-BE49-F238E27FC236}">
                  <a16:creationId xmlns:a16="http://schemas.microsoft.com/office/drawing/2014/main" id="{DFE43215-2E20-4834-BED6-1E93C9C54EE4}"/>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Freeform: Shape 61">
              <a:extLst>
                <a:ext uri="{FF2B5EF4-FFF2-40B4-BE49-F238E27FC236}">
                  <a16:creationId xmlns:a16="http://schemas.microsoft.com/office/drawing/2014/main" id="{6EF17680-076D-46BF-B04A-A3C2ADDFBE13}"/>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TextBox 62">
              <a:extLst>
                <a:ext uri="{FF2B5EF4-FFF2-40B4-BE49-F238E27FC236}">
                  <a16:creationId xmlns:a16="http://schemas.microsoft.com/office/drawing/2014/main" id="{D3073FE4-A545-4DEE-A982-3396E687A4CC}"/>
                </a:ext>
              </a:extLst>
            </p:cNvPr>
            <p:cNvSpPr txBox="1"/>
            <p:nvPr/>
          </p:nvSpPr>
          <p:spPr>
            <a:xfrm rot="16200000">
              <a:off x="-738260" y="3189608"/>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Chart</a:t>
              </a:r>
            </a:p>
          </p:txBody>
        </p:sp>
        <p:pic>
          <p:nvPicPr>
            <p:cNvPr id="64" name="Picture 63">
              <a:extLst>
                <a:ext uri="{FF2B5EF4-FFF2-40B4-BE49-F238E27FC236}">
                  <a16:creationId xmlns:a16="http://schemas.microsoft.com/office/drawing/2014/main" id="{C1B2E360-B791-4975-A5EB-728569BC81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grpSp>
        <p:nvGrpSpPr>
          <p:cNvPr id="65" name="Group 64">
            <a:extLst>
              <a:ext uri="{FF2B5EF4-FFF2-40B4-BE49-F238E27FC236}">
                <a16:creationId xmlns:a16="http://schemas.microsoft.com/office/drawing/2014/main" id="{EF9D879B-5C59-4B99-B0E6-4CEEEB0E59D9}"/>
              </a:ext>
            </a:extLst>
          </p:cNvPr>
          <p:cNvGrpSpPr/>
          <p:nvPr/>
        </p:nvGrpSpPr>
        <p:grpSpPr>
          <a:xfrm>
            <a:off x="-1458344" y="-28289"/>
            <a:ext cx="9927504" cy="6858000"/>
            <a:chOff x="-9337032" y="-1"/>
            <a:chExt cx="9927504" cy="6858000"/>
          </a:xfrm>
        </p:grpSpPr>
        <p:sp>
          <p:nvSpPr>
            <p:cNvPr id="66" name="Rectangle 65">
              <a:extLst>
                <a:ext uri="{FF2B5EF4-FFF2-40B4-BE49-F238E27FC236}">
                  <a16:creationId xmlns:a16="http://schemas.microsoft.com/office/drawing/2014/main" id="{961B2DE1-1BDE-43E6-82F6-A9BAB25018CB}"/>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Freeform: Shape 66">
              <a:extLst>
                <a:ext uri="{FF2B5EF4-FFF2-40B4-BE49-F238E27FC236}">
                  <a16:creationId xmlns:a16="http://schemas.microsoft.com/office/drawing/2014/main" id="{D23DE19A-45F3-4E66-938C-3E13914C0C5A}"/>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TextBox 67">
              <a:extLst>
                <a:ext uri="{FF2B5EF4-FFF2-40B4-BE49-F238E27FC236}">
                  <a16:creationId xmlns:a16="http://schemas.microsoft.com/office/drawing/2014/main" id="{8D61AD0A-15E5-4CBE-B2BA-D34AF4C262C9}"/>
                </a:ext>
              </a:extLst>
            </p:cNvPr>
            <p:cNvSpPr txBox="1"/>
            <p:nvPr/>
          </p:nvSpPr>
          <p:spPr>
            <a:xfrm rot="16200000">
              <a:off x="-738260" y="3189608"/>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Working</a:t>
              </a:r>
            </a:p>
          </p:txBody>
        </p:sp>
        <p:pic>
          <p:nvPicPr>
            <p:cNvPr id="69" name="Picture 68">
              <a:extLst>
                <a:ext uri="{FF2B5EF4-FFF2-40B4-BE49-F238E27FC236}">
                  <a16:creationId xmlns:a16="http://schemas.microsoft.com/office/drawing/2014/main" id="{F8722FED-6ADC-430D-9771-BCC22E6407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grpSp>
        <p:nvGrpSpPr>
          <p:cNvPr id="70" name="Group 69">
            <a:extLst>
              <a:ext uri="{FF2B5EF4-FFF2-40B4-BE49-F238E27FC236}">
                <a16:creationId xmlns:a16="http://schemas.microsoft.com/office/drawing/2014/main" id="{15204B85-7B53-49E0-A1E6-F09952158359}"/>
              </a:ext>
            </a:extLst>
          </p:cNvPr>
          <p:cNvGrpSpPr/>
          <p:nvPr/>
        </p:nvGrpSpPr>
        <p:grpSpPr>
          <a:xfrm>
            <a:off x="-1977916" y="-22936"/>
            <a:ext cx="9927504" cy="6858000"/>
            <a:chOff x="-9337032" y="-1"/>
            <a:chExt cx="9927504" cy="6858000"/>
          </a:xfrm>
        </p:grpSpPr>
        <p:sp>
          <p:nvSpPr>
            <p:cNvPr id="71" name="Rectangle 70">
              <a:extLst>
                <a:ext uri="{FF2B5EF4-FFF2-40B4-BE49-F238E27FC236}">
                  <a16:creationId xmlns:a16="http://schemas.microsoft.com/office/drawing/2014/main" id="{1F9656CF-D4B8-4DA3-8DB7-82C058AD0E9D}"/>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 name="Freeform: Shape 71">
              <a:extLst>
                <a:ext uri="{FF2B5EF4-FFF2-40B4-BE49-F238E27FC236}">
                  <a16:creationId xmlns:a16="http://schemas.microsoft.com/office/drawing/2014/main" id="{D610A017-00BE-4A0B-96E9-0B7D05B5806B}"/>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TextBox 72">
              <a:extLst>
                <a:ext uri="{FF2B5EF4-FFF2-40B4-BE49-F238E27FC236}">
                  <a16:creationId xmlns:a16="http://schemas.microsoft.com/office/drawing/2014/main" id="{7121D64F-2014-43E9-87A3-52E5F459511D}"/>
                </a:ext>
              </a:extLst>
            </p:cNvPr>
            <p:cNvSpPr txBox="1"/>
            <p:nvPr/>
          </p:nvSpPr>
          <p:spPr>
            <a:xfrm rot="16200000">
              <a:off x="-738260" y="3189608"/>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Features</a:t>
              </a:r>
            </a:p>
          </p:txBody>
        </p:sp>
        <p:pic>
          <p:nvPicPr>
            <p:cNvPr id="74" name="Picture 73">
              <a:extLst>
                <a:ext uri="{FF2B5EF4-FFF2-40B4-BE49-F238E27FC236}">
                  <a16:creationId xmlns:a16="http://schemas.microsoft.com/office/drawing/2014/main" id="{CA25E03E-59E9-4159-9411-763DD9795E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grpSp>
        <p:nvGrpSpPr>
          <p:cNvPr id="75" name="Group 74">
            <a:extLst>
              <a:ext uri="{FF2B5EF4-FFF2-40B4-BE49-F238E27FC236}">
                <a16:creationId xmlns:a16="http://schemas.microsoft.com/office/drawing/2014/main" id="{756845E8-519C-4CCF-AA94-CC6FD23D7E5D}"/>
              </a:ext>
            </a:extLst>
          </p:cNvPr>
          <p:cNvGrpSpPr/>
          <p:nvPr/>
        </p:nvGrpSpPr>
        <p:grpSpPr>
          <a:xfrm>
            <a:off x="-2499885" y="-85020"/>
            <a:ext cx="9927504" cy="6858000"/>
            <a:chOff x="-9337032" y="-1"/>
            <a:chExt cx="9927504" cy="6858000"/>
          </a:xfrm>
        </p:grpSpPr>
        <p:sp>
          <p:nvSpPr>
            <p:cNvPr id="76" name="Rectangle 75">
              <a:extLst>
                <a:ext uri="{FF2B5EF4-FFF2-40B4-BE49-F238E27FC236}">
                  <a16:creationId xmlns:a16="http://schemas.microsoft.com/office/drawing/2014/main" id="{5962BF4B-E2A7-4175-8927-260945078A41}"/>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Freeform: Shape 76">
              <a:extLst>
                <a:ext uri="{FF2B5EF4-FFF2-40B4-BE49-F238E27FC236}">
                  <a16:creationId xmlns:a16="http://schemas.microsoft.com/office/drawing/2014/main" id="{EB7FC6E9-6C1C-4E1E-8634-6C1BEF2B2ACD}"/>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TextBox 77">
              <a:extLst>
                <a:ext uri="{FF2B5EF4-FFF2-40B4-BE49-F238E27FC236}">
                  <a16:creationId xmlns:a16="http://schemas.microsoft.com/office/drawing/2014/main" id="{15CDD9D9-DFC6-4FEE-943A-1859588FE172}"/>
                </a:ext>
              </a:extLst>
            </p:cNvPr>
            <p:cNvSpPr txBox="1"/>
            <p:nvPr/>
          </p:nvSpPr>
          <p:spPr>
            <a:xfrm rot="16200000">
              <a:off x="-928806" y="3255630"/>
              <a:ext cx="2311368" cy="584775"/>
            </a:xfrm>
            <a:prstGeom prst="rect">
              <a:avLst/>
            </a:prstGeom>
            <a:noFill/>
          </p:spPr>
          <p:txBody>
            <a:bodyPr wrap="square" rtlCol="0">
              <a:spAutoFit/>
            </a:bodyPr>
            <a:lstStyle/>
            <a:p>
              <a:pPr algn="ctr"/>
              <a:r>
                <a:rPr lang="en-US" sz="3200" b="1" dirty="0">
                  <a:solidFill>
                    <a:srgbClr val="F0EEF0"/>
                  </a:solidFill>
                  <a:latin typeface="Tw Cen MT" panose="020B0602020104020603" pitchFamily="34" charset="0"/>
                </a:rPr>
                <a:t>Challenges</a:t>
              </a:r>
            </a:p>
          </p:txBody>
        </p:sp>
        <p:pic>
          <p:nvPicPr>
            <p:cNvPr id="79" name="Picture 78">
              <a:extLst>
                <a:ext uri="{FF2B5EF4-FFF2-40B4-BE49-F238E27FC236}">
                  <a16:creationId xmlns:a16="http://schemas.microsoft.com/office/drawing/2014/main" id="{4A222933-1DD7-4AF2-9223-835EBE5C42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grpSp>
        <p:nvGrpSpPr>
          <p:cNvPr id="80" name="Group 79">
            <a:extLst>
              <a:ext uri="{FF2B5EF4-FFF2-40B4-BE49-F238E27FC236}">
                <a16:creationId xmlns:a16="http://schemas.microsoft.com/office/drawing/2014/main" id="{55515785-E2F9-494F-8CEE-B554D6A4113B}"/>
              </a:ext>
            </a:extLst>
          </p:cNvPr>
          <p:cNvGrpSpPr/>
          <p:nvPr/>
        </p:nvGrpSpPr>
        <p:grpSpPr>
          <a:xfrm>
            <a:off x="-3057879" y="-47512"/>
            <a:ext cx="9927504" cy="6858000"/>
            <a:chOff x="-9337032" y="-1"/>
            <a:chExt cx="9927504" cy="6858000"/>
          </a:xfrm>
        </p:grpSpPr>
        <p:sp>
          <p:nvSpPr>
            <p:cNvPr id="81" name="Rectangle 80">
              <a:extLst>
                <a:ext uri="{FF2B5EF4-FFF2-40B4-BE49-F238E27FC236}">
                  <a16:creationId xmlns:a16="http://schemas.microsoft.com/office/drawing/2014/main" id="{F5BEACBF-78B4-463B-A310-02315064A95F}"/>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Freeform: Shape 81">
              <a:extLst>
                <a:ext uri="{FF2B5EF4-FFF2-40B4-BE49-F238E27FC236}">
                  <a16:creationId xmlns:a16="http://schemas.microsoft.com/office/drawing/2014/main" id="{D995B9E2-ABE4-4996-A20C-5FFE6DDAFAC7}"/>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3" name="TextBox 82">
              <a:extLst>
                <a:ext uri="{FF2B5EF4-FFF2-40B4-BE49-F238E27FC236}">
                  <a16:creationId xmlns:a16="http://schemas.microsoft.com/office/drawing/2014/main" id="{68D886C0-D320-4584-B763-53EB805E4008}"/>
                </a:ext>
              </a:extLst>
            </p:cNvPr>
            <p:cNvSpPr txBox="1"/>
            <p:nvPr/>
          </p:nvSpPr>
          <p:spPr>
            <a:xfrm rot="16200000">
              <a:off x="-1059893" y="3233014"/>
              <a:ext cx="2463782" cy="584775"/>
            </a:xfrm>
            <a:prstGeom prst="rect">
              <a:avLst/>
            </a:prstGeom>
            <a:noFill/>
          </p:spPr>
          <p:txBody>
            <a:bodyPr wrap="square" rtlCol="0">
              <a:spAutoFit/>
            </a:bodyPr>
            <a:lstStyle/>
            <a:p>
              <a:pPr algn="ctr"/>
              <a:r>
                <a:rPr lang="en-US" sz="3200" b="1" dirty="0">
                  <a:solidFill>
                    <a:srgbClr val="F0EEF0"/>
                  </a:solidFill>
                  <a:latin typeface="Tw Cen MT" panose="020B0602020104020603" pitchFamily="34" charset="0"/>
                </a:rPr>
                <a:t>Conclusion</a:t>
              </a:r>
            </a:p>
          </p:txBody>
        </p:sp>
        <p:pic>
          <p:nvPicPr>
            <p:cNvPr id="84" name="Picture 83">
              <a:extLst>
                <a:ext uri="{FF2B5EF4-FFF2-40B4-BE49-F238E27FC236}">
                  <a16:creationId xmlns:a16="http://schemas.microsoft.com/office/drawing/2014/main" id="{91F0DB16-2C81-4ED8-A4F7-D7A7156EC6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grpSp>
        <p:nvGrpSpPr>
          <p:cNvPr id="85" name="Group 84">
            <a:extLst>
              <a:ext uri="{FF2B5EF4-FFF2-40B4-BE49-F238E27FC236}">
                <a16:creationId xmlns:a16="http://schemas.microsoft.com/office/drawing/2014/main" id="{D26BEFAD-412A-431A-A6F0-C7A72BEC45D2}"/>
              </a:ext>
            </a:extLst>
          </p:cNvPr>
          <p:cNvGrpSpPr/>
          <p:nvPr/>
        </p:nvGrpSpPr>
        <p:grpSpPr>
          <a:xfrm>
            <a:off x="-3647611" y="-47512"/>
            <a:ext cx="9927504" cy="6858000"/>
            <a:chOff x="-9337032" y="-1"/>
            <a:chExt cx="9927504" cy="6858000"/>
          </a:xfrm>
        </p:grpSpPr>
        <p:sp>
          <p:nvSpPr>
            <p:cNvPr id="86" name="Rectangle 85">
              <a:extLst>
                <a:ext uri="{FF2B5EF4-FFF2-40B4-BE49-F238E27FC236}">
                  <a16:creationId xmlns:a16="http://schemas.microsoft.com/office/drawing/2014/main" id="{DC42A12E-F8C4-4954-963A-99061833D754}"/>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empus Sans ITC" panose="04020404030D07020202" pitchFamily="82" charset="0"/>
              </a:endParaRPr>
            </a:p>
          </p:txBody>
        </p:sp>
        <p:sp>
          <p:nvSpPr>
            <p:cNvPr id="87" name="Freeform: Shape 86">
              <a:extLst>
                <a:ext uri="{FF2B5EF4-FFF2-40B4-BE49-F238E27FC236}">
                  <a16:creationId xmlns:a16="http://schemas.microsoft.com/office/drawing/2014/main" id="{71DBCE37-61A3-4EFB-97E1-7DAA9887CEA3}"/>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empus Sans ITC" panose="04020404030D07020202" pitchFamily="82" charset="0"/>
              </a:endParaRPr>
            </a:p>
          </p:txBody>
        </p:sp>
        <p:sp>
          <p:nvSpPr>
            <p:cNvPr id="88" name="TextBox 87">
              <a:extLst>
                <a:ext uri="{FF2B5EF4-FFF2-40B4-BE49-F238E27FC236}">
                  <a16:creationId xmlns:a16="http://schemas.microsoft.com/office/drawing/2014/main" id="{B9BC9058-4390-4421-8008-892B806AACF8}"/>
                </a:ext>
              </a:extLst>
            </p:cNvPr>
            <p:cNvSpPr txBox="1"/>
            <p:nvPr/>
          </p:nvSpPr>
          <p:spPr>
            <a:xfrm rot="16200000">
              <a:off x="-897902" y="3159174"/>
              <a:ext cx="2311369" cy="646331"/>
            </a:xfrm>
            <a:prstGeom prst="rect">
              <a:avLst/>
            </a:prstGeom>
            <a:noFill/>
          </p:spPr>
          <p:txBody>
            <a:bodyPr wrap="square" rtlCol="0">
              <a:spAutoFit/>
            </a:bodyPr>
            <a:lstStyle/>
            <a:p>
              <a:pPr algn="ctr"/>
              <a:r>
                <a:rPr lang="en-US" sz="3600" b="1" dirty="0">
                  <a:solidFill>
                    <a:srgbClr val="F0EEF0"/>
                  </a:solidFill>
                  <a:latin typeface="Tempus Sans ITC" panose="04020404030D07020202" pitchFamily="82" charset="0"/>
                </a:rPr>
                <a:t>Thankyou</a:t>
              </a:r>
            </a:p>
          </p:txBody>
        </p:sp>
      </p:grpSp>
      <p:pic>
        <p:nvPicPr>
          <p:cNvPr id="3" name="Graphic 2" descr="In love face with no fill">
            <a:extLst>
              <a:ext uri="{FF2B5EF4-FFF2-40B4-BE49-F238E27FC236}">
                <a16:creationId xmlns:a16="http://schemas.microsoft.com/office/drawing/2014/main" id="{79DD2DD2-AF72-4A88-89B4-0B0FFD636AD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16387036">
            <a:off x="5199332" y="3188657"/>
            <a:ext cx="527941" cy="527941"/>
          </a:xfrm>
          <a:prstGeom prst="rect">
            <a:avLst/>
          </a:prstGeom>
        </p:spPr>
      </p:pic>
      <p:sp>
        <p:nvSpPr>
          <p:cNvPr id="2" name="Rectangle 1">
            <a:extLst>
              <a:ext uri="{FF2B5EF4-FFF2-40B4-BE49-F238E27FC236}">
                <a16:creationId xmlns:a16="http://schemas.microsoft.com/office/drawing/2014/main" id="{79475432-1F16-4F6E-9F3E-D842A68B33A1}"/>
              </a:ext>
            </a:extLst>
          </p:cNvPr>
          <p:cNvSpPr/>
          <p:nvPr/>
        </p:nvSpPr>
        <p:spPr>
          <a:xfrm>
            <a:off x="596764" y="2604053"/>
            <a:ext cx="3530336" cy="824948"/>
          </a:xfrm>
          <a:prstGeom prst="rect">
            <a:avLst/>
          </a:prstGeom>
          <a:solidFill>
            <a:schemeClr val="bg1"/>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b="1" dirty="0">
              <a:ln w="0"/>
              <a:solidFill>
                <a:schemeClr val="tx1"/>
              </a:solidFill>
              <a:effectLst>
                <a:outerShdw blurRad="38100" dist="19050" dir="2700000" algn="tl" rotWithShape="0">
                  <a:schemeClr val="dk1">
                    <a:alpha val="40000"/>
                  </a:schemeClr>
                </a:outerShdw>
              </a:effectLst>
              <a:latin typeface="Tw Cen MT" panose="020B0602020104020603" pitchFamily="34" charset="0"/>
            </a:endParaRPr>
          </a:p>
        </p:txBody>
      </p:sp>
      <p:sp>
        <p:nvSpPr>
          <p:cNvPr id="4" name="TextBox 3">
            <a:extLst>
              <a:ext uri="{FF2B5EF4-FFF2-40B4-BE49-F238E27FC236}">
                <a16:creationId xmlns:a16="http://schemas.microsoft.com/office/drawing/2014/main" id="{140259E9-7730-4749-BB5E-261D2388F03F}"/>
              </a:ext>
            </a:extLst>
          </p:cNvPr>
          <p:cNvSpPr txBox="1"/>
          <p:nvPr/>
        </p:nvSpPr>
        <p:spPr>
          <a:xfrm>
            <a:off x="460853" y="2672297"/>
            <a:ext cx="3802157" cy="769441"/>
          </a:xfrm>
          <a:prstGeom prst="rect">
            <a:avLst/>
          </a:prstGeom>
          <a:noFill/>
        </p:spPr>
        <p:txBody>
          <a:bodyPr wrap="square" rtlCol="0">
            <a:spAutoFit/>
          </a:bodyPr>
          <a:lstStyle/>
          <a:p>
            <a:pPr algn="ctr"/>
            <a:r>
              <a:rPr lang="en-IN" sz="4400" b="1" dirty="0">
                <a:solidFill>
                  <a:schemeClr val="accent2">
                    <a:lumMod val="75000"/>
                  </a:schemeClr>
                </a:solidFill>
                <a:latin typeface="Segoe Print" panose="02000600000000000000" pitchFamily="2" charset="0"/>
              </a:rPr>
              <a:t>THANKYOU</a:t>
            </a:r>
          </a:p>
        </p:txBody>
      </p:sp>
    </p:spTree>
    <p:extLst>
      <p:ext uri="{BB962C8B-B14F-4D97-AF65-F5344CB8AC3E}">
        <p14:creationId xmlns:p14="http://schemas.microsoft.com/office/powerpoint/2010/main" val="403098158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C8A16B82-6A3C-46F5-8D32-072FDF89864A}"/>
              </a:ext>
            </a:extLst>
          </p:cNvPr>
          <p:cNvGrpSpPr/>
          <p:nvPr/>
        </p:nvGrpSpPr>
        <p:grpSpPr>
          <a:xfrm>
            <a:off x="-405135" y="-22128"/>
            <a:ext cx="12482920" cy="6858000"/>
            <a:chOff x="-290920" y="0"/>
            <a:chExt cx="12482920" cy="6858000"/>
          </a:xfrm>
          <a:solidFill>
            <a:schemeClr val="accent2">
              <a:lumMod val="40000"/>
              <a:lumOff val="60000"/>
            </a:schemeClr>
          </a:solidFill>
        </p:grpSpPr>
        <p:sp>
          <p:nvSpPr>
            <p:cNvPr id="20" name="Rectangle 19">
              <a:extLst>
                <a:ext uri="{FF2B5EF4-FFF2-40B4-BE49-F238E27FC236}">
                  <a16:creationId xmlns:a16="http://schemas.microsoft.com/office/drawing/2014/main" id="{2F391CEE-E392-4A9D-BD11-6954B994FB42}"/>
                </a:ext>
              </a:extLst>
            </p:cNvPr>
            <p:cNvSpPr/>
            <p:nvPr/>
          </p:nvSpPr>
          <p:spPr>
            <a:xfrm>
              <a:off x="-290920" y="0"/>
              <a:ext cx="12482920" cy="6858000"/>
            </a:xfrm>
            <a:prstGeom prst="rect">
              <a:avLst/>
            </a:prstGeom>
            <a:grp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Freeform: Shape 20">
              <a:extLst>
                <a:ext uri="{FF2B5EF4-FFF2-40B4-BE49-F238E27FC236}">
                  <a16:creationId xmlns:a16="http://schemas.microsoft.com/office/drawing/2014/main" id="{7AC43ACA-5000-40E2-80D3-19833F9F1A3F}"/>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BE022673-C77C-4E8F-AF41-8B283703E87E}"/>
                </a:ext>
              </a:extLst>
            </p:cNvPr>
            <p:cNvSpPr txBox="1"/>
            <p:nvPr/>
          </p:nvSpPr>
          <p:spPr>
            <a:xfrm rot="16200000">
              <a:off x="10872792" y="3225512"/>
              <a:ext cx="1992086" cy="584775"/>
            </a:xfrm>
            <a:prstGeom prst="rect">
              <a:avLst/>
            </a:prstGeom>
            <a:grpFill/>
          </p:spPr>
          <p:txBody>
            <a:bodyPr wrap="square" rtlCol="0">
              <a:spAutoFit/>
            </a:bodyPr>
            <a:lstStyle/>
            <a:p>
              <a:pPr algn="ctr"/>
              <a:r>
                <a:rPr lang="en-US" sz="3200" b="1" dirty="0">
                  <a:solidFill>
                    <a:srgbClr val="F0EEF0"/>
                  </a:solidFill>
                  <a:latin typeface="Tw Cen MT" panose="020B0602020104020603" pitchFamily="34" charset="0"/>
                </a:rPr>
                <a:t>Topic</a:t>
              </a:r>
              <a:endParaRPr lang="en-US" sz="2400" b="1" dirty="0">
                <a:solidFill>
                  <a:srgbClr val="F0EEF0"/>
                </a:solidFill>
                <a:latin typeface="Tw Cen MT" panose="020B0602020104020603" pitchFamily="34" charset="0"/>
              </a:endParaRPr>
            </a:p>
          </p:txBody>
        </p:sp>
        <p:pic>
          <p:nvPicPr>
            <p:cNvPr id="23" name="Picture 22">
              <a:extLst>
                <a:ext uri="{FF2B5EF4-FFF2-40B4-BE49-F238E27FC236}">
                  <a16:creationId xmlns:a16="http://schemas.microsoft.com/office/drawing/2014/main" id="{E8AD023B-AE8D-405F-90E6-27B0D47079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a:grpFill/>
          </p:spPr>
        </p:pic>
      </p:grpSp>
      <p:grpSp>
        <p:nvGrpSpPr>
          <p:cNvPr id="24" name="Group 23">
            <a:extLst>
              <a:ext uri="{FF2B5EF4-FFF2-40B4-BE49-F238E27FC236}">
                <a16:creationId xmlns:a16="http://schemas.microsoft.com/office/drawing/2014/main" id="{69A27401-3327-4871-86AC-B461CA62C3AC}"/>
              </a:ext>
            </a:extLst>
          </p:cNvPr>
          <p:cNvGrpSpPr/>
          <p:nvPr/>
        </p:nvGrpSpPr>
        <p:grpSpPr>
          <a:xfrm>
            <a:off x="-8980563" y="-9391"/>
            <a:ext cx="11447503" cy="6858000"/>
            <a:chOff x="213096" y="0"/>
            <a:chExt cx="11447503" cy="6858000"/>
          </a:xfrm>
        </p:grpSpPr>
        <p:sp>
          <p:nvSpPr>
            <p:cNvPr id="25" name="Rectangle 24">
              <a:extLst>
                <a:ext uri="{FF2B5EF4-FFF2-40B4-BE49-F238E27FC236}">
                  <a16:creationId xmlns:a16="http://schemas.microsoft.com/office/drawing/2014/main" id="{706C029B-A799-4206-A656-A006D8F83990}"/>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Freeform: Shape 25">
              <a:extLst>
                <a:ext uri="{FF2B5EF4-FFF2-40B4-BE49-F238E27FC236}">
                  <a16:creationId xmlns:a16="http://schemas.microsoft.com/office/drawing/2014/main" id="{63328131-EC42-4D6D-A247-91FD3D23E58C}"/>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TextBox 26">
              <a:extLst>
                <a:ext uri="{FF2B5EF4-FFF2-40B4-BE49-F238E27FC236}">
                  <a16:creationId xmlns:a16="http://schemas.microsoft.com/office/drawing/2014/main" id="{3A728384-87ED-4E87-8F78-97EB653FDC67}"/>
                </a:ext>
              </a:extLst>
            </p:cNvPr>
            <p:cNvSpPr txBox="1"/>
            <p:nvPr/>
          </p:nvSpPr>
          <p:spPr>
            <a:xfrm rot="16200000">
              <a:off x="10341391" y="3105834"/>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Content</a:t>
              </a:r>
            </a:p>
          </p:txBody>
        </p:sp>
        <p:pic>
          <p:nvPicPr>
            <p:cNvPr id="28" name="Picture 27">
              <a:extLst>
                <a:ext uri="{FF2B5EF4-FFF2-40B4-BE49-F238E27FC236}">
                  <a16:creationId xmlns:a16="http://schemas.microsoft.com/office/drawing/2014/main" id="{2B44F548-697F-412D-9B99-861C272463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29" name="Group 28">
            <a:extLst>
              <a:ext uri="{FF2B5EF4-FFF2-40B4-BE49-F238E27FC236}">
                <a16:creationId xmlns:a16="http://schemas.microsoft.com/office/drawing/2014/main" id="{C0099890-786A-4F87-960D-5DADE5168909}"/>
              </a:ext>
            </a:extLst>
          </p:cNvPr>
          <p:cNvGrpSpPr/>
          <p:nvPr/>
        </p:nvGrpSpPr>
        <p:grpSpPr>
          <a:xfrm>
            <a:off x="-8006601" y="0"/>
            <a:ext cx="9961092" cy="6858000"/>
            <a:chOff x="491575" y="0"/>
            <a:chExt cx="9961092" cy="6858000"/>
          </a:xfrm>
        </p:grpSpPr>
        <p:sp>
          <p:nvSpPr>
            <p:cNvPr id="30" name="Rectangle 29">
              <a:extLst>
                <a:ext uri="{FF2B5EF4-FFF2-40B4-BE49-F238E27FC236}">
                  <a16:creationId xmlns:a16="http://schemas.microsoft.com/office/drawing/2014/main" id="{CE9AAB1E-3A13-4745-A574-9EE6806378C9}"/>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30">
              <a:extLst>
                <a:ext uri="{FF2B5EF4-FFF2-40B4-BE49-F238E27FC236}">
                  <a16:creationId xmlns:a16="http://schemas.microsoft.com/office/drawing/2014/main" id="{1BC0F905-3F71-4932-B130-39D508C4D117}"/>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TextBox 31">
              <a:extLst>
                <a:ext uri="{FF2B5EF4-FFF2-40B4-BE49-F238E27FC236}">
                  <a16:creationId xmlns:a16="http://schemas.microsoft.com/office/drawing/2014/main" id="{93EC5869-A976-4328-A864-2BB04E7E7BFC}"/>
                </a:ext>
              </a:extLst>
            </p:cNvPr>
            <p:cNvSpPr txBox="1"/>
            <p:nvPr/>
          </p:nvSpPr>
          <p:spPr>
            <a:xfrm rot="16200000">
              <a:off x="9109374" y="3220282"/>
              <a:ext cx="2053852" cy="523220"/>
            </a:xfrm>
            <a:prstGeom prst="rect">
              <a:avLst/>
            </a:prstGeom>
            <a:noFill/>
          </p:spPr>
          <p:txBody>
            <a:bodyPr wrap="square" rtlCol="0">
              <a:spAutoFit/>
            </a:bodyPr>
            <a:lstStyle/>
            <a:p>
              <a:pPr algn="ctr"/>
              <a:r>
                <a:rPr lang="en-US" sz="2800" b="1" dirty="0">
                  <a:solidFill>
                    <a:srgbClr val="F0EEF0"/>
                  </a:solidFill>
                  <a:latin typeface="Tw Cen MT" panose="020B0602020104020603" pitchFamily="34" charset="0"/>
                </a:rPr>
                <a:t>Introduction</a:t>
              </a:r>
            </a:p>
          </p:txBody>
        </p:sp>
        <p:pic>
          <p:nvPicPr>
            <p:cNvPr id="33" name="Picture 32">
              <a:extLst>
                <a:ext uri="{FF2B5EF4-FFF2-40B4-BE49-F238E27FC236}">
                  <a16:creationId xmlns:a16="http://schemas.microsoft.com/office/drawing/2014/main" id="{7C8E4AB7-ADC0-4FEE-AE7A-994F5DAD3F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grpSp>
        <p:nvGrpSpPr>
          <p:cNvPr id="34" name="Group 33">
            <a:extLst>
              <a:ext uri="{FF2B5EF4-FFF2-40B4-BE49-F238E27FC236}">
                <a16:creationId xmlns:a16="http://schemas.microsoft.com/office/drawing/2014/main" id="{0E4F6447-6163-4D6A-A8D2-BD63B6CB3A42}"/>
              </a:ext>
            </a:extLst>
          </p:cNvPr>
          <p:cNvGrpSpPr/>
          <p:nvPr/>
        </p:nvGrpSpPr>
        <p:grpSpPr>
          <a:xfrm>
            <a:off x="-8166974" y="26126"/>
            <a:ext cx="9574094" cy="6858000"/>
            <a:chOff x="491575" y="0"/>
            <a:chExt cx="9574094" cy="6858000"/>
          </a:xfrm>
        </p:grpSpPr>
        <p:sp>
          <p:nvSpPr>
            <p:cNvPr id="35" name="Rectangle 34">
              <a:extLst>
                <a:ext uri="{FF2B5EF4-FFF2-40B4-BE49-F238E27FC236}">
                  <a16:creationId xmlns:a16="http://schemas.microsoft.com/office/drawing/2014/main" id="{5CB8CB55-9DEC-4367-900E-7257FE1B874F}"/>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reeform: Shape 35">
              <a:extLst>
                <a:ext uri="{FF2B5EF4-FFF2-40B4-BE49-F238E27FC236}">
                  <a16:creationId xmlns:a16="http://schemas.microsoft.com/office/drawing/2014/main" id="{9DBAEDD6-7153-4AFF-BDC7-5A225B4B5642}"/>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TextBox 36">
              <a:extLst>
                <a:ext uri="{FF2B5EF4-FFF2-40B4-BE49-F238E27FC236}">
                  <a16:creationId xmlns:a16="http://schemas.microsoft.com/office/drawing/2014/main" id="{12F9D37B-DE70-4087-8A7F-BBA0BAF5B6CF}"/>
                </a:ext>
              </a:extLst>
            </p:cNvPr>
            <p:cNvSpPr txBox="1"/>
            <p:nvPr/>
          </p:nvSpPr>
          <p:spPr>
            <a:xfrm rot="16200000">
              <a:off x="8634423" y="3200690"/>
              <a:ext cx="2216146" cy="400110"/>
            </a:xfrm>
            <a:prstGeom prst="rect">
              <a:avLst/>
            </a:prstGeom>
            <a:noFill/>
          </p:spPr>
          <p:txBody>
            <a:bodyPr wrap="square" rtlCol="0">
              <a:spAutoFit/>
            </a:bodyPr>
            <a:lstStyle/>
            <a:p>
              <a:pPr algn="ctr"/>
              <a:r>
                <a:rPr lang="en-US" sz="2000" b="1" dirty="0">
                  <a:solidFill>
                    <a:srgbClr val="F0EEF0"/>
                  </a:solidFill>
                  <a:latin typeface="Tw Cen MT" panose="020B0602020104020603" pitchFamily="34" charset="0"/>
                </a:rPr>
                <a:t>Prob-Synchronous</a:t>
              </a:r>
            </a:p>
          </p:txBody>
        </p:sp>
        <p:pic>
          <p:nvPicPr>
            <p:cNvPr id="38" name="Picture 37">
              <a:extLst>
                <a:ext uri="{FF2B5EF4-FFF2-40B4-BE49-F238E27FC236}">
                  <a16:creationId xmlns:a16="http://schemas.microsoft.com/office/drawing/2014/main" id="{6FA13E8D-3FCC-4EC2-BD8C-6CE7CA0ECD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sp>
        <p:nvSpPr>
          <p:cNvPr id="39" name="Rectangle 38">
            <a:extLst>
              <a:ext uri="{FF2B5EF4-FFF2-40B4-BE49-F238E27FC236}">
                <a16:creationId xmlns:a16="http://schemas.microsoft.com/office/drawing/2014/main" id="{71382190-201C-4BAE-91F3-296A26671C96}"/>
              </a:ext>
            </a:extLst>
          </p:cNvPr>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0" name="Group 39">
            <a:extLst>
              <a:ext uri="{FF2B5EF4-FFF2-40B4-BE49-F238E27FC236}">
                <a16:creationId xmlns:a16="http://schemas.microsoft.com/office/drawing/2014/main" id="{3FD3EE0D-FD02-4885-9AC0-03F414A9888F}"/>
              </a:ext>
            </a:extLst>
          </p:cNvPr>
          <p:cNvGrpSpPr/>
          <p:nvPr/>
        </p:nvGrpSpPr>
        <p:grpSpPr>
          <a:xfrm>
            <a:off x="-7866447" y="12198"/>
            <a:ext cx="8692331" cy="6858000"/>
            <a:chOff x="718505" y="-1"/>
            <a:chExt cx="8692331" cy="6858000"/>
          </a:xfrm>
        </p:grpSpPr>
        <p:sp>
          <p:nvSpPr>
            <p:cNvPr id="41" name="Rectangle 40">
              <a:extLst>
                <a:ext uri="{FF2B5EF4-FFF2-40B4-BE49-F238E27FC236}">
                  <a16:creationId xmlns:a16="http://schemas.microsoft.com/office/drawing/2014/main" id="{60A9D552-2EF0-4DB4-9DC6-F52F2FD55E3C}"/>
                </a:ext>
              </a:extLst>
            </p:cNvPr>
            <p:cNvSpPr/>
            <p:nvPr/>
          </p:nvSpPr>
          <p:spPr>
            <a:xfrm>
              <a:off x="718505"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DA27D1F1-923F-4591-A07A-39E775B734F9}"/>
                </a:ext>
              </a:extLst>
            </p:cNvPr>
            <p:cNvSpPr/>
            <p:nvPr/>
          </p:nvSpPr>
          <p:spPr>
            <a:xfrm>
              <a:off x="8202489" y="235675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TextBox 42">
              <a:extLst>
                <a:ext uri="{FF2B5EF4-FFF2-40B4-BE49-F238E27FC236}">
                  <a16:creationId xmlns:a16="http://schemas.microsoft.com/office/drawing/2014/main" id="{0E895421-2372-4C7F-93D2-3B0353A6E7BD}"/>
                </a:ext>
              </a:extLst>
            </p:cNvPr>
            <p:cNvSpPr txBox="1"/>
            <p:nvPr/>
          </p:nvSpPr>
          <p:spPr>
            <a:xfrm rot="16200000">
              <a:off x="7897945" y="3205894"/>
              <a:ext cx="2360918" cy="523220"/>
            </a:xfrm>
            <a:prstGeom prst="rect">
              <a:avLst/>
            </a:prstGeom>
            <a:noFill/>
          </p:spPr>
          <p:txBody>
            <a:bodyPr wrap="square" rtlCol="0">
              <a:spAutoFit/>
            </a:bodyPr>
            <a:lstStyle/>
            <a:p>
              <a:pPr algn="ctr"/>
              <a:r>
                <a:rPr lang="en-US" sz="2800" b="1" dirty="0" err="1">
                  <a:solidFill>
                    <a:srgbClr val="F0EEF0"/>
                  </a:solidFill>
                  <a:latin typeface="Tw Cen MT" panose="020B0602020104020603" pitchFamily="34" charset="0"/>
                </a:rPr>
                <a:t>Asyn</a:t>
              </a:r>
              <a:r>
                <a:rPr lang="en-US" sz="2800" b="1" dirty="0">
                  <a:solidFill>
                    <a:srgbClr val="F0EEF0"/>
                  </a:solidFill>
                  <a:latin typeface="Tw Cen MT" panose="020B0602020104020603" pitchFamily="34" charset="0"/>
                </a:rPr>
                <a:t>-Logic</a:t>
              </a:r>
            </a:p>
          </p:txBody>
        </p:sp>
        <p:pic>
          <p:nvPicPr>
            <p:cNvPr id="44" name="Picture 43">
              <a:extLst>
                <a:ext uri="{FF2B5EF4-FFF2-40B4-BE49-F238E27FC236}">
                  <a16:creationId xmlns:a16="http://schemas.microsoft.com/office/drawing/2014/main" id="{1A9D6167-F7B8-4BFF-8BC5-2D13EF0CFF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45" name="Group 44">
            <a:extLst>
              <a:ext uri="{FF2B5EF4-FFF2-40B4-BE49-F238E27FC236}">
                <a16:creationId xmlns:a16="http://schemas.microsoft.com/office/drawing/2014/main" id="{76789F00-2688-429D-926C-15F83152FDBE}"/>
              </a:ext>
            </a:extLst>
          </p:cNvPr>
          <p:cNvGrpSpPr/>
          <p:nvPr/>
        </p:nvGrpSpPr>
        <p:grpSpPr>
          <a:xfrm>
            <a:off x="-9619472" y="-49982"/>
            <a:ext cx="9927504" cy="6858000"/>
            <a:chOff x="-9337032" y="-1"/>
            <a:chExt cx="9927504" cy="6858000"/>
          </a:xfrm>
        </p:grpSpPr>
        <p:sp>
          <p:nvSpPr>
            <p:cNvPr id="46" name="Rectangle 45">
              <a:extLst>
                <a:ext uri="{FF2B5EF4-FFF2-40B4-BE49-F238E27FC236}">
                  <a16:creationId xmlns:a16="http://schemas.microsoft.com/office/drawing/2014/main" id="{FF862AB6-114D-4C6A-B849-5A11B3650265}"/>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Freeform: Shape 46">
              <a:extLst>
                <a:ext uri="{FF2B5EF4-FFF2-40B4-BE49-F238E27FC236}">
                  <a16:creationId xmlns:a16="http://schemas.microsoft.com/office/drawing/2014/main" id="{30105858-8A3E-4676-96A7-18C1A74E36F4}"/>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TextBox 47">
              <a:extLst>
                <a:ext uri="{FF2B5EF4-FFF2-40B4-BE49-F238E27FC236}">
                  <a16:creationId xmlns:a16="http://schemas.microsoft.com/office/drawing/2014/main" id="{8A634BD7-1512-45B6-AFE4-1EEA636625CB}"/>
                </a:ext>
              </a:extLst>
            </p:cNvPr>
            <p:cNvSpPr txBox="1"/>
            <p:nvPr/>
          </p:nvSpPr>
          <p:spPr>
            <a:xfrm rot="16200000">
              <a:off x="-738260" y="3251163"/>
              <a:ext cx="1992086" cy="523220"/>
            </a:xfrm>
            <a:prstGeom prst="rect">
              <a:avLst/>
            </a:prstGeom>
            <a:noFill/>
          </p:spPr>
          <p:txBody>
            <a:bodyPr wrap="square" rtlCol="0">
              <a:spAutoFit/>
            </a:bodyPr>
            <a:lstStyle/>
            <a:p>
              <a:pPr algn="ctr"/>
              <a:r>
                <a:rPr lang="en-US" sz="2800" b="1" dirty="0">
                  <a:solidFill>
                    <a:srgbClr val="F0EEF0"/>
                  </a:solidFill>
                  <a:latin typeface="Tw Cen MT" panose="020B0602020104020603" pitchFamily="34" charset="0"/>
                </a:rPr>
                <a:t>Cycles</a:t>
              </a:r>
              <a:endParaRPr lang="en-US" sz="3600" b="1" dirty="0">
                <a:solidFill>
                  <a:srgbClr val="F0EEF0"/>
                </a:solidFill>
                <a:latin typeface="Tw Cen MT" panose="020B0602020104020603" pitchFamily="34" charset="0"/>
              </a:endParaRPr>
            </a:p>
          </p:txBody>
        </p:sp>
        <p:pic>
          <p:nvPicPr>
            <p:cNvPr id="49" name="Picture 48">
              <a:extLst>
                <a:ext uri="{FF2B5EF4-FFF2-40B4-BE49-F238E27FC236}">
                  <a16:creationId xmlns:a16="http://schemas.microsoft.com/office/drawing/2014/main" id="{F08704A4-CABE-4989-8BF7-C10A6BB40E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grpSp>
        <p:nvGrpSpPr>
          <p:cNvPr id="60" name="Group 59">
            <a:extLst>
              <a:ext uri="{FF2B5EF4-FFF2-40B4-BE49-F238E27FC236}">
                <a16:creationId xmlns:a16="http://schemas.microsoft.com/office/drawing/2014/main" id="{FFC7024A-97B3-4D72-921A-886F8017D106}"/>
              </a:ext>
            </a:extLst>
          </p:cNvPr>
          <p:cNvGrpSpPr/>
          <p:nvPr/>
        </p:nvGrpSpPr>
        <p:grpSpPr>
          <a:xfrm>
            <a:off x="-10102963" y="-64343"/>
            <a:ext cx="9927504" cy="6858000"/>
            <a:chOff x="-9337032" y="-1"/>
            <a:chExt cx="9927504" cy="6858000"/>
          </a:xfrm>
        </p:grpSpPr>
        <p:sp>
          <p:nvSpPr>
            <p:cNvPr id="61" name="Rectangle 60">
              <a:extLst>
                <a:ext uri="{FF2B5EF4-FFF2-40B4-BE49-F238E27FC236}">
                  <a16:creationId xmlns:a16="http://schemas.microsoft.com/office/drawing/2014/main" id="{DFE43215-2E20-4834-BED6-1E93C9C54EE4}"/>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Freeform: Shape 61">
              <a:extLst>
                <a:ext uri="{FF2B5EF4-FFF2-40B4-BE49-F238E27FC236}">
                  <a16:creationId xmlns:a16="http://schemas.microsoft.com/office/drawing/2014/main" id="{6EF17680-076D-46BF-B04A-A3C2ADDFBE13}"/>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TextBox 62">
              <a:extLst>
                <a:ext uri="{FF2B5EF4-FFF2-40B4-BE49-F238E27FC236}">
                  <a16:creationId xmlns:a16="http://schemas.microsoft.com/office/drawing/2014/main" id="{D3073FE4-A545-4DEE-A982-3396E687A4CC}"/>
                </a:ext>
              </a:extLst>
            </p:cNvPr>
            <p:cNvSpPr txBox="1"/>
            <p:nvPr/>
          </p:nvSpPr>
          <p:spPr>
            <a:xfrm rot="16200000">
              <a:off x="-738260" y="3189608"/>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Chart</a:t>
              </a:r>
            </a:p>
          </p:txBody>
        </p:sp>
        <p:pic>
          <p:nvPicPr>
            <p:cNvPr id="64" name="Picture 63">
              <a:extLst>
                <a:ext uri="{FF2B5EF4-FFF2-40B4-BE49-F238E27FC236}">
                  <a16:creationId xmlns:a16="http://schemas.microsoft.com/office/drawing/2014/main" id="{C1B2E360-B791-4975-A5EB-728569BC81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grpSp>
        <p:nvGrpSpPr>
          <p:cNvPr id="65" name="Group 64">
            <a:extLst>
              <a:ext uri="{FF2B5EF4-FFF2-40B4-BE49-F238E27FC236}">
                <a16:creationId xmlns:a16="http://schemas.microsoft.com/office/drawing/2014/main" id="{EF9D879B-5C59-4B99-B0E6-4CEEEB0E59D9}"/>
              </a:ext>
            </a:extLst>
          </p:cNvPr>
          <p:cNvGrpSpPr/>
          <p:nvPr/>
        </p:nvGrpSpPr>
        <p:grpSpPr>
          <a:xfrm>
            <a:off x="-10636276" y="-67039"/>
            <a:ext cx="9927504" cy="6858000"/>
            <a:chOff x="-9337032" y="-1"/>
            <a:chExt cx="9927504" cy="6858000"/>
          </a:xfrm>
        </p:grpSpPr>
        <p:sp>
          <p:nvSpPr>
            <p:cNvPr id="66" name="Rectangle 65">
              <a:extLst>
                <a:ext uri="{FF2B5EF4-FFF2-40B4-BE49-F238E27FC236}">
                  <a16:creationId xmlns:a16="http://schemas.microsoft.com/office/drawing/2014/main" id="{961B2DE1-1BDE-43E6-82F6-A9BAB25018CB}"/>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Freeform: Shape 66">
              <a:extLst>
                <a:ext uri="{FF2B5EF4-FFF2-40B4-BE49-F238E27FC236}">
                  <a16:creationId xmlns:a16="http://schemas.microsoft.com/office/drawing/2014/main" id="{D23DE19A-45F3-4E66-938C-3E13914C0C5A}"/>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TextBox 67">
              <a:extLst>
                <a:ext uri="{FF2B5EF4-FFF2-40B4-BE49-F238E27FC236}">
                  <a16:creationId xmlns:a16="http://schemas.microsoft.com/office/drawing/2014/main" id="{8D61AD0A-15E5-4CBE-B2BA-D34AF4C262C9}"/>
                </a:ext>
              </a:extLst>
            </p:cNvPr>
            <p:cNvSpPr txBox="1"/>
            <p:nvPr/>
          </p:nvSpPr>
          <p:spPr>
            <a:xfrm rot="16200000">
              <a:off x="-738260" y="3189608"/>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Working</a:t>
              </a:r>
            </a:p>
          </p:txBody>
        </p:sp>
        <p:pic>
          <p:nvPicPr>
            <p:cNvPr id="69" name="Picture 68">
              <a:extLst>
                <a:ext uri="{FF2B5EF4-FFF2-40B4-BE49-F238E27FC236}">
                  <a16:creationId xmlns:a16="http://schemas.microsoft.com/office/drawing/2014/main" id="{F8722FED-6ADC-430D-9771-BCC22E6407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grpSp>
        <p:nvGrpSpPr>
          <p:cNvPr id="70" name="Group 69">
            <a:extLst>
              <a:ext uri="{FF2B5EF4-FFF2-40B4-BE49-F238E27FC236}">
                <a16:creationId xmlns:a16="http://schemas.microsoft.com/office/drawing/2014/main" id="{15204B85-7B53-49E0-A1E6-F09952158359}"/>
              </a:ext>
            </a:extLst>
          </p:cNvPr>
          <p:cNvGrpSpPr/>
          <p:nvPr/>
        </p:nvGrpSpPr>
        <p:grpSpPr>
          <a:xfrm>
            <a:off x="-11194666" y="-64770"/>
            <a:ext cx="9927504" cy="6858000"/>
            <a:chOff x="-9337032" y="-1"/>
            <a:chExt cx="9927504" cy="6858000"/>
          </a:xfrm>
        </p:grpSpPr>
        <p:sp>
          <p:nvSpPr>
            <p:cNvPr id="71" name="Rectangle 70">
              <a:extLst>
                <a:ext uri="{FF2B5EF4-FFF2-40B4-BE49-F238E27FC236}">
                  <a16:creationId xmlns:a16="http://schemas.microsoft.com/office/drawing/2014/main" id="{1F9656CF-D4B8-4DA3-8DB7-82C058AD0E9D}"/>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 name="Freeform: Shape 71">
              <a:extLst>
                <a:ext uri="{FF2B5EF4-FFF2-40B4-BE49-F238E27FC236}">
                  <a16:creationId xmlns:a16="http://schemas.microsoft.com/office/drawing/2014/main" id="{D610A017-00BE-4A0B-96E9-0B7D05B5806B}"/>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TextBox 72">
              <a:extLst>
                <a:ext uri="{FF2B5EF4-FFF2-40B4-BE49-F238E27FC236}">
                  <a16:creationId xmlns:a16="http://schemas.microsoft.com/office/drawing/2014/main" id="{7121D64F-2014-43E9-87A3-52E5F459511D}"/>
                </a:ext>
              </a:extLst>
            </p:cNvPr>
            <p:cNvSpPr txBox="1"/>
            <p:nvPr/>
          </p:nvSpPr>
          <p:spPr>
            <a:xfrm rot="16200000">
              <a:off x="-738260" y="3189608"/>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Features</a:t>
              </a:r>
            </a:p>
          </p:txBody>
        </p:sp>
        <p:pic>
          <p:nvPicPr>
            <p:cNvPr id="74" name="Picture 73">
              <a:extLst>
                <a:ext uri="{FF2B5EF4-FFF2-40B4-BE49-F238E27FC236}">
                  <a16:creationId xmlns:a16="http://schemas.microsoft.com/office/drawing/2014/main" id="{CA25E03E-59E9-4159-9411-763DD9795E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grpSp>
        <p:nvGrpSpPr>
          <p:cNvPr id="75" name="Group 74">
            <a:extLst>
              <a:ext uri="{FF2B5EF4-FFF2-40B4-BE49-F238E27FC236}">
                <a16:creationId xmlns:a16="http://schemas.microsoft.com/office/drawing/2014/main" id="{756845E8-519C-4CCF-AA94-CC6FD23D7E5D}"/>
              </a:ext>
            </a:extLst>
          </p:cNvPr>
          <p:cNvGrpSpPr/>
          <p:nvPr/>
        </p:nvGrpSpPr>
        <p:grpSpPr>
          <a:xfrm>
            <a:off x="-11744348" y="-69735"/>
            <a:ext cx="9927504" cy="6858000"/>
            <a:chOff x="-9337032" y="-1"/>
            <a:chExt cx="9927504" cy="6858000"/>
          </a:xfrm>
        </p:grpSpPr>
        <p:sp>
          <p:nvSpPr>
            <p:cNvPr id="76" name="Rectangle 75">
              <a:extLst>
                <a:ext uri="{FF2B5EF4-FFF2-40B4-BE49-F238E27FC236}">
                  <a16:creationId xmlns:a16="http://schemas.microsoft.com/office/drawing/2014/main" id="{5962BF4B-E2A7-4175-8927-260945078A41}"/>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Freeform: Shape 76">
              <a:extLst>
                <a:ext uri="{FF2B5EF4-FFF2-40B4-BE49-F238E27FC236}">
                  <a16:creationId xmlns:a16="http://schemas.microsoft.com/office/drawing/2014/main" id="{EB7FC6E9-6C1C-4E1E-8634-6C1BEF2B2ACD}"/>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TextBox 77">
              <a:extLst>
                <a:ext uri="{FF2B5EF4-FFF2-40B4-BE49-F238E27FC236}">
                  <a16:creationId xmlns:a16="http://schemas.microsoft.com/office/drawing/2014/main" id="{15CDD9D9-DFC6-4FEE-943A-1859588FE172}"/>
                </a:ext>
              </a:extLst>
            </p:cNvPr>
            <p:cNvSpPr txBox="1"/>
            <p:nvPr/>
          </p:nvSpPr>
          <p:spPr>
            <a:xfrm rot="16200000">
              <a:off x="-928806" y="3255630"/>
              <a:ext cx="2311368" cy="584775"/>
            </a:xfrm>
            <a:prstGeom prst="rect">
              <a:avLst/>
            </a:prstGeom>
            <a:noFill/>
          </p:spPr>
          <p:txBody>
            <a:bodyPr wrap="square" rtlCol="0">
              <a:spAutoFit/>
            </a:bodyPr>
            <a:lstStyle/>
            <a:p>
              <a:pPr algn="ctr"/>
              <a:r>
                <a:rPr lang="en-US" sz="3200" b="1" dirty="0">
                  <a:solidFill>
                    <a:srgbClr val="F0EEF0"/>
                  </a:solidFill>
                  <a:latin typeface="Tw Cen MT" panose="020B0602020104020603" pitchFamily="34" charset="0"/>
                </a:rPr>
                <a:t>Challenges</a:t>
              </a:r>
            </a:p>
          </p:txBody>
        </p:sp>
        <p:pic>
          <p:nvPicPr>
            <p:cNvPr id="79" name="Picture 78">
              <a:extLst>
                <a:ext uri="{FF2B5EF4-FFF2-40B4-BE49-F238E27FC236}">
                  <a16:creationId xmlns:a16="http://schemas.microsoft.com/office/drawing/2014/main" id="{4A222933-1DD7-4AF2-9223-835EBE5C42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grpSp>
        <p:nvGrpSpPr>
          <p:cNvPr id="80" name="Group 79">
            <a:extLst>
              <a:ext uri="{FF2B5EF4-FFF2-40B4-BE49-F238E27FC236}">
                <a16:creationId xmlns:a16="http://schemas.microsoft.com/office/drawing/2014/main" id="{55515785-E2F9-494F-8CEE-B554D6A4113B}"/>
              </a:ext>
            </a:extLst>
          </p:cNvPr>
          <p:cNvGrpSpPr/>
          <p:nvPr/>
        </p:nvGrpSpPr>
        <p:grpSpPr>
          <a:xfrm>
            <a:off x="-12224343" y="-57645"/>
            <a:ext cx="9927504" cy="6858000"/>
            <a:chOff x="-9337032" y="-1"/>
            <a:chExt cx="9927504" cy="6858000"/>
          </a:xfrm>
        </p:grpSpPr>
        <p:sp>
          <p:nvSpPr>
            <p:cNvPr id="81" name="Rectangle 80">
              <a:extLst>
                <a:ext uri="{FF2B5EF4-FFF2-40B4-BE49-F238E27FC236}">
                  <a16:creationId xmlns:a16="http://schemas.microsoft.com/office/drawing/2014/main" id="{F5BEACBF-78B4-463B-A310-02315064A95F}"/>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Freeform: Shape 81">
              <a:extLst>
                <a:ext uri="{FF2B5EF4-FFF2-40B4-BE49-F238E27FC236}">
                  <a16:creationId xmlns:a16="http://schemas.microsoft.com/office/drawing/2014/main" id="{D995B9E2-ABE4-4996-A20C-5FFE6DDAFAC7}"/>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3" name="TextBox 82">
              <a:extLst>
                <a:ext uri="{FF2B5EF4-FFF2-40B4-BE49-F238E27FC236}">
                  <a16:creationId xmlns:a16="http://schemas.microsoft.com/office/drawing/2014/main" id="{68D886C0-D320-4584-B763-53EB805E4008}"/>
                </a:ext>
              </a:extLst>
            </p:cNvPr>
            <p:cNvSpPr txBox="1"/>
            <p:nvPr/>
          </p:nvSpPr>
          <p:spPr>
            <a:xfrm rot="16200000">
              <a:off x="-1059893" y="3233014"/>
              <a:ext cx="2463782" cy="584775"/>
            </a:xfrm>
            <a:prstGeom prst="rect">
              <a:avLst/>
            </a:prstGeom>
            <a:noFill/>
          </p:spPr>
          <p:txBody>
            <a:bodyPr wrap="square" rtlCol="0">
              <a:spAutoFit/>
            </a:bodyPr>
            <a:lstStyle/>
            <a:p>
              <a:pPr algn="ctr"/>
              <a:r>
                <a:rPr lang="en-US" sz="3200" b="1" dirty="0">
                  <a:solidFill>
                    <a:srgbClr val="F0EEF0"/>
                  </a:solidFill>
                  <a:latin typeface="Tw Cen MT" panose="020B0602020104020603" pitchFamily="34" charset="0"/>
                </a:rPr>
                <a:t>Conclusion</a:t>
              </a:r>
            </a:p>
          </p:txBody>
        </p:sp>
        <p:pic>
          <p:nvPicPr>
            <p:cNvPr id="84" name="Picture 83">
              <a:extLst>
                <a:ext uri="{FF2B5EF4-FFF2-40B4-BE49-F238E27FC236}">
                  <a16:creationId xmlns:a16="http://schemas.microsoft.com/office/drawing/2014/main" id="{91F0DB16-2C81-4ED8-A4F7-D7A7156EC6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grpSp>
        <p:nvGrpSpPr>
          <p:cNvPr id="85" name="Group 84">
            <a:extLst>
              <a:ext uri="{FF2B5EF4-FFF2-40B4-BE49-F238E27FC236}">
                <a16:creationId xmlns:a16="http://schemas.microsoft.com/office/drawing/2014/main" id="{D26BEFAD-412A-431A-A6F0-C7A72BEC45D2}"/>
              </a:ext>
            </a:extLst>
          </p:cNvPr>
          <p:cNvGrpSpPr/>
          <p:nvPr/>
        </p:nvGrpSpPr>
        <p:grpSpPr>
          <a:xfrm>
            <a:off x="-12848944" y="-56680"/>
            <a:ext cx="9927504" cy="6858000"/>
            <a:chOff x="-9337032" y="-1"/>
            <a:chExt cx="9927504" cy="6858000"/>
          </a:xfrm>
        </p:grpSpPr>
        <p:sp>
          <p:nvSpPr>
            <p:cNvPr id="86" name="Rectangle 85">
              <a:extLst>
                <a:ext uri="{FF2B5EF4-FFF2-40B4-BE49-F238E27FC236}">
                  <a16:creationId xmlns:a16="http://schemas.microsoft.com/office/drawing/2014/main" id="{DC42A12E-F8C4-4954-963A-99061833D754}"/>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7" name="Freeform: Shape 86">
              <a:extLst>
                <a:ext uri="{FF2B5EF4-FFF2-40B4-BE49-F238E27FC236}">
                  <a16:creationId xmlns:a16="http://schemas.microsoft.com/office/drawing/2014/main" id="{71DBCE37-61A3-4EFB-97E1-7DAA9887CEA3}"/>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8" name="TextBox 87">
              <a:extLst>
                <a:ext uri="{FF2B5EF4-FFF2-40B4-BE49-F238E27FC236}">
                  <a16:creationId xmlns:a16="http://schemas.microsoft.com/office/drawing/2014/main" id="{B9BC9058-4390-4421-8008-892B806AACF8}"/>
                </a:ext>
              </a:extLst>
            </p:cNvPr>
            <p:cNvSpPr txBox="1"/>
            <p:nvPr/>
          </p:nvSpPr>
          <p:spPr>
            <a:xfrm rot="16200000">
              <a:off x="-897902" y="3159174"/>
              <a:ext cx="2311369"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Thankyou</a:t>
              </a:r>
            </a:p>
          </p:txBody>
        </p:sp>
      </p:grpSp>
      <p:pic>
        <p:nvPicPr>
          <p:cNvPr id="3" name="Graphic 2" descr="In love face with no fill">
            <a:extLst>
              <a:ext uri="{FF2B5EF4-FFF2-40B4-BE49-F238E27FC236}">
                <a16:creationId xmlns:a16="http://schemas.microsoft.com/office/drawing/2014/main" id="{79DD2DD2-AF72-4A88-89B4-0B0FFD636AD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16387036">
            <a:off x="-3946893" y="3107383"/>
            <a:ext cx="527941" cy="527941"/>
          </a:xfrm>
          <a:prstGeom prst="rect">
            <a:avLst/>
          </a:prstGeom>
        </p:spPr>
      </p:pic>
      <p:sp>
        <p:nvSpPr>
          <p:cNvPr id="90" name="TextBox 89">
            <a:extLst>
              <a:ext uri="{FF2B5EF4-FFF2-40B4-BE49-F238E27FC236}">
                <a16:creationId xmlns:a16="http://schemas.microsoft.com/office/drawing/2014/main" id="{E4AB8706-FFB4-43C1-8A91-91E659A8BD84}"/>
              </a:ext>
            </a:extLst>
          </p:cNvPr>
          <p:cNvSpPr txBox="1"/>
          <p:nvPr/>
        </p:nvSpPr>
        <p:spPr>
          <a:xfrm>
            <a:off x="3036532" y="2215460"/>
            <a:ext cx="7861901" cy="1323439"/>
          </a:xfrm>
          <a:prstGeom prst="rect">
            <a:avLst/>
          </a:prstGeom>
          <a:noFill/>
        </p:spPr>
        <p:txBody>
          <a:bodyPr wrap="square" rtlCol="0">
            <a:spAutoFit/>
          </a:bodyPr>
          <a:lstStyle/>
          <a:p>
            <a:pPr algn="ctr"/>
            <a:r>
              <a:rPr lang="en-US" sz="6600" dirty="0">
                <a:solidFill>
                  <a:schemeClr val="tx1">
                    <a:lumMod val="95000"/>
                    <a:lumOff val="5000"/>
                  </a:schemeClr>
                </a:solidFill>
                <a:latin typeface="Tw Cen MT" panose="020B0602020104020603" pitchFamily="34" charset="0"/>
              </a:rPr>
              <a:t>Asynchronous</a:t>
            </a:r>
            <a:r>
              <a:rPr lang="en-US" sz="8000" dirty="0">
                <a:solidFill>
                  <a:schemeClr val="tx1">
                    <a:lumMod val="95000"/>
                    <a:lumOff val="5000"/>
                  </a:schemeClr>
                </a:solidFill>
                <a:latin typeface="Tw Cen MT" panose="020B0602020104020603" pitchFamily="34" charset="0"/>
              </a:rPr>
              <a:t> chips</a:t>
            </a:r>
          </a:p>
        </p:txBody>
      </p:sp>
      <p:sp>
        <p:nvSpPr>
          <p:cNvPr id="91" name="TextBox 90">
            <a:extLst>
              <a:ext uri="{FF2B5EF4-FFF2-40B4-BE49-F238E27FC236}">
                <a16:creationId xmlns:a16="http://schemas.microsoft.com/office/drawing/2014/main" id="{3CE55BAE-AD12-4E6C-A750-307D44F40AA5}"/>
              </a:ext>
            </a:extLst>
          </p:cNvPr>
          <p:cNvSpPr txBox="1"/>
          <p:nvPr/>
        </p:nvSpPr>
        <p:spPr>
          <a:xfrm>
            <a:off x="4681244" y="3645224"/>
            <a:ext cx="7278915" cy="523220"/>
          </a:xfrm>
          <a:prstGeom prst="rect">
            <a:avLst/>
          </a:prstGeom>
          <a:noFill/>
        </p:spPr>
        <p:txBody>
          <a:bodyPr wrap="square" rtlCol="0">
            <a:spAutoFit/>
          </a:bodyPr>
          <a:lstStyle/>
          <a:p>
            <a:pPr algn="ctr"/>
            <a:r>
              <a:rPr lang="en-US" sz="2800" dirty="0">
                <a:solidFill>
                  <a:srgbClr val="5D7373"/>
                </a:solidFill>
                <a:latin typeface="Tw Cen MT" panose="020B0602020104020603" pitchFamily="34" charset="0"/>
              </a:rPr>
              <a:t>BY SHUJA UR RAHMAN</a:t>
            </a:r>
          </a:p>
        </p:txBody>
      </p:sp>
    </p:spTree>
    <p:extLst>
      <p:ext uri="{BB962C8B-B14F-4D97-AF65-F5344CB8AC3E}">
        <p14:creationId xmlns:p14="http://schemas.microsoft.com/office/powerpoint/2010/main" val="118719045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C8A16B82-6A3C-46F5-8D32-072FDF89864A}"/>
              </a:ext>
            </a:extLst>
          </p:cNvPr>
          <p:cNvGrpSpPr/>
          <p:nvPr/>
        </p:nvGrpSpPr>
        <p:grpSpPr>
          <a:xfrm>
            <a:off x="-405135" y="-22128"/>
            <a:ext cx="12482920" cy="6858000"/>
            <a:chOff x="-290920" y="0"/>
            <a:chExt cx="12482920" cy="6858000"/>
          </a:xfrm>
        </p:grpSpPr>
        <p:sp>
          <p:nvSpPr>
            <p:cNvPr id="20" name="Rectangle 19">
              <a:extLst>
                <a:ext uri="{FF2B5EF4-FFF2-40B4-BE49-F238E27FC236}">
                  <a16:creationId xmlns:a16="http://schemas.microsoft.com/office/drawing/2014/main" id="{2F391CEE-E392-4A9D-BD11-6954B994FB42}"/>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Freeform: Shape 20">
              <a:extLst>
                <a:ext uri="{FF2B5EF4-FFF2-40B4-BE49-F238E27FC236}">
                  <a16:creationId xmlns:a16="http://schemas.microsoft.com/office/drawing/2014/main" id="{7AC43ACA-5000-40E2-80D3-19833F9F1A3F}"/>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BE022673-C77C-4E8F-AF41-8B283703E87E}"/>
                </a:ext>
              </a:extLst>
            </p:cNvPr>
            <p:cNvSpPr txBox="1"/>
            <p:nvPr/>
          </p:nvSpPr>
          <p:spPr>
            <a:xfrm rot="16200000">
              <a:off x="10872792" y="3225512"/>
              <a:ext cx="1992086" cy="584775"/>
            </a:xfrm>
            <a:prstGeom prst="rect">
              <a:avLst/>
            </a:prstGeom>
            <a:noFill/>
          </p:spPr>
          <p:txBody>
            <a:bodyPr wrap="square" rtlCol="0">
              <a:spAutoFit/>
            </a:bodyPr>
            <a:lstStyle/>
            <a:p>
              <a:pPr algn="ctr"/>
              <a:r>
                <a:rPr lang="en-US" sz="3200" b="1" dirty="0">
                  <a:solidFill>
                    <a:srgbClr val="F0EEF0"/>
                  </a:solidFill>
                  <a:latin typeface="Tw Cen MT" panose="020B0602020104020603" pitchFamily="34" charset="0"/>
                </a:rPr>
                <a:t>Topic</a:t>
              </a:r>
              <a:endParaRPr lang="en-US" sz="2400" b="1" dirty="0">
                <a:solidFill>
                  <a:srgbClr val="F0EEF0"/>
                </a:solidFill>
                <a:latin typeface="Tw Cen MT" panose="020B0602020104020603" pitchFamily="34" charset="0"/>
              </a:endParaRPr>
            </a:p>
          </p:txBody>
        </p:sp>
        <p:pic>
          <p:nvPicPr>
            <p:cNvPr id="23" name="Picture 22">
              <a:extLst>
                <a:ext uri="{FF2B5EF4-FFF2-40B4-BE49-F238E27FC236}">
                  <a16:creationId xmlns:a16="http://schemas.microsoft.com/office/drawing/2014/main" id="{E8AD023B-AE8D-405F-90E6-27B0D47079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24" name="Group 23">
            <a:extLst>
              <a:ext uri="{FF2B5EF4-FFF2-40B4-BE49-F238E27FC236}">
                <a16:creationId xmlns:a16="http://schemas.microsoft.com/office/drawing/2014/main" id="{69A27401-3327-4871-86AC-B461CA62C3AC}"/>
              </a:ext>
            </a:extLst>
          </p:cNvPr>
          <p:cNvGrpSpPr/>
          <p:nvPr/>
        </p:nvGrpSpPr>
        <p:grpSpPr>
          <a:xfrm>
            <a:off x="147732" y="-9391"/>
            <a:ext cx="11447503" cy="6858000"/>
            <a:chOff x="213096" y="0"/>
            <a:chExt cx="11447503" cy="6858000"/>
          </a:xfrm>
        </p:grpSpPr>
        <p:sp>
          <p:nvSpPr>
            <p:cNvPr id="25" name="Rectangle 24">
              <a:extLst>
                <a:ext uri="{FF2B5EF4-FFF2-40B4-BE49-F238E27FC236}">
                  <a16:creationId xmlns:a16="http://schemas.microsoft.com/office/drawing/2014/main" id="{706C029B-A799-4206-A656-A006D8F83990}"/>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Freeform: Shape 25">
              <a:extLst>
                <a:ext uri="{FF2B5EF4-FFF2-40B4-BE49-F238E27FC236}">
                  <a16:creationId xmlns:a16="http://schemas.microsoft.com/office/drawing/2014/main" id="{63328131-EC42-4D6D-A247-91FD3D23E58C}"/>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TextBox 26">
              <a:extLst>
                <a:ext uri="{FF2B5EF4-FFF2-40B4-BE49-F238E27FC236}">
                  <a16:creationId xmlns:a16="http://schemas.microsoft.com/office/drawing/2014/main" id="{3A728384-87ED-4E87-8F78-97EB653FDC67}"/>
                </a:ext>
              </a:extLst>
            </p:cNvPr>
            <p:cNvSpPr txBox="1"/>
            <p:nvPr/>
          </p:nvSpPr>
          <p:spPr>
            <a:xfrm rot="16200000">
              <a:off x="10341391" y="3105834"/>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Content</a:t>
              </a:r>
            </a:p>
          </p:txBody>
        </p:sp>
        <p:pic>
          <p:nvPicPr>
            <p:cNvPr id="28" name="Picture 27">
              <a:extLst>
                <a:ext uri="{FF2B5EF4-FFF2-40B4-BE49-F238E27FC236}">
                  <a16:creationId xmlns:a16="http://schemas.microsoft.com/office/drawing/2014/main" id="{2B44F548-697F-412D-9B99-861C272463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29" name="Group 28">
            <a:extLst>
              <a:ext uri="{FF2B5EF4-FFF2-40B4-BE49-F238E27FC236}">
                <a16:creationId xmlns:a16="http://schemas.microsoft.com/office/drawing/2014/main" id="{C0099890-786A-4F87-960D-5DADE5168909}"/>
              </a:ext>
            </a:extLst>
          </p:cNvPr>
          <p:cNvGrpSpPr/>
          <p:nvPr/>
        </p:nvGrpSpPr>
        <p:grpSpPr>
          <a:xfrm>
            <a:off x="-8006601" y="0"/>
            <a:ext cx="9961092" cy="6858000"/>
            <a:chOff x="491575" y="0"/>
            <a:chExt cx="9961092" cy="6858000"/>
          </a:xfrm>
        </p:grpSpPr>
        <p:sp>
          <p:nvSpPr>
            <p:cNvPr id="30" name="Rectangle 29">
              <a:extLst>
                <a:ext uri="{FF2B5EF4-FFF2-40B4-BE49-F238E27FC236}">
                  <a16:creationId xmlns:a16="http://schemas.microsoft.com/office/drawing/2014/main" id="{CE9AAB1E-3A13-4745-A574-9EE6806378C9}"/>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30">
              <a:extLst>
                <a:ext uri="{FF2B5EF4-FFF2-40B4-BE49-F238E27FC236}">
                  <a16:creationId xmlns:a16="http://schemas.microsoft.com/office/drawing/2014/main" id="{1BC0F905-3F71-4932-B130-39D508C4D117}"/>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TextBox 31">
              <a:extLst>
                <a:ext uri="{FF2B5EF4-FFF2-40B4-BE49-F238E27FC236}">
                  <a16:creationId xmlns:a16="http://schemas.microsoft.com/office/drawing/2014/main" id="{93EC5869-A976-4328-A864-2BB04E7E7BFC}"/>
                </a:ext>
              </a:extLst>
            </p:cNvPr>
            <p:cNvSpPr txBox="1"/>
            <p:nvPr/>
          </p:nvSpPr>
          <p:spPr>
            <a:xfrm rot="16200000">
              <a:off x="9109374" y="3220282"/>
              <a:ext cx="2053852" cy="523220"/>
            </a:xfrm>
            <a:prstGeom prst="rect">
              <a:avLst/>
            </a:prstGeom>
            <a:noFill/>
          </p:spPr>
          <p:txBody>
            <a:bodyPr wrap="square" rtlCol="0">
              <a:spAutoFit/>
            </a:bodyPr>
            <a:lstStyle/>
            <a:p>
              <a:pPr algn="ctr"/>
              <a:r>
                <a:rPr lang="en-US" sz="2800" b="1" dirty="0">
                  <a:solidFill>
                    <a:srgbClr val="F0EEF0"/>
                  </a:solidFill>
                  <a:latin typeface="Tw Cen MT" panose="020B0602020104020603" pitchFamily="34" charset="0"/>
                </a:rPr>
                <a:t>Introduction</a:t>
              </a:r>
            </a:p>
          </p:txBody>
        </p:sp>
        <p:pic>
          <p:nvPicPr>
            <p:cNvPr id="33" name="Picture 32">
              <a:extLst>
                <a:ext uri="{FF2B5EF4-FFF2-40B4-BE49-F238E27FC236}">
                  <a16:creationId xmlns:a16="http://schemas.microsoft.com/office/drawing/2014/main" id="{7C8E4AB7-ADC0-4FEE-AE7A-994F5DAD3F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grpSp>
        <p:nvGrpSpPr>
          <p:cNvPr id="34" name="Group 33">
            <a:extLst>
              <a:ext uri="{FF2B5EF4-FFF2-40B4-BE49-F238E27FC236}">
                <a16:creationId xmlns:a16="http://schemas.microsoft.com/office/drawing/2014/main" id="{0E4F6447-6163-4D6A-A8D2-BD63B6CB3A42}"/>
              </a:ext>
            </a:extLst>
          </p:cNvPr>
          <p:cNvGrpSpPr/>
          <p:nvPr/>
        </p:nvGrpSpPr>
        <p:grpSpPr>
          <a:xfrm>
            <a:off x="-8166974" y="26126"/>
            <a:ext cx="9574094" cy="6858000"/>
            <a:chOff x="491575" y="0"/>
            <a:chExt cx="9574094" cy="6858000"/>
          </a:xfrm>
        </p:grpSpPr>
        <p:sp>
          <p:nvSpPr>
            <p:cNvPr id="35" name="Rectangle 34">
              <a:extLst>
                <a:ext uri="{FF2B5EF4-FFF2-40B4-BE49-F238E27FC236}">
                  <a16:creationId xmlns:a16="http://schemas.microsoft.com/office/drawing/2014/main" id="{5CB8CB55-9DEC-4367-900E-7257FE1B874F}"/>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reeform: Shape 35">
              <a:extLst>
                <a:ext uri="{FF2B5EF4-FFF2-40B4-BE49-F238E27FC236}">
                  <a16:creationId xmlns:a16="http://schemas.microsoft.com/office/drawing/2014/main" id="{9DBAEDD6-7153-4AFF-BDC7-5A225B4B5642}"/>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TextBox 36">
              <a:extLst>
                <a:ext uri="{FF2B5EF4-FFF2-40B4-BE49-F238E27FC236}">
                  <a16:creationId xmlns:a16="http://schemas.microsoft.com/office/drawing/2014/main" id="{12F9D37B-DE70-4087-8A7F-BBA0BAF5B6CF}"/>
                </a:ext>
              </a:extLst>
            </p:cNvPr>
            <p:cNvSpPr txBox="1"/>
            <p:nvPr/>
          </p:nvSpPr>
          <p:spPr>
            <a:xfrm rot="16200000">
              <a:off x="8634423" y="3200690"/>
              <a:ext cx="2216146" cy="400110"/>
            </a:xfrm>
            <a:prstGeom prst="rect">
              <a:avLst/>
            </a:prstGeom>
            <a:noFill/>
          </p:spPr>
          <p:txBody>
            <a:bodyPr wrap="square" rtlCol="0">
              <a:spAutoFit/>
            </a:bodyPr>
            <a:lstStyle/>
            <a:p>
              <a:pPr algn="ctr"/>
              <a:r>
                <a:rPr lang="en-US" sz="2000" b="1" dirty="0">
                  <a:solidFill>
                    <a:srgbClr val="F0EEF0"/>
                  </a:solidFill>
                  <a:latin typeface="Tw Cen MT" panose="020B0602020104020603" pitchFamily="34" charset="0"/>
                </a:rPr>
                <a:t>Prob-Synchronous</a:t>
              </a:r>
            </a:p>
          </p:txBody>
        </p:sp>
        <p:pic>
          <p:nvPicPr>
            <p:cNvPr id="38" name="Picture 37">
              <a:extLst>
                <a:ext uri="{FF2B5EF4-FFF2-40B4-BE49-F238E27FC236}">
                  <a16:creationId xmlns:a16="http://schemas.microsoft.com/office/drawing/2014/main" id="{6FA13E8D-3FCC-4EC2-BD8C-6CE7CA0ECD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sp>
        <p:nvSpPr>
          <p:cNvPr id="39" name="Rectangle 38">
            <a:extLst>
              <a:ext uri="{FF2B5EF4-FFF2-40B4-BE49-F238E27FC236}">
                <a16:creationId xmlns:a16="http://schemas.microsoft.com/office/drawing/2014/main" id="{71382190-201C-4BAE-91F3-296A26671C96}"/>
              </a:ext>
            </a:extLst>
          </p:cNvPr>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0" name="Group 39">
            <a:extLst>
              <a:ext uri="{FF2B5EF4-FFF2-40B4-BE49-F238E27FC236}">
                <a16:creationId xmlns:a16="http://schemas.microsoft.com/office/drawing/2014/main" id="{3FD3EE0D-FD02-4885-9AC0-03F414A9888F}"/>
              </a:ext>
            </a:extLst>
          </p:cNvPr>
          <p:cNvGrpSpPr/>
          <p:nvPr/>
        </p:nvGrpSpPr>
        <p:grpSpPr>
          <a:xfrm>
            <a:off x="-7866447" y="12198"/>
            <a:ext cx="8692331" cy="6858000"/>
            <a:chOff x="718505" y="-1"/>
            <a:chExt cx="8692331" cy="6858000"/>
          </a:xfrm>
        </p:grpSpPr>
        <p:sp>
          <p:nvSpPr>
            <p:cNvPr id="41" name="Rectangle 40">
              <a:extLst>
                <a:ext uri="{FF2B5EF4-FFF2-40B4-BE49-F238E27FC236}">
                  <a16:creationId xmlns:a16="http://schemas.microsoft.com/office/drawing/2014/main" id="{60A9D552-2EF0-4DB4-9DC6-F52F2FD55E3C}"/>
                </a:ext>
              </a:extLst>
            </p:cNvPr>
            <p:cNvSpPr/>
            <p:nvPr/>
          </p:nvSpPr>
          <p:spPr>
            <a:xfrm>
              <a:off x="718505"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DA27D1F1-923F-4591-A07A-39E775B734F9}"/>
                </a:ext>
              </a:extLst>
            </p:cNvPr>
            <p:cNvSpPr/>
            <p:nvPr/>
          </p:nvSpPr>
          <p:spPr>
            <a:xfrm>
              <a:off x="8202489" y="235675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TextBox 42">
              <a:extLst>
                <a:ext uri="{FF2B5EF4-FFF2-40B4-BE49-F238E27FC236}">
                  <a16:creationId xmlns:a16="http://schemas.microsoft.com/office/drawing/2014/main" id="{0E895421-2372-4C7F-93D2-3B0353A6E7BD}"/>
                </a:ext>
              </a:extLst>
            </p:cNvPr>
            <p:cNvSpPr txBox="1"/>
            <p:nvPr/>
          </p:nvSpPr>
          <p:spPr>
            <a:xfrm rot="16200000">
              <a:off x="7897945" y="3205894"/>
              <a:ext cx="2360918" cy="523220"/>
            </a:xfrm>
            <a:prstGeom prst="rect">
              <a:avLst/>
            </a:prstGeom>
            <a:noFill/>
          </p:spPr>
          <p:txBody>
            <a:bodyPr wrap="square" rtlCol="0">
              <a:spAutoFit/>
            </a:bodyPr>
            <a:lstStyle/>
            <a:p>
              <a:pPr algn="ctr"/>
              <a:r>
                <a:rPr lang="en-US" sz="2800" b="1" dirty="0" err="1">
                  <a:solidFill>
                    <a:srgbClr val="F0EEF0"/>
                  </a:solidFill>
                  <a:latin typeface="Tw Cen MT" panose="020B0602020104020603" pitchFamily="34" charset="0"/>
                </a:rPr>
                <a:t>Asyn</a:t>
              </a:r>
              <a:r>
                <a:rPr lang="en-US" sz="2800" b="1" dirty="0">
                  <a:solidFill>
                    <a:srgbClr val="F0EEF0"/>
                  </a:solidFill>
                  <a:latin typeface="Tw Cen MT" panose="020B0602020104020603" pitchFamily="34" charset="0"/>
                </a:rPr>
                <a:t>-Logic</a:t>
              </a:r>
            </a:p>
          </p:txBody>
        </p:sp>
        <p:pic>
          <p:nvPicPr>
            <p:cNvPr id="44" name="Picture 43">
              <a:extLst>
                <a:ext uri="{FF2B5EF4-FFF2-40B4-BE49-F238E27FC236}">
                  <a16:creationId xmlns:a16="http://schemas.microsoft.com/office/drawing/2014/main" id="{1A9D6167-F7B8-4BFF-8BC5-2D13EF0CFF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45" name="Group 44">
            <a:extLst>
              <a:ext uri="{FF2B5EF4-FFF2-40B4-BE49-F238E27FC236}">
                <a16:creationId xmlns:a16="http://schemas.microsoft.com/office/drawing/2014/main" id="{76789F00-2688-429D-926C-15F83152FDBE}"/>
              </a:ext>
            </a:extLst>
          </p:cNvPr>
          <p:cNvGrpSpPr/>
          <p:nvPr/>
        </p:nvGrpSpPr>
        <p:grpSpPr>
          <a:xfrm>
            <a:off x="-9619472" y="-49982"/>
            <a:ext cx="9927504" cy="6858000"/>
            <a:chOff x="-9337032" y="-1"/>
            <a:chExt cx="9927504" cy="6858000"/>
          </a:xfrm>
        </p:grpSpPr>
        <p:sp>
          <p:nvSpPr>
            <p:cNvPr id="46" name="Rectangle 45">
              <a:extLst>
                <a:ext uri="{FF2B5EF4-FFF2-40B4-BE49-F238E27FC236}">
                  <a16:creationId xmlns:a16="http://schemas.microsoft.com/office/drawing/2014/main" id="{FF862AB6-114D-4C6A-B849-5A11B3650265}"/>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Freeform: Shape 46">
              <a:extLst>
                <a:ext uri="{FF2B5EF4-FFF2-40B4-BE49-F238E27FC236}">
                  <a16:creationId xmlns:a16="http://schemas.microsoft.com/office/drawing/2014/main" id="{30105858-8A3E-4676-96A7-18C1A74E36F4}"/>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TextBox 47">
              <a:extLst>
                <a:ext uri="{FF2B5EF4-FFF2-40B4-BE49-F238E27FC236}">
                  <a16:creationId xmlns:a16="http://schemas.microsoft.com/office/drawing/2014/main" id="{8A634BD7-1512-45B6-AFE4-1EEA636625CB}"/>
                </a:ext>
              </a:extLst>
            </p:cNvPr>
            <p:cNvSpPr txBox="1"/>
            <p:nvPr/>
          </p:nvSpPr>
          <p:spPr>
            <a:xfrm rot="16200000">
              <a:off x="-738260" y="3251163"/>
              <a:ext cx="1992086" cy="523220"/>
            </a:xfrm>
            <a:prstGeom prst="rect">
              <a:avLst/>
            </a:prstGeom>
            <a:noFill/>
          </p:spPr>
          <p:txBody>
            <a:bodyPr wrap="square" rtlCol="0">
              <a:spAutoFit/>
            </a:bodyPr>
            <a:lstStyle/>
            <a:p>
              <a:pPr algn="ctr"/>
              <a:r>
                <a:rPr lang="en-US" sz="2800" b="1" dirty="0">
                  <a:solidFill>
                    <a:srgbClr val="F0EEF0"/>
                  </a:solidFill>
                  <a:latin typeface="Tw Cen MT" panose="020B0602020104020603" pitchFamily="34" charset="0"/>
                </a:rPr>
                <a:t>Cycles</a:t>
              </a:r>
              <a:endParaRPr lang="en-US" sz="3600" b="1" dirty="0">
                <a:solidFill>
                  <a:srgbClr val="F0EEF0"/>
                </a:solidFill>
                <a:latin typeface="Tw Cen MT" panose="020B0602020104020603" pitchFamily="34" charset="0"/>
              </a:endParaRPr>
            </a:p>
          </p:txBody>
        </p:sp>
        <p:pic>
          <p:nvPicPr>
            <p:cNvPr id="49" name="Picture 48">
              <a:extLst>
                <a:ext uri="{FF2B5EF4-FFF2-40B4-BE49-F238E27FC236}">
                  <a16:creationId xmlns:a16="http://schemas.microsoft.com/office/drawing/2014/main" id="{F08704A4-CABE-4989-8BF7-C10A6BB40E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grpSp>
        <p:nvGrpSpPr>
          <p:cNvPr id="60" name="Group 59">
            <a:extLst>
              <a:ext uri="{FF2B5EF4-FFF2-40B4-BE49-F238E27FC236}">
                <a16:creationId xmlns:a16="http://schemas.microsoft.com/office/drawing/2014/main" id="{FFC7024A-97B3-4D72-921A-886F8017D106}"/>
              </a:ext>
            </a:extLst>
          </p:cNvPr>
          <p:cNvGrpSpPr/>
          <p:nvPr/>
        </p:nvGrpSpPr>
        <p:grpSpPr>
          <a:xfrm>
            <a:off x="-10102963" y="-64343"/>
            <a:ext cx="9927504" cy="6858000"/>
            <a:chOff x="-9337032" y="-1"/>
            <a:chExt cx="9927504" cy="6858000"/>
          </a:xfrm>
        </p:grpSpPr>
        <p:sp>
          <p:nvSpPr>
            <p:cNvPr id="61" name="Rectangle 60">
              <a:extLst>
                <a:ext uri="{FF2B5EF4-FFF2-40B4-BE49-F238E27FC236}">
                  <a16:creationId xmlns:a16="http://schemas.microsoft.com/office/drawing/2014/main" id="{DFE43215-2E20-4834-BED6-1E93C9C54EE4}"/>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Freeform: Shape 61">
              <a:extLst>
                <a:ext uri="{FF2B5EF4-FFF2-40B4-BE49-F238E27FC236}">
                  <a16:creationId xmlns:a16="http://schemas.microsoft.com/office/drawing/2014/main" id="{6EF17680-076D-46BF-B04A-A3C2ADDFBE13}"/>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TextBox 62">
              <a:extLst>
                <a:ext uri="{FF2B5EF4-FFF2-40B4-BE49-F238E27FC236}">
                  <a16:creationId xmlns:a16="http://schemas.microsoft.com/office/drawing/2014/main" id="{D3073FE4-A545-4DEE-A982-3396E687A4CC}"/>
                </a:ext>
              </a:extLst>
            </p:cNvPr>
            <p:cNvSpPr txBox="1"/>
            <p:nvPr/>
          </p:nvSpPr>
          <p:spPr>
            <a:xfrm rot="16200000">
              <a:off x="-738260" y="3189608"/>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Chart</a:t>
              </a:r>
            </a:p>
          </p:txBody>
        </p:sp>
        <p:pic>
          <p:nvPicPr>
            <p:cNvPr id="64" name="Picture 63">
              <a:extLst>
                <a:ext uri="{FF2B5EF4-FFF2-40B4-BE49-F238E27FC236}">
                  <a16:creationId xmlns:a16="http://schemas.microsoft.com/office/drawing/2014/main" id="{C1B2E360-B791-4975-A5EB-728569BC81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grpSp>
        <p:nvGrpSpPr>
          <p:cNvPr id="65" name="Group 64">
            <a:extLst>
              <a:ext uri="{FF2B5EF4-FFF2-40B4-BE49-F238E27FC236}">
                <a16:creationId xmlns:a16="http://schemas.microsoft.com/office/drawing/2014/main" id="{EF9D879B-5C59-4B99-B0E6-4CEEEB0E59D9}"/>
              </a:ext>
            </a:extLst>
          </p:cNvPr>
          <p:cNvGrpSpPr/>
          <p:nvPr/>
        </p:nvGrpSpPr>
        <p:grpSpPr>
          <a:xfrm>
            <a:off x="-10636276" y="-67039"/>
            <a:ext cx="9927504" cy="6858000"/>
            <a:chOff x="-9337032" y="-1"/>
            <a:chExt cx="9927504" cy="6858000"/>
          </a:xfrm>
        </p:grpSpPr>
        <p:sp>
          <p:nvSpPr>
            <p:cNvPr id="66" name="Rectangle 65">
              <a:extLst>
                <a:ext uri="{FF2B5EF4-FFF2-40B4-BE49-F238E27FC236}">
                  <a16:creationId xmlns:a16="http://schemas.microsoft.com/office/drawing/2014/main" id="{961B2DE1-1BDE-43E6-82F6-A9BAB25018CB}"/>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Freeform: Shape 66">
              <a:extLst>
                <a:ext uri="{FF2B5EF4-FFF2-40B4-BE49-F238E27FC236}">
                  <a16:creationId xmlns:a16="http://schemas.microsoft.com/office/drawing/2014/main" id="{D23DE19A-45F3-4E66-938C-3E13914C0C5A}"/>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TextBox 67">
              <a:extLst>
                <a:ext uri="{FF2B5EF4-FFF2-40B4-BE49-F238E27FC236}">
                  <a16:creationId xmlns:a16="http://schemas.microsoft.com/office/drawing/2014/main" id="{8D61AD0A-15E5-4CBE-B2BA-D34AF4C262C9}"/>
                </a:ext>
              </a:extLst>
            </p:cNvPr>
            <p:cNvSpPr txBox="1"/>
            <p:nvPr/>
          </p:nvSpPr>
          <p:spPr>
            <a:xfrm rot="16200000">
              <a:off x="-738260" y="3189608"/>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Working</a:t>
              </a:r>
            </a:p>
          </p:txBody>
        </p:sp>
        <p:pic>
          <p:nvPicPr>
            <p:cNvPr id="69" name="Picture 68">
              <a:extLst>
                <a:ext uri="{FF2B5EF4-FFF2-40B4-BE49-F238E27FC236}">
                  <a16:creationId xmlns:a16="http://schemas.microsoft.com/office/drawing/2014/main" id="{F8722FED-6ADC-430D-9771-BCC22E6407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grpSp>
        <p:nvGrpSpPr>
          <p:cNvPr id="70" name="Group 69">
            <a:extLst>
              <a:ext uri="{FF2B5EF4-FFF2-40B4-BE49-F238E27FC236}">
                <a16:creationId xmlns:a16="http://schemas.microsoft.com/office/drawing/2014/main" id="{15204B85-7B53-49E0-A1E6-F09952158359}"/>
              </a:ext>
            </a:extLst>
          </p:cNvPr>
          <p:cNvGrpSpPr/>
          <p:nvPr/>
        </p:nvGrpSpPr>
        <p:grpSpPr>
          <a:xfrm>
            <a:off x="-11194666" y="-64770"/>
            <a:ext cx="9927504" cy="6858000"/>
            <a:chOff x="-9337032" y="-1"/>
            <a:chExt cx="9927504" cy="6858000"/>
          </a:xfrm>
        </p:grpSpPr>
        <p:sp>
          <p:nvSpPr>
            <p:cNvPr id="71" name="Rectangle 70">
              <a:extLst>
                <a:ext uri="{FF2B5EF4-FFF2-40B4-BE49-F238E27FC236}">
                  <a16:creationId xmlns:a16="http://schemas.microsoft.com/office/drawing/2014/main" id="{1F9656CF-D4B8-4DA3-8DB7-82C058AD0E9D}"/>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 name="Freeform: Shape 71">
              <a:extLst>
                <a:ext uri="{FF2B5EF4-FFF2-40B4-BE49-F238E27FC236}">
                  <a16:creationId xmlns:a16="http://schemas.microsoft.com/office/drawing/2014/main" id="{D610A017-00BE-4A0B-96E9-0B7D05B5806B}"/>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TextBox 72">
              <a:extLst>
                <a:ext uri="{FF2B5EF4-FFF2-40B4-BE49-F238E27FC236}">
                  <a16:creationId xmlns:a16="http://schemas.microsoft.com/office/drawing/2014/main" id="{7121D64F-2014-43E9-87A3-52E5F459511D}"/>
                </a:ext>
              </a:extLst>
            </p:cNvPr>
            <p:cNvSpPr txBox="1"/>
            <p:nvPr/>
          </p:nvSpPr>
          <p:spPr>
            <a:xfrm rot="16200000">
              <a:off x="-738260" y="3189608"/>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Features</a:t>
              </a:r>
            </a:p>
          </p:txBody>
        </p:sp>
        <p:pic>
          <p:nvPicPr>
            <p:cNvPr id="74" name="Picture 73">
              <a:extLst>
                <a:ext uri="{FF2B5EF4-FFF2-40B4-BE49-F238E27FC236}">
                  <a16:creationId xmlns:a16="http://schemas.microsoft.com/office/drawing/2014/main" id="{CA25E03E-59E9-4159-9411-763DD9795E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grpSp>
        <p:nvGrpSpPr>
          <p:cNvPr id="75" name="Group 74">
            <a:extLst>
              <a:ext uri="{FF2B5EF4-FFF2-40B4-BE49-F238E27FC236}">
                <a16:creationId xmlns:a16="http://schemas.microsoft.com/office/drawing/2014/main" id="{756845E8-519C-4CCF-AA94-CC6FD23D7E5D}"/>
              </a:ext>
            </a:extLst>
          </p:cNvPr>
          <p:cNvGrpSpPr/>
          <p:nvPr/>
        </p:nvGrpSpPr>
        <p:grpSpPr>
          <a:xfrm>
            <a:off x="-11744348" y="-69735"/>
            <a:ext cx="9927504" cy="6858000"/>
            <a:chOff x="-9337032" y="-1"/>
            <a:chExt cx="9927504" cy="6858000"/>
          </a:xfrm>
        </p:grpSpPr>
        <p:sp>
          <p:nvSpPr>
            <p:cNvPr id="76" name="Rectangle 75">
              <a:extLst>
                <a:ext uri="{FF2B5EF4-FFF2-40B4-BE49-F238E27FC236}">
                  <a16:creationId xmlns:a16="http://schemas.microsoft.com/office/drawing/2014/main" id="{5962BF4B-E2A7-4175-8927-260945078A41}"/>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Freeform: Shape 76">
              <a:extLst>
                <a:ext uri="{FF2B5EF4-FFF2-40B4-BE49-F238E27FC236}">
                  <a16:creationId xmlns:a16="http://schemas.microsoft.com/office/drawing/2014/main" id="{EB7FC6E9-6C1C-4E1E-8634-6C1BEF2B2ACD}"/>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TextBox 77">
              <a:extLst>
                <a:ext uri="{FF2B5EF4-FFF2-40B4-BE49-F238E27FC236}">
                  <a16:creationId xmlns:a16="http://schemas.microsoft.com/office/drawing/2014/main" id="{15CDD9D9-DFC6-4FEE-943A-1859588FE172}"/>
                </a:ext>
              </a:extLst>
            </p:cNvPr>
            <p:cNvSpPr txBox="1"/>
            <p:nvPr/>
          </p:nvSpPr>
          <p:spPr>
            <a:xfrm rot="16200000">
              <a:off x="-928806" y="3255630"/>
              <a:ext cx="2311368" cy="584775"/>
            </a:xfrm>
            <a:prstGeom prst="rect">
              <a:avLst/>
            </a:prstGeom>
            <a:noFill/>
          </p:spPr>
          <p:txBody>
            <a:bodyPr wrap="square" rtlCol="0">
              <a:spAutoFit/>
            </a:bodyPr>
            <a:lstStyle/>
            <a:p>
              <a:pPr algn="ctr"/>
              <a:r>
                <a:rPr lang="en-US" sz="3200" b="1" dirty="0">
                  <a:solidFill>
                    <a:srgbClr val="F0EEF0"/>
                  </a:solidFill>
                  <a:latin typeface="Tw Cen MT" panose="020B0602020104020603" pitchFamily="34" charset="0"/>
                </a:rPr>
                <a:t>Challenges</a:t>
              </a:r>
            </a:p>
          </p:txBody>
        </p:sp>
        <p:pic>
          <p:nvPicPr>
            <p:cNvPr id="79" name="Picture 78">
              <a:extLst>
                <a:ext uri="{FF2B5EF4-FFF2-40B4-BE49-F238E27FC236}">
                  <a16:creationId xmlns:a16="http://schemas.microsoft.com/office/drawing/2014/main" id="{4A222933-1DD7-4AF2-9223-835EBE5C42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grpSp>
        <p:nvGrpSpPr>
          <p:cNvPr id="80" name="Group 79">
            <a:extLst>
              <a:ext uri="{FF2B5EF4-FFF2-40B4-BE49-F238E27FC236}">
                <a16:creationId xmlns:a16="http://schemas.microsoft.com/office/drawing/2014/main" id="{55515785-E2F9-494F-8CEE-B554D6A4113B}"/>
              </a:ext>
            </a:extLst>
          </p:cNvPr>
          <p:cNvGrpSpPr/>
          <p:nvPr/>
        </p:nvGrpSpPr>
        <p:grpSpPr>
          <a:xfrm>
            <a:off x="-12224343" y="-57645"/>
            <a:ext cx="9927504" cy="6858000"/>
            <a:chOff x="-9337032" y="-1"/>
            <a:chExt cx="9927504" cy="6858000"/>
          </a:xfrm>
        </p:grpSpPr>
        <p:sp>
          <p:nvSpPr>
            <p:cNvPr id="81" name="Rectangle 80">
              <a:extLst>
                <a:ext uri="{FF2B5EF4-FFF2-40B4-BE49-F238E27FC236}">
                  <a16:creationId xmlns:a16="http://schemas.microsoft.com/office/drawing/2014/main" id="{F5BEACBF-78B4-463B-A310-02315064A95F}"/>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Freeform: Shape 81">
              <a:extLst>
                <a:ext uri="{FF2B5EF4-FFF2-40B4-BE49-F238E27FC236}">
                  <a16:creationId xmlns:a16="http://schemas.microsoft.com/office/drawing/2014/main" id="{D995B9E2-ABE4-4996-A20C-5FFE6DDAFAC7}"/>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3" name="TextBox 82">
              <a:extLst>
                <a:ext uri="{FF2B5EF4-FFF2-40B4-BE49-F238E27FC236}">
                  <a16:creationId xmlns:a16="http://schemas.microsoft.com/office/drawing/2014/main" id="{68D886C0-D320-4584-B763-53EB805E4008}"/>
                </a:ext>
              </a:extLst>
            </p:cNvPr>
            <p:cNvSpPr txBox="1"/>
            <p:nvPr/>
          </p:nvSpPr>
          <p:spPr>
            <a:xfrm rot="16200000">
              <a:off x="-1059893" y="3233014"/>
              <a:ext cx="2463782" cy="584775"/>
            </a:xfrm>
            <a:prstGeom prst="rect">
              <a:avLst/>
            </a:prstGeom>
            <a:noFill/>
          </p:spPr>
          <p:txBody>
            <a:bodyPr wrap="square" rtlCol="0">
              <a:spAutoFit/>
            </a:bodyPr>
            <a:lstStyle/>
            <a:p>
              <a:pPr algn="ctr"/>
              <a:r>
                <a:rPr lang="en-US" sz="3200" b="1" dirty="0">
                  <a:solidFill>
                    <a:srgbClr val="F0EEF0"/>
                  </a:solidFill>
                  <a:latin typeface="Tw Cen MT" panose="020B0602020104020603" pitchFamily="34" charset="0"/>
                </a:rPr>
                <a:t>Conclusion</a:t>
              </a:r>
            </a:p>
          </p:txBody>
        </p:sp>
        <p:pic>
          <p:nvPicPr>
            <p:cNvPr id="84" name="Picture 83">
              <a:extLst>
                <a:ext uri="{FF2B5EF4-FFF2-40B4-BE49-F238E27FC236}">
                  <a16:creationId xmlns:a16="http://schemas.microsoft.com/office/drawing/2014/main" id="{91F0DB16-2C81-4ED8-A4F7-D7A7156EC6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grpSp>
        <p:nvGrpSpPr>
          <p:cNvPr id="85" name="Group 84">
            <a:extLst>
              <a:ext uri="{FF2B5EF4-FFF2-40B4-BE49-F238E27FC236}">
                <a16:creationId xmlns:a16="http://schemas.microsoft.com/office/drawing/2014/main" id="{D26BEFAD-412A-431A-A6F0-C7A72BEC45D2}"/>
              </a:ext>
            </a:extLst>
          </p:cNvPr>
          <p:cNvGrpSpPr/>
          <p:nvPr/>
        </p:nvGrpSpPr>
        <p:grpSpPr>
          <a:xfrm>
            <a:off x="-12848944" y="-56680"/>
            <a:ext cx="9927504" cy="6858000"/>
            <a:chOff x="-9337032" y="-1"/>
            <a:chExt cx="9927504" cy="6858000"/>
          </a:xfrm>
        </p:grpSpPr>
        <p:sp>
          <p:nvSpPr>
            <p:cNvPr id="86" name="Rectangle 85">
              <a:extLst>
                <a:ext uri="{FF2B5EF4-FFF2-40B4-BE49-F238E27FC236}">
                  <a16:creationId xmlns:a16="http://schemas.microsoft.com/office/drawing/2014/main" id="{DC42A12E-F8C4-4954-963A-99061833D754}"/>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7" name="Freeform: Shape 86">
              <a:extLst>
                <a:ext uri="{FF2B5EF4-FFF2-40B4-BE49-F238E27FC236}">
                  <a16:creationId xmlns:a16="http://schemas.microsoft.com/office/drawing/2014/main" id="{71DBCE37-61A3-4EFB-97E1-7DAA9887CEA3}"/>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8" name="TextBox 87">
              <a:extLst>
                <a:ext uri="{FF2B5EF4-FFF2-40B4-BE49-F238E27FC236}">
                  <a16:creationId xmlns:a16="http://schemas.microsoft.com/office/drawing/2014/main" id="{B9BC9058-4390-4421-8008-892B806AACF8}"/>
                </a:ext>
              </a:extLst>
            </p:cNvPr>
            <p:cNvSpPr txBox="1"/>
            <p:nvPr/>
          </p:nvSpPr>
          <p:spPr>
            <a:xfrm rot="16200000">
              <a:off x="-897902" y="3159174"/>
              <a:ext cx="2311369"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Thankyou</a:t>
              </a:r>
            </a:p>
          </p:txBody>
        </p:sp>
      </p:grpSp>
      <p:pic>
        <p:nvPicPr>
          <p:cNvPr id="3" name="Graphic 2" descr="In love face with no fill">
            <a:extLst>
              <a:ext uri="{FF2B5EF4-FFF2-40B4-BE49-F238E27FC236}">
                <a16:creationId xmlns:a16="http://schemas.microsoft.com/office/drawing/2014/main" id="{79DD2DD2-AF72-4A88-89B4-0B0FFD636AD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16387036">
            <a:off x="-3946893" y="3107383"/>
            <a:ext cx="527941" cy="527941"/>
          </a:xfrm>
          <a:prstGeom prst="rect">
            <a:avLst/>
          </a:prstGeom>
        </p:spPr>
      </p:pic>
      <p:sp>
        <p:nvSpPr>
          <p:cNvPr id="89" name="Content Placeholder 2">
            <a:extLst>
              <a:ext uri="{FF2B5EF4-FFF2-40B4-BE49-F238E27FC236}">
                <a16:creationId xmlns:a16="http://schemas.microsoft.com/office/drawing/2014/main" id="{3375DBD5-BAB9-453C-A6B4-7DC8592BCA74}"/>
              </a:ext>
            </a:extLst>
          </p:cNvPr>
          <p:cNvSpPr>
            <a:spLocks noGrp="1"/>
          </p:cNvSpPr>
          <p:nvPr/>
        </p:nvSpPr>
        <p:spPr>
          <a:xfrm>
            <a:off x="3746688" y="847173"/>
            <a:ext cx="6160936" cy="4800600"/>
          </a:xfrm>
          <a:prstGeom prst="rect">
            <a:avLst/>
          </a:prstGeom>
        </p:spPr>
        <p:txBody>
          <a:bodyPr>
            <a:normAutofit/>
          </a:bodyPr>
          <a:lst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a:lstStyle>
          <a:p>
            <a:pPr lvl="0"/>
            <a:endParaRPr lang="en-US" sz="2400" dirty="0">
              <a:latin typeface="Tw Cen MT" panose="020B0602020104020603" pitchFamily="34" charset="0"/>
              <a:cs typeface="Times New Roman" pitchFamily="18" charset="0"/>
            </a:endParaRPr>
          </a:p>
          <a:p>
            <a:pPr lvl="0"/>
            <a:endParaRPr lang="en-US" sz="2400" dirty="0">
              <a:latin typeface="Tw Cen MT" panose="020B0602020104020603" pitchFamily="34" charset="0"/>
              <a:cs typeface="Times New Roman" pitchFamily="18" charset="0"/>
            </a:endParaRPr>
          </a:p>
          <a:p>
            <a:pPr lvl="0"/>
            <a:r>
              <a:rPr lang="en-US" sz="2400" dirty="0">
                <a:latin typeface="Tw Cen MT" panose="020B0602020104020603" pitchFamily="34" charset="0"/>
                <a:cs typeface="Times New Roman" pitchFamily="18" charset="0"/>
              </a:rPr>
              <a:t>INTRODUCTION</a:t>
            </a:r>
          </a:p>
          <a:p>
            <a:r>
              <a:rPr lang="en-US" sz="2400" dirty="0">
                <a:latin typeface="Tw Cen MT" panose="020B0602020104020603" pitchFamily="34" charset="0"/>
                <a:cs typeface="Times New Roman" pitchFamily="18" charset="0"/>
              </a:rPr>
              <a:t>PROBLEMS WITH SYNCHRONOUS</a:t>
            </a:r>
          </a:p>
          <a:p>
            <a:r>
              <a:rPr lang="en-US" sz="2400" dirty="0">
                <a:latin typeface="Tw Cen MT" panose="020B0602020104020603" pitchFamily="34" charset="0"/>
                <a:cs typeface="Times New Roman" pitchFamily="18" charset="0"/>
              </a:rPr>
              <a:t>Approach ASYNCHRONOUS LOGIC</a:t>
            </a:r>
          </a:p>
          <a:p>
            <a:r>
              <a:rPr lang="en-US" sz="2400" dirty="0">
                <a:latin typeface="Tw Cen MT" panose="020B0602020104020603" pitchFamily="34" charset="0"/>
                <a:cs typeface="Times New Roman" pitchFamily="18" charset="0"/>
              </a:rPr>
              <a:t>HOW DO THEY WORK?</a:t>
            </a:r>
          </a:p>
          <a:p>
            <a:r>
              <a:rPr lang="en-US" sz="2400" dirty="0">
                <a:latin typeface="Tw Cen MT" panose="020B0602020104020603" pitchFamily="34" charset="0"/>
                <a:cs typeface="Times New Roman" pitchFamily="18" charset="0"/>
              </a:rPr>
              <a:t>SOME FEATURES</a:t>
            </a:r>
          </a:p>
          <a:p>
            <a:r>
              <a:rPr lang="en-US" sz="2400" dirty="0">
                <a:latin typeface="Tw Cen MT" panose="020B0602020104020603" pitchFamily="34" charset="0"/>
                <a:cs typeface="Times New Roman" pitchFamily="18" charset="0"/>
              </a:rPr>
              <a:t> A CHALLENGING TIME</a:t>
            </a:r>
          </a:p>
          <a:p>
            <a:r>
              <a:rPr lang="en-US" sz="2400" dirty="0">
                <a:latin typeface="Tw Cen MT" panose="020B0602020104020603" pitchFamily="34" charset="0"/>
                <a:cs typeface="Times New Roman" pitchFamily="18" charset="0"/>
              </a:rPr>
              <a:t> CONCLUSION</a:t>
            </a:r>
          </a:p>
          <a:p>
            <a:pPr marL="82296" indent="0">
              <a:buNone/>
            </a:pPr>
            <a:endParaRPr lang="en-US" sz="2400" dirty="0">
              <a:latin typeface="Tw Cen MT" panose="020B0602020104020603" pitchFamily="34" charset="0"/>
              <a:cs typeface="Times New Roman" pitchFamily="18" charset="0"/>
            </a:endParaRPr>
          </a:p>
        </p:txBody>
      </p:sp>
      <p:sp>
        <p:nvSpPr>
          <p:cNvPr id="4" name="TextBox 3">
            <a:extLst>
              <a:ext uri="{FF2B5EF4-FFF2-40B4-BE49-F238E27FC236}">
                <a16:creationId xmlns:a16="http://schemas.microsoft.com/office/drawing/2014/main" id="{D20FB8CC-6FC0-45BA-B4AB-5CCEB67380E7}"/>
              </a:ext>
            </a:extLst>
          </p:cNvPr>
          <p:cNvSpPr txBox="1"/>
          <p:nvPr/>
        </p:nvSpPr>
        <p:spPr>
          <a:xfrm>
            <a:off x="3533504" y="875027"/>
            <a:ext cx="3737113" cy="646331"/>
          </a:xfrm>
          <a:prstGeom prst="rect">
            <a:avLst/>
          </a:prstGeom>
          <a:noFill/>
        </p:spPr>
        <p:txBody>
          <a:bodyPr wrap="square" rtlCol="0">
            <a:spAutoFit/>
          </a:bodyPr>
          <a:lstStyle/>
          <a:p>
            <a:r>
              <a:rPr lang="en-IN" sz="3600" dirty="0">
                <a:solidFill>
                  <a:srgbClr val="52CBBE"/>
                </a:solidFill>
                <a:latin typeface="Tw Cen MT" panose="020B0602020104020603" pitchFamily="34" charset="0"/>
              </a:rPr>
              <a:t>CONTENT</a:t>
            </a:r>
            <a:endParaRPr lang="en-IN" dirty="0">
              <a:solidFill>
                <a:srgbClr val="52CBBE"/>
              </a:solidFill>
              <a:latin typeface="Tw Cen MT" panose="020B0602020104020603" pitchFamily="34" charset="0"/>
            </a:endParaRPr>
          </a:p>
        </p:txBody>
      </p:sp>
    </p:spTree>
    <p:extLst>
      <p:ext uri="{BB962C8B-B14F-4D97-AF65-F5344CB8AC3E}">
        <p14:creationId xmlns:p14="http://schemas.microsoft.com/office/powerpoint/2010/main" val="203965831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C8A16B82-6A3C-46F5-8D32-072FDF89864A}"/>
              </a:ext>
            </a:extLst>
          </p:cNvPr>
          <p:cNvGrpSpPr/>
          <p:nvPr/>
        </p:nvGrpSpPr>
        <p:grpSpPr>
          <a:xfrm>
            <a:off x="-405135" y="-22128"/>
            <a:ext cx="12482920" cy="6858000"/>
            <a:chOff x="-290920" y="0"/>
            <a:chExt cx="12482920" cy="6858000"/>
          </a:xfrm>
        </p:grpSpPr>
        <p:sp>
          <p:nvSpPr>
            <p:cNvPr id="20" name="Rectangle 19">
              <a:extLst>
                <a:ext uri="{FF2B5EF4-FFF2-40B4-BE49-F238E27FC236}">
                  <a16:creationId xmlns:a16="http://schemas.microsoft.com/office/drawing/2014/main" id="{2F391CEE-E392-4A9D-BD11-6954B994FB42}"/>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Freeform: Shape 20">
              <a:extLst>
                <a:ext uri="{FF2B5EF4-FFF2-40B4-BE49-F238E27FC236}">
                  <a16:creationId xmlns:a16="http://schemas.microsoft.com/office/drawing/2014/main" id="{7AC43ACA-5000-40E2-80D3-19833F9F1A3F}"/>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BE022673-C77C-4E8F-AF41-8B283703E87E}"/>
                </a:ext>
              </a:extLst>
            </p:cNvPr>
            <p:cNvSpPr txBox="1"/>
            <p:nvPr/>
          </p:nvSpPr>
          <p:spPr>
            <a:xfrm rot="16200000">
              <a:off x="10872792" y="3225512"/>
              <a:ext cx="1992086" cy="584775"/>
            </a:xfrm>
            <a:prstGeom prst="rect">
              <a:avLst/>
            </a:prstGeom>
            <a:noFill/>
          </p:spPr>
          <p:txBody>
            <a:bodyPr wrap="square" rtlCol="0">
              <a:spAutoFit/>
            </a:bodyPr>
            <a:lstStyle/>
            <a:p>
              <a:pPr algn="ctr"/>
              <a:r>
                <a:rPr lang="en-US" sz="3200" b="1" dirty="0">
                  <a:solidFill>
                    <a:srgbClr val="F0EEF0"/>
                  </a:solidFill>
                  <a:latin typeface="Tw Cen MT" panose="020B0602020104020603" pitchFamily="34" charset="0"/>
                </a:rPr>
                <a:t>Topic</a:t>
              </a:r>
              <a:endParaRPr lang="en-US" sz="2400" b="1" dirty="0">
                <a:solidFill>
                  <a:srgbClr val="F0EEF0"/>
                </a:solidFill>
                <a:latin typeface="Tw Cen MT" panose="020B0602020104020603" pitchFamily="34" charset="0"/>
              </a:endParaRPr>
            </a:p>
          </p:txBody>
        </p:sp>
        <p:pic>
          <p:nvPicPr>
            <p:cNvPr id="23" name="Picture 22">
              <a:extLst>
                <a:ext uri="{FF2B5EF4-FFF2-40B4-BE49-F238E27FC236}">
                  <a16:creationId xmlns:a16="http://schemas.microsoft.com/office/drawing/2014/main" id="{E8AD023B-AE8D-405F-90E6-27B0D47079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24" name="Group 23">
            <a:extLst>
              <a:ext uri="{FF2B5EF4-FFF2-40B4-BE49-F238E27FC236}">
                <a16:creationId xmlns:a16="http://schemas.microsoft.com/office/drawing/2014/main" id="{69A27401-3327-4871-86AC-B461CA62C3AC}"/>
              </a:ext>
            </a:extLst>
          </p:cNvPr>
          <p:cNvGrpSpPr/>
          <p:nvPr/>
        </p:nvGrpSpPr>
        <p:grpSpPr>
          <a:xfrm>
            <a:off x="147732" y="-9391"/>
            <a:ext cx="11447503" cy="6858000"/>
            <a:chOff x="213096" y="0"/>
            <a:chExt cx="11447503" cy="6858000"/>
          </a:xfrm>
        </p:grpSpPr>
        <p:sp>
          <p:nvSpPr>
            <p:cNvPr id="25" name="Rectangle 24">
              <a:extLst>
                <a:ext uri="{FF2B5EF4-FFF2-40B4-BE49-F238E27FC236}">
                  <a16:creationId xmlns:a16="http://schemas.microsoft.com/office/drawing/2014/main" id="{706C029B-A799-4206-A656-A006D8F83990}"/>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Freeform: Shape 25">
              <a:extLst>
                <a:ext uri="{FF2B5EF4-FFF2-40B4-BE49-F238E27FC236}">
                  <a16:creationId xmlns:a16="http://schemas.microsoft.com/office/drawing/2014/main" id="{63328131-EC42-4D6D-A247-91FD3D23E58C}"/>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TextBox 26">
              <a:extLst>
                <a:ext uri="{FF2B5EF4-FFF2-40B4-BE49-F238E27FC236}">
                  <a16:creationId xmlns:a16="http://schemas.microsoft.com/office/drawing/2014/main" id="{3A728384-87ED-4E87-8F78-97EB653FDC67}"/>
                </a:ext>
              </a:extLst>
            </p:cNvPr>
            <p:cNvSpPr txBox="1"/>
            <p:nvPr/>
          </p:nvSpPr>
          <p:spPr>
            <a:xfrm rot="16200000">
              <a:off x="10341391" y="3105834"/>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Content</a:t>
              </a:r>
            </a:p>
          </p:txBody>
        </p:sp>
        <p:pic>
          <p:nvPicPr>
            <p:cNvPr id="28" name="Picture 27">
              <a:extLst>
                <a:ext uri="{FF2B5EF4-FFF2-40B4-BE49-F238E27FC236}">
                  <a16:creationId xmlns:a16="http://schemas.microsoft.com/office/drawing/2014/main" id="{2B44F548-697F-412D-9B99-861C272463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29" name="Group 28">
            <a:extLst>
              <a:ext uri="{FF2B5EF4-FFF2-40B4-BE49-F238E27FC236}">
                <a16:creationId xmlns:a16="http://schemas.microsoft.com/office/drawing/2014/main" id="{C0099890-786A-4F87-960D-5DADE5168909}"/>
              </a:ext>
            </a:extLst>
          </p:cNvPr>
          <p:cNvGrpSpPr/>
          <p:nvPr/>
        </p:nvGrpSpPr>
        <p:grpSpPr>
          <a:xfrm>
            <a:off x="1115454" y="0"/>
            <a:ext cx="9961092" cy="6858000"/>
            <a:chOff x="491575" y="0"/>
            <a:chExt cx="9961092" cy="6858000"/>
          </a:xfrm>
          <a:solidFill>
            <a:schemeClr val="accent2">
              <a:lumMod val="40000"/>
              <a:lumOff val="60000"/>
            </a:schemeClr>
          </a:solidFill>
        </p:grpSpPr>
        <p:sp>
          <p:nvSpPr>
            <p:cNvPr id="30" name="Rectangle 29">
              <a:extLst>
                <a:ext uri="{FF2B5EF4-FFF2-40B4-BE49-F238E27FC236}">
                  <a16:creationId xmlns:a16="http://schemas.microsoft.com/office/drawing/2014/main" id="{CE9AAB1E-3A13-4745-A574-9EE6806378C9}"/>
                </a:ext>
              </a:extLst>
            </p:cNvPr>
            <p:cNvSpPr/>
            <p:nvPr/>
          </p:nvSpPr>
          <p:spPr>
            <a:xfrm>
              <a:off x="491575" y="0"/>
              <a:ext cx="9961092" cy="6858000"/>
            </a:xfrm>
            <a:prstGeom prst="rect">
              <a:avLst/>
            </a:prstGeom>
            <a:grp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Freeform: Shape 30">
              <a:extLst>
                <a:ext uri="{FF2B5EF4-FFF2-40B4-BE49-F238E27FC236}">
                  <a16:creationId xmlns:a16="http://schemas.microsoft.com/office/drawing/2014/main" id="{1BC0F905-3F71-4932-B130-39D508C4D117}"/>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TextBox 31">
              <a:extLst>
                <a:ext uri="{FF2B5EF4-FFF2-40B4-BE49-F238E27FC236}">
                  <a16:creationId xmlns:a16="http://schemas.microsoft.com/office/drawing/2014/main" id="{93EC5869-A976-4328-A864-2BB04E7E7BFC}"/>
                </a:ext>
              </a:extLst>
            </p:cNvPr>
            <p:cNvSpPr txBox="1"/>
            <p:nvPr/>
          </p:nvSpPr>
          <p:spPr>
            <a:xfrm rot="16200000">
              <a:off x="9109374" y="3220282"/>
              <a:ext cx="2053852" cy="523220"/>
            </a:xfrm>
            <a:prstGeom prst="rect">
              <a:avLst/>
            </a:prstGeom>
            <a:grpFill/>
          </p:spPr>
          <p:txBody>
            <a:bodyPr wrap="square" rtlCol="0">
              <a:spAutoFit/>
            </a:bodyPr>
            <a:lstStyle/>
            <a:p>
              <a:pPr algn="ctr"/>
              <a:r>
                <a:rPr lang="en-US" sz="2800" b="1" dirty="0">
                  <a:solidFill>
                    <a:srgbClr val="F0EEF0"/>
                  </a:solidFill>
                  <a:latin typeface="Tw Cen MT" panose="020B0602020104020603" pitchFamily="34" charset="0"/>
                </a:rPr>
                <a:t>Introduction</a:t>
              </a:r>
            </a:p>
          </p:txBody>
        </p:sp>
        <p:pic>
          <p:nvPicPr>
            <p:cNvPr id="33" name="Picture 32">
              <a:extLst>
                <a:ext uri="{FF2B5EF4-FFF2-40B4-BE49-F238E27FC236}">
                  <a16:creationId xmlns:a16="http://schemas.microsoft.com/office/drawing/2014/main" id="{7C8E4AB7-ADC0-4FEE-AE7A-994F5DAD3F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a:grpFill/>
          </p:spPr>
        </p:pic>
      </p:grpSp>
      <p:grpSp>
        <p:nvGrpSpPr>
          <p:cNvPr id="34" name="Group 33">
            <a:extLst>
              <a:ext uri="{FF2B5EF4-FFF2-40B4-BE49-F238E27FC236}">
                <a16:creationId xmlns:a16="http://schemas.microsoft.com/office/drawing/2014/main" id="{0E4F6447-6163-4D6A-A8D2-BD63B6CB3A42}"/>
              </a:ext>
            </a:extLst>
          </p:cNvPr>
          <p:cNvGrpSpPr/>
          <p:nvPr/>
        </p:nvGrpSpPr>
        <p:grpSpPr>
          <a:xfrm>
            <a:off x="-8166974" y="26126"/>
            <a:ext cx="9574094" cy="6858000"/>
            <a:chOff x="491575" y="0"/>
            <a:chExt cx="9574094" cy="6858000"/>
          </a:xfrm>
        </p:grpSpPr>
        <p:sp>
          <p:nvSpPr>
            <p:cNvPr id="35" name="Rectangle 34">
              <a:extLst>
                <a:ext uri="{FF2B5EF4-FFF2-40B4-BE49-F238E27FC236}">
                  <a16:creationId xmlns:a16="http://schemas.microsoft.com/office/drawing/2014/main" id="{5CB8CB55-9DEC-4367-900E-7257FE1B874F}"/>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reeform: Shape 35">
              <a:extLst>
                <a:ext uri="{FF2B5EF4-FFF2-40B4-BE49-F238E27FC236}">
                  <a16:creationId xmlns:a16="http://schemas.microsoft.com/office/drawing/2014/main" id="{9DBAEDD6-7153-4AFF-BDC7-5A225B4B5642}"/>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TextBox 36">
              <a:extLst>
                <a:ext uri="{FF2B5EF4-FFF2-40B4-BE49-F238E27FC236}">
                  <a16:creationId xmlns:a16="http://schemas.microsoft.com/office/drawing/2014/main" id="{12F9D37B-DE70-4087-8A7F-BBA0BAF5B6CF}"/>
                </a:ext>
              </a:extLst>
            </p:cNvPr>
            <p:cNvSpPr txBox="1"/>
            <p:nvPr/>
          </p:nvSpPr>
          <p:spPr>
            <a:xfrm rot="16200000">
              <a:off x="8634423" y="3200690"/>
              <a:ext cx="2216146" cy="400110"/>
            </a:xfrm>
            <a:prstGeom prst="rect">
              <a:avLst/>
            </a:prstGeom>
            <a:noFill/>
          </p:spPr>
          <p:txBody>
            <a:bodyPr wrap="square" rtlCol="0">
              <a:spAutoFit/>
            </a:bodyPr>
            <a:lstStyle/>
            <a:p>
              <a:pPr algn="ctr"/>
              <a:r>
                <a:rPr lang="en-US" sz="2000" b="1" dirty="0">
                  <a:solidFill>
                    <a:srgbClr val="F0EEF0"/>
                  </a:solidFill>
                  <a:latin typeface="Tw Cen MT" panose="020B0602020104020603" pitchFamily="34" charset="0"/>
                </a:rPr>
                <a:t>Prob-Synchronous</a:t>
              </a:r>
            </a:p>
          </p:txBody>
        </p:sp>
        <p:pic>
          <p:nvPicPr>
            <p:cNvPr id="38" name="Picture 37">
              <a:extLst>
                <a:ext uri="{FF2B5EF4-FFF2-40B4-BE49-F238E27FC236}">
                  <a16:creationId xmlns:a16="http://schemas.microsoft.com/office/drawing/2014/main" id="{6FA13E8D-3FCC-4EC2-BD8C-6CE7CA0ECD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sp>
        <p:nvSpPr>
          <p:cNvPr id="39" name="Rectangle 38">
            <a:extLst>
              <a:ext uri="{FF2B5EF4-FFF2-40B4-BE49-F238E27FC236}">
                <a16:creationId xmlns:a16="http://schemas.microsoft.com/office/drawing/2014/main" id="{71382190-201C-4BAE-91F3-296A26671C96}"/>
              </a:ext>
            </a:extLst>
          </p:cNvPr>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0" name="Group 39">
            <a:extLst>
              <a:ext uri="{FF2B5EF4-FFF2-40B4-BE49-F238E27FC236}">
                <a16:creationId xmlns:a16="http://schemas.microsoft.com/office/drawing/2014/main" id="{3FD3EE0D-FD02-4885-9AC0-03F414A9888F}"/>
              </a:ext>
            </a:extLst>
          </p:cNvPr>
          <p:cNvGrpSpPr/>
          <p:nvPr/>
        </p:nvGrpSpPr>
        <p:grpSpPr>
          <a:xfrm>
            <a:off x="-7866447" y="12198"/>
            <a:ext cx="8692331" cy="6858000"/>
            <a:chOff x="718505" y="-1"/>
            <a:chExt cx="8692331" cy="6858000"/>
          </a:xfrm>
        </p:grpSpPr>
        <p:sp>
          <p:nvSpPr>
            <p:cNvPr id="41" name="Rectangle 40">
              <a:extLst>
                <a:ext uri="{FF2B5EF4-FFF2-40B4-BE49-F238E27FC236}">
                  <a16:creationId xmlns:a16="http://schemas.microsoft.com/office/drawing/2014/main" id="{60A9D552-2EF0-4DB4-9DC6-F52F2FD55E3C}"/>
                </a:ext>
              </a:extLst>
            </p:cNvPr>
            <p:cNvSpPr/>
            <p:nvPr/>
          </p:nvSpPr>
          <p:spPr>
            <a:xfrm>
              <a:off x="718505"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DA27D1F1-923F-4591-A07A-39E775B734F9}"/>
                </a:ext>
              </a:extLst>
            </p:cNvPr>
            <p:cNvSpPr/>
            <p:nvPr/>
          </p:nvSpPr>
          <p:spPr>
            <a:xfrm>
              <a:off x="8202489" y="235675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TextBox 42">
              <a:extLst>
                <a:ext uri="{FF2B5EF4-FFF2-40B4-BE49-F238E27FC236}">
                  <a16:creationId xmlns:a16="http://schemas.microsoft.com/office/drawing/2014/main" id="{0E895421-2372-4C7F-93D2-3B0353A6E7BD}"/>
                </a:ext>
              </a:extLst>
            </p:cNvPr>
            <p:cNvSpPr txBox="1"/>
            <p:nvPr/>
          </p:nvSpPr>
          <p:spPr>
            <a:xfrm rot="16200000">
              <a:off x="7897945" y="3205894"/>
              <a:ext cx="2360918" cy="523220"/>
            </a:xfrm>
            <a:prstGeom prst="rect">
              <a:avLst/>
            </a:prstGeom>
            <a:noFill/>
          </p:spPr>
          <p:txBody>
            <a:bodyPr wrap="square" rtlCol="0">
              <a:spAutoFit/>
            </a:bodyPr>
            <a:lstStyle/>
            <a:p>
              <a:pPr algn="ctr"/>
              <a:r>
                <a:rPr lang="en-US" sz="2800" b="1" dirty="0" err="1">
                  <a:solidFill>
                    <a:srgbClr val="F0EEF0"/>
                  </a:solidFill>
                  <a:latin typeface="Tw Cen MT" panose="020B0602020104020603" pitchFamily="34" charset="0"/>
                </a:rPr>
                <a:t>Asyn</a:t>
              </a:r>
              <a:r>
                <a:rPr lang="en-US" sz="2800" b="1" dirty="0">
                  <a:solidFill>
                    <a:srgbClr val="F0EEF0"/>
                  </a:solidFill>
                  <a:latin typeface="Tw Cen MT" panose="020B0602020104020603" pitchFamily="34" charset="0"/>
                </a:rPr>
                <a:t>-Logic</a:t>
              </a:r>
            </a:p>
          </p:txBody>
        </p:sp>
        <p:pic>
          <p:nvPicPr>
            <p:cNvPr id="44" name="Picture 43">
              <a:extLst>
                <a:ext uri="{FF2B5EF4-FFF2-40B4-BE49-F238E27FC236}">
                  <a16:creationId xmlns:a16="http://schemas.microsoft.com/office/drawing/2014/main" id="{1A9D6167-F7B8-4BFF-8BC5-2D13EF0CFF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45" name="Group 44">
            <a:extLst>
              <a:ext uri="{FF2B5EF4-FFF2-40B4-BE49-F238E27FC236}">
                <a16:creationId xmlns:a16="http://schemas.microsoft.com/office/drawing/2014/main" id="{76789F00-2688-429D-926C-15F83152FDBE}"/>
              </a:ext>
            </a:extLst>
          </p:cNvPr>
          <p:cNvGrpSpPr/>
          <p:nvPr/>
        </p:nvGrpSpPr>
        <p:grpSpPr>
          <a:xfrm>
            <a:off x="-9619472" y="-49982"/>
            <a:ext cx="9927504" cy="6858000"/>
            <a:chOff x="-9337032" y="-1"/>
            <a:chExt cx="9927504" cy="6858000"/>
          </a:xfrm>
        </p:grpSpPr>
        <p:sp>
          <p:nvSpPr>
            <p:cNvPr id="46" name="Rectangle 45">
              <a:extLst>
                <a:ext uri="{FF2B5EF4-FFF2-40B4-BE49-F238E27FC236}">
                  <a16:creationId xmlns:a16="http://schemas.microsoft.com/office/drawing/2014/main" id="{FF862AB6-114D-4C6A-B849-5A11B3650265}"/>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Freeform: Shape 46">
              <a:extLst>
                <a:ext uri="{FF2B5EF4-FFF2-40B4-BE49-F238E27FC236}">
                  <a16:creationId xmlns:a16="http://schemas.microsoft.com/office/drawing/2014/main" id="{30105858-8A3E-4676-96A7-18C1A74E36F4}"/>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TextBox 47">
              <a:extLst>
                <a:ext uri="{FF2B5EF4-FFF2-40B4-BE49-F238E27FC236}">
                  <a16:creationId xmlns:a16="http://schemas.microsoft.com/office/drawing/2014/main" id="{8A634BD7-1512-45B6-AFE4-1EEA636625CB}"/>
                </a:ext>
              </a:extLst>
            </p:cNvPr>
            <p:cNvSpPr txBox="1"/>
            <p:nvPr/>
          </p:nvSpPr>
          <p:spPr>
            <a:xfrm rot="16200000">
              <a:off x="-738260" y="3251163"/>
              <a:ext cx="1992086" cy="523220"/>
            </a:xfrm>
            <a:prstGeom prst="rect">
              <a:avLst/>
            </a:prstGeom>
            <a:noFill/>
          </p:spPr>
          <p:txBody>
            <a:bodyPr wrap="square" rtlCol="0">
              <a:spAutoFit/>
            </a:bodyPr>
            <a:lstStyle/>
            <a:p>
              <a:pPr algn="ctr"/>
              <a:r>
                <a:rPr lang="en-US" sz="2800" b="1" dirty="0">
                  <a:solidFill>
                    <a:srgbClr val="F0EEF0"/>
                  </a:solidFill>
                  <a:latin typeface="Tw Cen MT" panose="020B0602020104020603" pitchFamily="34" charset="0"/>
                </a:rPr>
                <a:t>Cycles</a:t>
              </a:r>
              <a:endParaRPr lang="en-US" sz="3600" b="1" dirty="0">
                <a:solidFill>
                  <a:srgbClr val="F0EEF0"/>
                </a:solidFill>
                <a:latin typeface="Tw Cen MT" panose="020B0602020104020603" pitchFamily="34" charset="0"/>
              </a:endParaRPr>
            </a:p>
          </p:txBody>
        </p:sp>
        <p:pic>
          <p:nvPicPr>
            <p:cNvPr id="49" name="Picture 48">
              <a:extLst>
                <a:ext uri="{FF2B5EF4-FFF2-40B4-BE49-F238E27FC236}">
                  <a16:creationId xmlns:a16="http://schemas.microsoft.com/office/drawing/2014/main" id="{F08704A4-CABE-4989-8BF7-C10A6BB40E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grpSp>
        <p:nvGrpSpPr>
          <p:cNvPr id="60" name="Group 59">
            <a:extLst>
              <a:ext uri="{FF2B5EF4-FFF2-40B4-BE49-F238E27FC236}">
                <a16:creationId xmlns:a16="http://schemas.microsoft.com/office/drawing/2014/main" id="{FFC7024A-97B3-4D72-921A-886F8017D106}"/>
              </a:ext>
            </a:extLst>
          </p:cNvPr>
          <p:cNvGrpSpPr/>
          <p:nvPr/>
        </p:nvGrpSpPr>
        <p:grpSpPr>
          <a:xfrm>
            <a:off x="-10102963" y="-64343"/>
            <a:ext cx="9927504" cy="6858000"/>
            <a:chOff x="-9337032" y="-1"/>
            <a:chExt cx="9927504" cy="6858000"/>
          </a:xfrm>
        </p:grpSpPr>
        <p:sp>
          <p:nvSpPr>
            <p:cNvPr id="61" name="Rectangle 60">
              <a:extLst>
                <a:ext uri="{FF2B5EF4-FFF2-40B4-BE49-F238E27FC236}">
                  <a16:creationId xmlns:a16="http://schemas.microsoft.com/office/drawing/2014/main" id="{DFE43215-2E20-4834-BED6-1E93C9C54EE4}"/>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Freeform: Shape 61">
              <a:extLst>
                <a:ext uri="{FF2B5EF4-FFF2-40B4-BE49-F238E27FC236}">
                  <a16:creationId xmlns:a16="http://schemas.microsoft.com/office/drawing/2014/main" id="{6EF17680-076D-46BF-B04A-A3C2ADDFBE13}"/>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TextBox 62">
              <a:extLst>
                <a:ext uri="{FF2B5EF4-FFF2-40B4-BE49-F238E27FC236}">
                  <a16:creationId xmlns:a16="http://schemas.microsoft.com/office/drawing/2014/main" id="{D3073FE4-A545-4DEE-A982-3396E687A4CC}"/>
                </a:ext>
              </a:extLst>
            </p:cNvPr>
            <p:cNvSpPr txBox="1"/>
            <p:nvPr/>
          </p:nvSpPr>
          <p:spPr>
            <a:xfrm rot="16200000">
              <a:off x="-738260" y="3189608"/>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Chart</a:t>
              </a:r>
            </a:p>
          </p:txBody>
        </p:sp>
        <p:pic>
          <p:nvPicPr>
            <p:cNvPr id="64" name="Picture 63">
              <a:extLst>
                <a:ext uri="{FF2B5EF4-FFF2-40B4-BE49-F238E27FC236}">
                  <a16:creationId xmlns:a16="http://schemas.microsoft.com/office/drawing/2014/main" id="{C1B2E360-B791-4975-A5EB-728569BC81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grpSp>
        <p:nvGrpSpPr>
          <p:cNvPr id="65" name="Group 64">
            <a:extLst>
              <a:ext uri="{FF2B5EF4-FFF2-40B4-BE49-F238E27FC236}">
                <a16:creationId xmlns:a16="http://schemas.microsoft.com/office/drawing/2014/main" id="{EF9D879B-5C59-4B99-B0E6-4CEEEB0E59D9}"/>
              </a:ext>
            </a:extLst>
          </p:cNvPr>
          <p:cNvGrpSpPr/>
          <p:nvPr/>
        </p:nvGrpSpPr>
        <p:grpSpPr>
          <a:xfrm>
            <a:off x="-10636276" y="-67039"/>
            <a:ext cx="9927504" cy="6858000"/>
            <a:chOff x="-9337032" y="-1"/>
            <a:chExt cx="9927504" cy="6858000"/>
          </a:xfrm>
        </p:grpSpPr>
        <p:sp>
          <p:nvSpPr>
            <p:cNvPr id="66" name="Rectangle 65">
              <a:extLst>
                <a:ext uri="{FF2B5EF4-FFF2-40B4-BE49-F238E27FC236}">
                  <a16:creationId xmlns:a16="http://schemas.microsoft.com/office/drawing/2014/main" id="{961B2DE1-1BDE-43E6-82F6-A9BAB25018CB}"/>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Freeform: Shape 66">
              <a:extLst>
                <a:ext uri="{FF2B5EF4-FFF2-40B4-BE49-F238E27FC236}">
                  <a16:creationId xmlns:a16="http://schemas.microsoft.com/office/drawing/2014/main" id="{D23DE19A-45F3-4E66-938C-3E13914C0C5A}"/>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TextBox 67">
              <a:extLst>
                <a:ext uri="{FF2B5EF4-FFF2-40B4-BE49-F238E27FC236}">
                  <a16:creationId xmlns:a16="http://schemas.microsoft.com/office/drawing/2014/main" id="{8D61AD0A-15E5-4CBE-B2BA-D34AF4C262C9}"/>
                </a:ext>
              </a:extLst>
            </p:cNvPr>
            <p:cNvSpPr txBox="1"/>
            <p:nvPr/>
          </p:nvSpPr>
          <p:spPr>
            <a:xfrm rot="16200000">
              <a:off x="-738260" y="3189608"/>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Working</a:t>
              </a:r>
            </a:p>
          </p:txBody>
        </p:sp>
        <p:pic>
          <p:nvPicPr>
            <p:cNvPr id="69" name="Picture 68">
              <a:extLst>
                <a:ext uri="{FF2B5EF4-FFF2-40B4-BE49-F238E27FC236}">
                  <a16:creationId xmlns:a16="http://schemas.microsoft.com/office/drawing/2014/main" id="{F8722FED-6ADC-430D-9771-BCC22E6407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grpSp>
        <p:nvGrpSpPr>
          <p:cNvPr id="70" name="Group 69">
            <a:extLst>
              <a:ext uri="{FF2B5EF4-FFF2-40B4-BE49-F238E27FC236}">
                <a16:creationId xmlns:a16="http://schemas.microsoft.com/office/drawing/2014/main" id="{15204B85-7B53-49E0-A1E6-F09952158359}"/>
              </a:ext>
            </a:extLst>
          </p:cNvPr>
          <p:cNvGrpSpPr/>
          <p:nvPr/>
        </p:nvGrpSpPr>
        <p:grpSpPr>
          <a:xfrm>
            <a:off x="-11194666" y="-64770"/>
            <a:ext cx="9927504" cy="6858000"/>
            <a:chOff x="-9337032" y="-1"/>
            <a:chExt cx="9927504" cy="6858000"/>
          </a:xfrm>
        </p:grpSpPr>
        <p:sp>
          <p:nvSpPr>
            <p:cNvPr id="71" name="Rectangle 70">
              <a:extLst>
                <a:ext uri="{FF2B5EF4-FFF2-40B4-BE49-F238E27FC236}">
                  <a16:creationId xmlns:a16="http://schemas.microsoft.com/office/drawing/2014/main" id="{1F9656CF-D4B8-4DA3-8DB7-82C058AD0E9D}"/>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 name="Freeform: Shape 71">
              <a:extLst>
                <a:ext uri="{FF2B5EF4-FFF2-40B4-BE49-F238E27FC236}">
                  <a16:creationId xmlns:a16="http://schemas.microsoft.com/office/drawing/2014/main" id="{D610A017-00BE-4A0B-96E9-0B7D05B5806B}"/>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TextBox 72">
              <a:extLst>
                <a:ext uri="{FF2B5EF4-FFF2-40B4-BE49-F238E27FC236}">
                  <a16:creationId xmlns:a16="http://schemas.microsoft.com/office/drawing/2014/main" id="{7121D64F-2014-43E9-87A3-52E5F459511D}"/>
                </a:ext>
              </a:extLst>
            </p:cNvPr>
            <p:cNvSpPr txBox="1"/>
            <p:nvPr/>
          </p:nvSpPr>
          <p:spPr>
            <a:xfrm rot="16200000">
              <a:off x="-738260" y="3189608"/>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Features</a:t>
              </a:r>
            </a:p>
          </p:txBody>
        </p:sp>
        <p:pic>
          <p:nvPicPr>
            <p:cNvPr id="74" name="Picture 73">
              <a:extLst>
                <a:ext uri="{FF2B5EF4-FFF2-40B4-BE49-F238E27FC236}">
                  <a16:creationId xmlns:a16="http://schemas.microsoft.com/office/drawing/2014/main" id="{CA25E03E-59E9-4159-9411-763DD9795E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grpSp>
        <p:nvGrpSpPr>
          <p:cNvPr id="75" name="Group 74">
            <a:extLst>
              <a:ext uri="{FF2B5EF4-FFF2-40B4-BE49-F238E27FC236}">
                <a16:creationId xmlns:a16="http://schemas.microsoft.com/office/drawing/2014/main" id="{756845E8-519C-4CCF-AA94-CC6FD23D7E5D}"/>
              </a:ext>
            </a:extLst>
          </p:cNvPr>
          <p:cNvGrpSpPr/>
          <p:nvPr/>
        </p:nvGrpSpPr>
        <p:grpSpPr>
          <a:xfrm>
            <a:off x="-11744348" y="-69735"/>
            <a:ext cx="9927504" cy="6858000"/>
            <a:chOff x="-9337032" y="-1"/>
            <a:chExt cx="9927504" cy="6858000"/>
          </a:xfrm>
        </p:grpSpPr>
        <p:sp>
          <p:nvSpPr>
            <p:cNvPr id="76" name="Rectangle 75">
              <a:extLst>
                <a:ext uri="{FF2B5EF4-FFF2-40B4-BE49-F238E27FC236}">
                  <a16:creationId xmlns:a16="http://schemas.microsoft.com/office/drawing/2014/main" id="{5962BF4B-E2A7-4175-8927-260945078A41}"/>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Freeform: Shape 76">
              <a:extLst>
                <a:ext uri="{FF2B5EF4-FFF2-40B4-BE49-F238E27FC236}">
                  <a16:creationId xmlns:a16="http://schemas.microsoft.com/office/drawing/2014/main" id="{EB7FC6E9-6C1C-4E1E-8634-6C1BEF2B2ACD}"/>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TextBox 77">
              <a:extLst>
                <a:ext uri="{FF2B5EF4-FFF2-40B4-BE49-F238E27FC236}">
                  <a16:creationId xmlns:a16="http://schemas.microsoft.com/office/drawing/2014/main" id="{15CDD9D9-DFC6-4FEE-943A-1859588FE172}"/>
                </a:ext>
              </a:extLst>
            </p:cNvPr>
            <p:cNvSpPr txBox="1"/>
            <p:nvPr/>
          </p:nvSpPr>
          <p:spPr>
            <a:xfrm rot="16200000">
              <a:off x="-928806" y="3255630"/>
              <a:ext cx="2311368" cy="584775"/>
            </a:xfrm>
            <a:prstGeom prst="rect">
              <a:avLst/>
            </a:prstGeom>
            <a:noFill/>
          </p:spPr>
          <p:txBody>
            <a:bodyPr wrap="square" rtlCol="0">
              <a:spAutoFit/>
            </a:bodyPr>
            <a:lstStyle/>
            <a:p>
              <a:pPr algn="ctr"/>
              <a:r>
                <a:rPr lang="en-US" sz="3200" b="1" dirty="0">
                  <a:solidFill>
                    <a:srgbClr val="F0EEF0"/>
                  </a:solidFill>
                  <a:latin typeface="Tw Cen MT" panose="020B0602020104020603" pitchFamily="34" charset="0"/>
                </a:rPr>
                <a:t>Challenges</a:t>
              </a:r>
            </a:p>
          </p:txBody>
        </p:sp>
        <p:pic>
          <p:nvPicPr>
            <p:cNvPr id="79" name="Picture 78">
              <a:extLst>
                <a:ext uri="{FF2B5EF4-FFF2-40B4-BE49-F238E27FC236}">
                  <a16:creationId xmlns:a16="http://schemas.microsoft.com/office/drawing/2014/main" id="{4A222933-1DD7-4AF2-9223-835EBE5C42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grpSp>
        <p:nvGrpSpPr>
          <p:cNvPr id="80" name="Group 79">
            <a:extLst>
              <a:ext uri="{FF2B5EF4-FFF2-40B4-BE49-F238E27FC236}">
                <a16:creationId xmlns:a16="http://schemas.microsoft.com/office/drawing/2014/main" id="{55515785-E2F9-494F-8CEE-B554D6A4113B}"/>
              </a:ext>
            </a:extLst>
          </p:cNvPr>
          <p:cNvGrpSpPr/>
          <p:nvPr/>
        </p:nvGrpSpPr>
        <p:grpSpPr>
          <a:xfrm>
            <a:off x="-12224343" y="-57645"/>
            <a:ext cx="9927504" cy="6858000"/>
            <a:chOff x="-9337032" y="-1"/>
            <a:chExt cx="9927504" cy="6858000"/>
          </a:xfrm>
        </p:grpSpPr>
        <p:sp>
          <p:nvSpPr>
            <p:cNvPr id="81" name="Rectangle 80">
              <a:extLst>
                <a:ext uri="{FF2B5EF4-FFF2-40B4-BE49-F238E27FC236}">
                  <a16:creationId xmlns:a16="http://schemas.microsoft.com/office/drawing/2014/main" id="{F5BEACBF-78B4-463B-A310-02315064A95F}"/>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Freeform: Shape 81">
              <a:extLst>
                <a:ext uri="{FF2B5EF4-FFF2-40B4-BE49-F238E27FC236}">
                  <a16:creationId xmlns:a16="http://schemas.microsoft.com/office/drawing/2014/main" id="{D995B9E2-ABE4-4996-A20C-5FFE6DDAFAC7}"/>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3" name="TextBox 82">
              <a:extLst>
                <a:ext uri="{FF2B5EF4-FFF2-40B4-BE49-F238E27FC236}">
                  <a16:creationId xmlns:a16="http://schemas.microsoft.com/office/drawing/2014/main" id="{68D886C0-D320-4584-B763-53EB805E4008}"/>
                </a:ext>
              </a:extLst>
            </p:cNvPr>
            <p:cNvSpPr txBox="1"/>
            <p:nvPr/>
          </p:nvSpPr>
          <p:spPr>
            <a:xfrm rot="16200000">
              <a:off x="-1059893" y="3233014"/>
              <a:ext cx="2463782" cy="584775"/>
            </a:xfrm>
            <a:prstGeom prst="rect">
              <a:avLst/>
            </a:prstGeom>
            <a:noFill/>
          </p:spPr>
          <p:txBody>
            <a:bodyPr wrap="square" rtlCol="0">
              <a:spAutoFit/>
            </a:bodyPr>
            <a:lstStyle/>
            <a:p>
              <a:pPr algn="ctr"/>
              <a:r>
                <a:rPr lang="en-US" sz="3200" b="1" dirty="0">
                  <a:solidFill>
                    <a:srgbClr val="F0EEF0"/>
                  </a:solidFill>
                  <a:latin typeface="Tw Cen MT" panose="020B0602020104020603" pitchFamily="34" charset="0"/>
                </a:rPr>
                <a:t>Conclusion</a:t>
              </a:r>
            </a:p>
          </p:txBody>
        </p:sp>
        <p:pic>
          <p:nvPicPr>
            <p:cNvPr id="84" name="Picture 83">
              <a:extLst>
                <a:ext uri="{FF2B5EF4-FFF2-40B4-BE49-F238E27FC236}">
                  <a16:creationId xmlns:a16="http://schemas.microsoft.com/office/drawing/2014/main" id="{91F0DB16-2C81-4ED8-A4F7-D7A7156EC6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grpSp>
        <p:nvGrpSpPr>
          <p:cNvPr id="85" name="Group 84">
            <a:extLst>
              <a:ext uri="{FF2B5EF4-FFF2-40B4-BE49-F238E27FC236}">
                <a16:creationId xmlns:a16="http://schemas.microsoft.com/office/drawing/2014/main" id="{D26BEFAD-412A-431A-A6F0-C7A72BEC45D2}"/>
              </a:ext>
            </a:extLst>
          </p:cNvPr>
          <p:cNvGrpSpPr/>
          <p:nvPr/>
        </p:nvGrpSpPr>
        <p:grpSpPr>
          <a:xfrm>
            <a:off x="-12848944" y="-56680"/>
            <a:ext cx="9927504" cy="6858000"/>
            <a:chOff x="-9337032" y="-1"/>
            <a:chExt cx="9927504" cy="6858000"/>
          </a:xfrm>
        </p:grpSpPr>
        <p:sp>
          <p:nvSpPr>
            <p:cNvPr id="86" name="Rectangle 85">
              <a:extLst>
                <a:ext uri="{FF2B5EF4-FFF2-40B4-BE49-F238E27FC236}">
                  <a16:creationId xmlns:a16="http://schemas.microsoft.com/office/drawing/2014/main" id="{DC42A12E-F8C4-4954-963A-99061833D754}"/>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7" name="Freeform: Shape 86">
              <a:extLst>
                <a:ext uri="{FF2B5EF4-FFF2-40B4-BE49-F238E27FC236}">
                  <a16:creationId xmlns:a16="http://schemas.microsoft.com/office/drawing/2014/main" id="{71DBCE37-61A3-4EFB-97E1-7DAA9887CEA3}"/>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8" name="TextBox 87">
              <a:extLst>
                <a:ext uri="{FF2B5EF4-FFF2-40B4-BE49-F238E27FC236}">
                  <a16:creationId xmlns:a16="http://schemas.microsoft.com/office/drawing/2014/main" id="{B9BC9058-4390-4421-8008-892B806AACF8}"/>
                </a:ext>
              </a:extLst>
            </p:cNvPr>
            <p:cNvSpPr txBox="1"/>
            <p:nvPr/>
          </p:nvSpPr>
          <p:spPr>
            <a:xfrm rot="16200000">
              <a:off x="-897902" y="3159174"/>
              <a:ext cx="2311369"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Thankyou</a:t>
              </a:r>
            </a:p>
          </p:txBody>
        </p:sp>
      </p:grpSp>
      <p:pic>
        <p:nvPicPr>
          <p:cNvPr id="3" name="Graphic 2" descr="In love face with no fill">
            <a:extLst>
              <a:ext uri="{FF2B5EF4-FFF2-40B4-BE49-F238E27FC236}">
                <a16:creationId xmlns:a16="http://schemas.microsoft.com/office/drawing/2014/main" id="{79DD2DD2-AF72-4A88-89B4-0B0FFD636AD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16387036">
            <a:off x="-3946893" y="3107383"/>
            <a:ext cx="527941" cy="527941"/>
          </a:xfrm>
          <a:prstGeom prst="rect">
            <a:avLst/>
          </a:prstGeom>
        </p:spPr>
      </p:pic>
      <p:sp>
        <p:nvSpPr>
          <p:cNvPr id="89" name="Content Placeholder 2">
            <a:extLst>
              <a:ext uri="{FF2B5EF4-FFF2-40B4-BE49-F238E27FC236}">
                <a16:creationId xmlns:a16="http://schemas.microsoft.com/office/drawing/2014/main" id="{73DC559A-0BFF-4D58-9ACF-A6FCA68E0FF9}"/>
              </a:ext>
            </a:extLst>
          </p:cNvPr>
          <p:cNvSpPr>
            <a:spLocks noGrp="1"/>
          </p:cNvSpPr>
          <p:nvPr/>
        </p:nvSpPr>
        <p:spPr>
          <a:xfrm>
            <a:off x="2346960" y="1028700"/>
            <a:ext cx="7498080" cy="4800600"/>
          </a:xfrm>
          <a:prstGeom prst="rect">
            <a:avLst/>
          </a:prstGeom>
        </p:spPr>
        <p:txBody>
          <a:bodyPr>
            <a:normAutofit/>
          </a:bodyPr>
          <a:lst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a:lstStyle>
          <a:p>
            <a:endParaRPr lang="en-US" sz="2400" dirty="0">
              <a:latin typeface="Tw Cen MT" panose="020B0602020104020603" pitchFamily="34" charset="0"/>
              <a:cs typeface="Times New Roman" pitchFamily="18" charset="0"/>
            </a:endParaRPr>
          </a:p>
          <a:p>
            <a:pPr marL="82296" indent="0">
              <a:buNone/>
            </a:pPr>
            <a:endParaRPr lang="en-US" sz="2400" dirty="0">
              <a:latin typeface="Tw Cen MT" panose="020B0602020104020603" pitchFamily="34" charset="0"/>
              <a:cs typeface="Times New Roman" pitchFamily="18" charset="0"/>
            </a:endParaRPr>
          </a:p>
          <a:p>
            <a:r>
              <a:rPr lang="en-US" sz="2400" dirty="0">
                <a:latin typeface="Tw Cen MT" panose="020B0602020104020603" pitchFamily="34" charset="0"/>
                <a:cs typeface="Times New Roman" pitchFamily="18" charset="0"/>
              </a:rPr>
              <a:t>Computer chips of today are synchronous. </a:t>
            </a:r>
          </a:p>
          <a:p>
            <a:r>
              <a:rPr lang="en-US" sz="2400" dirty="0">
                <a:latin typeface="Tw Cen MT" panose="020B0602020104020603" pitchFamily="34" charset="0"/>
                <a:cs typeface="Times New Roman" pitchFamily="18" charset="0"/>
              </a:rPr>
              <a:t>They contain a main clock, which controls the timing of the entire chips.</a:t>
            </a:r>
          </a:p>
          <a:p>
            <a:r>
              <a:rPr lang="en-US" sz="2400" dirty="0">
                <a:latin typeface="Tw Cen MT" panose="020B0602020104020603" pitchFamily="34" charset="0"/>
                <a:cs typeface="Times New Roman" pitchFamily="18" charset="0"/>
              </a:rPr>
              <a:t> There are problems, however, involved with these clocked designs that are common today. </a:t>
            </a:r>
          </a:p>
          <a:p>
            <a:r>
              <a:rPr lang="en-US" sz="2400" dirty="0">
                <a:latin typeface="Tw Cen MT" panose="020B0602020104020603" pitchFamily="34" charset="0"/>
                <a:cs typeface="Times New Roman" pitchFamily="18" charset="0"/>
              </a:rPr>
              <a:t>One problem is speed. A chip can only work as fast as its slowest component. </a:t>
            </a:r>
          </a:p>
        </p:txBody>
      </p:sp>
    </p:spTree>
    <p:extLst>
      <p:ext uri="{BB962C8B-B14F-4D97-AF65-F5344CB8AC3E}">
        <p14:creationId xmlns:p14="http://schemas.microsoft.com/office/powerpoint/2010/main" val="415926428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C8A16B82-6A3C-46F5-8D32-072FDF89864A}"/>
              </a:ext>
            </a:extLst>
          </p:cNvPr>
          <p:cNvGrpSpPr/>
          <p:nvPr/>
        </p:nvGrpSpPr>
        <p:grpSpPr>
          <a:xfrm>
            <a:off x="-405135" y="-22128"/>
            <a:ext cx="12482920" cy="6858000"/>
            <a:chOff x="-290920" y="0"/>
            <a:chExt cx="12482920" cy="6858000"/>
          </a:xfrm>
        </p:grpSpPr>
        <p:sp>
          <p:nvSpPr>
            <p:cNvPr id="20" name="Rectangle 19">
              <a:extLst>
                <a:ext uri="{FF2B5EF4-FFF2-40B4-BE49-F238E27FC236}">
                  <a16:creationId xmlns:a16="http://schemas.microsoft.com/office/drawing/2014/main" id="{2F391CEE-E392-4A9D-BD11-6954B994FB42}"/>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Freeform: Shape 20">
              <a:extLst>
                <a:ext uri="{FF2B5EF4-FFF2-40B4-BE49-F238E27FC236}">
                  <a16:creationId xmlns:a16="http://schemas.microsoft.com/office/drawing/2014/main" id="{7AC43ACA-5000-40E2-80D3-19833F9F1A3F}"/>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BE022673-C77C-4E8F-AF41-8B283703E87E}"/>
                </a:ext>
              </a:extLst>
            </p:cNvPr>
            <p:cNvSpPr txBox="1"/>
            <p:nvPr/>
          </p:nvSpPr>
          <p:spPr>
            <a:xfrm rot="16200000">
              <a:off x="10872792" y="3225512"/>
              <a:ext cx="1992086" cy="584775"/>
            </a:xfrm>
            <a:prstGeom prst="rect">
              <a:avLst/>
            </a:prstGeom>
            <a:noFill/>
          </p:spPr>
          <p:txBody>
            <a:bodyPr wrap="square" rtlCol="0">
              <a:spAutoFit/>
            </a:bodyPr>
            <a:lstStyle/>
            <a:p>
              <a:pPr algn="ctr"/>
              <a:r>
                <a:rPr lang="en-US" sz="3200" b="1" dirty="0">
                  <a:solidFill>
                    <a:srgbClr val="F0EEF0"/>
                  </a:solidFill>
                  <a:latin typeface="Tw Cen MT" panose="020B0602020104020603" pitchFamily="34" charset="0"/>
                </a:rPr>
                <a:t>Topic</a:t>
              </a:r>
              <a:endParaRPr lang="en-US" sz="2400" b="1" dirty="0">
                <a:solidFill>
                  <a:srgbClr val="F0EEF0"/>
                </a:solidFill>
                <a:latin typeface="Tw Cen MT" panose="020B0602020104020603" pitchFamily="34" charset="0"/>
              </a:endParaRPr>
            </a:p>
          </p:txBody>
        </p:sp>
        <p:pic>
          <p:nvPicPr>
            <p:cNvPr id="23" name="Picture 22">
              <a:extLst>
                <a:ext uri="{FF2B5EF4-FFF2-40B4-BE49-F238E27FC236}">
                  <a16:creationId xmlns:a16="http://schemas.microsoft.com/office/drawing/2014/main" id="{E8AD023B-AE8D-405F-90E6-27B0D47079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24" name="Group 23">
            <a:extLst>
              <a:ext uri="{FF2B5EF4-FFF2-40B4-BE49-F238E27FC236}">
                <a16:creationId xmlns:a16="http://schemas.microsoft.com/office/drawing/2014/main" id="{69A27401-3327-4871-86AC-B461CA62C3AC}"/>
              </a:ext>
            </a:extLst>
          </p:cNvPr>
          <p:cNvGrpSpPr/>
          <p:nvPr/>
        </p:nvGrpSpPr>
        <p:grpSpPr>
          <a:xfrm>
            <a:off x="147732" y="-9391"/>
            <a:ext cx="11447503" cy="6858000"/>
            <a:chOff x="213096" y="0"/>
            <a:chExt cx="11447503" cy="6858000"/>
          </a:xfrm>
        </p:grpSpPr>
        <p:sp>
          <p:nvSpPr>
            <p:cNvPr id="25" name="Rectangle 24">
              <a:extLst>
                <a:ext uri="{FF2B5EF4-FFF2-40B4-BE49-F238E27FC236}">
                  <a16:creationId xmlns:a16="http://schemas.microsoft.com/office/drawing/2014/main" id="{706C029B-A799-4206-A656-A006D8F83990}"/>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Freeform: Shape 25">
              <a:extLst>
                <a:ext uri="{FF2B5EF4-FFF2-40B4-BE49-F238E27FC236}">
                  <a16:creationId xmlns:a16="http://schemas.microsoft.com/office/drawing/2014/main" id="{63328131-EC42-4D6D-A247-91FD3D23E58C}"/>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TextBox 26">
              <a:extLst>
                <a:ext uri="{FF2B5EF4-FFF2-40B4-BE49-F238E27FC236}">
                  <a16:creationId xmlns:a16="http://schemas.microsoft.com/office/drawing/2014/main" id="{3A728384-87ED-4E87-8F78-97EB653FDC67}"/>
                </a:ext>
              </a:extLst>
            </p:cNvPr>
            <p:cNvSpPr txBox="1"/>
            <p:nvPr/>
          </p:nvSpPr>
          <p:spPr>
            <a:xfrm rot="16200000">
              <a:off x="10341391" y="3105834"/>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Content</a:t>
              </a:r>
            </a:p>
          </p:txBody>
        </p:sp>
        <p:pic>
          <p:nvPicPr>
            <p:cNvPr id="28" name="Picture 27">
              <a:extLst>
                <a:ext uri="{FF2B5EF4-FFF2-40B4-BE49-F238E27FC236}">
                  <a16:creationId xmlns:a16="http://schemas.microsoft.com/office/drawing/2014/main" id="{2B44F548-697F-412D-9B99-861C272463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29" name="Group 28">
            <a:extLst>
              <a:ext uri="{FF2B5EF4-FFF2-40B4-BE49-F238E27FC236}">
                <a16:creationId xmlns:a16="http://schemas.microsoft.com/office/drawing/2014/main" id="{C0099890-786A-4F87-960D-5DADE5168909}"/>
              </a:ext>
            </a:extLst>
          </p:cNvPr>
          <p:cNvGrpSpPr/>
          <p:nvPr/>
        </p:nvGrpSpPr>
        <p:grpSpPr>
          <a:xfrm>
            <a:off x="1115454" y="0"/>
            <a:ext cx="9961092" cy="6858000"/>
            <a:chOff x="491575" y="0"/>
            <a:chExt cx="9961092" cy="6858000"/>
          </a:xfrm>
        </p:grpSpPr>
        <p:sp>
          <p:nvSpPr>
            <p:cNvPr id="30" name="Rectangle 29">
              <a:extLst>
                <a:ext uri="{FF2B5EF4-FFF2-40B4-BE49-F238E27FC236}">
                  <a16:creationId xmlns:a16="http://schemas.microsoft.com/office/drawing/2014/main" id="{CE9AAB1E-3A13-4745-A574-9EE6806378C9}"/>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30">
              <a:extLst>
                <a:ext uri="{FF2B5EF4-FFF2-40B4-BE49-F238E27FC236}">
                  <a16:creationId xmlns:a16="http://schemas.microsoft.com/office/drawing/2014/main" id="{1BC0F905-3F71-4932-B130-39D508C4D117}"/>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TextBox 31">
              <a:extLst>
                <a:ext uri="{FF2B5EF4-FFF2-40B4-BE49-F238E27FC236}">
                  <a16:creationId xmlns:a16="http://schemas.microsoft.com/office/drawing/2014/main" id="{93EC5869-A976-4328-A864-2BB04E7E7BFC}"/>
                </a:ext>
              </a:extLst>
            </p:cNvPr>
            <p:cNvSpPr txBox="1"/>
            <p:nvPr/>
          </p:nvSpPr>
          <p:spPr>
            <a:xfrm rot="16200000">
              <a:off x="9109374" y="3220282"/>
              <a:ext cx="2053852" cy="523220"/>
            </a:xfrm>
            <a:prstGeom prst="rect">
              <a:avLst/>
            </a:prstGeom>
            <a:noFill/>
          </p:spPr>
          <p:txBody>
            <a:bodyPr wrap="square" rtlCol="0">
              <a:spAutoFit/>
            </a:bodyPr>
            <a:lstStyle/>
            <a:p>
              <a:pPr algn="ctr"/>
              <a:r>
                <a:rPr lang="en-US" sz="2800" b="1" dirty="0">
                  <a:solidFill>
                    <a:srgbClr val="F0EEF0"/>
                  </a:solidFill>
                  <a:latin typeface="Tw Cen MT" panose="020B0602020104020603" pitchFamily="34" charset="0"/>
                </a:rPr>
                <a:t>Introduction</a:t>
              </a:r>
            </a:p>
          </p:txBody>
        </p:sp>
        <p:pic>
          <p:nvPicPr>
            <p:cNvPr id="33" name="Picture 32">
              <a:extLst>
                <a:ext uri="{FF2B5EF4-FFF2-40B4-BE49-F238E27FC236}">
                  <a16:creationId xmlns:a16="http://schemas.microsoft.com/office/drawing/2014/main" id="{7C8E4AB7-ADC0-4FEE-AE7A-994F5DAD3F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grpSp>
        <p:nvGrpSpPr>
          <p:cNvPr id="34" name="Group 33">
            <a:extLst>
              <a:ext uri="{FF2B5EF4-FFF2-40B4-BE49-F238E27FC236}">
                <a16:creationId xmlns:a16="http://schemas.microsoft.com/office/drawing/2014/main" id="{0E4F6447-6163-4D6A-A8D2-BD63B6CB3A42}"/>
              </a:ext>
            </a:extLst>
          </p:cNvPr>
          <p:cNvGrpSpPr/>
          <p:nvPr/>
        </p:nvGrpSpPr>
        <p:grpSpPr>
          <a:xfrm>
            <a:off x="1008677" y="26126"/>
            <a:ext cx="9574094" cy="6858000"/>
            <a:chOff x="491575" y="0"/>
            <a:chExt cx="9574094" cy="6858000"/>
          </a:xfrm>
        </p:grpSpPr>
        <p:sp>
          <p:nvSpPr>
            <p:cNvPr id="35" name="Rectangle 34">
              <a:extLst>
                <a:ext uri="{FF2B5EF4-FFF2-40B4-BE49-F238E27FC236}">
                  <a16:creationId xmlns:a16="http://schemas.microsoft.com/office/drawing/2014/main" id="{5CB8CB55-9DEC-4367-900E-7257FE1B874F}"/>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reeform: Shape 35">
              <a:extLst>
                <a:ext uri="{FF2B5EF4-FFF2-40B4-BE49-F238E27FC236}">
                  <a16:creationId xmlns:a16="http://schemas.microsoft.com/office/drawing/2014/main" id="{9DBAEDD6-7153-4AFF-BDC7-5A225B4B5642}"/>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TextBox 36">
              <a:extLst>
                <a:ext uri="{FF2B5EF4-FFF2-40B4-BE49-F238E27FC236}">
                  <a16:creationId xmlns:a16="http://schemas.microsoft.com/office/drawing/2014/main" id="{12F9D37B-DE70-4087-8A7F-BBA0BAF5B6CF}"/>
                </a:ext>
              </a:extLst>
            </p:cNvPr>
            <p:cNvSpPr txBox="1"/>
            <p:nvPr/>
          </p:nvSpPr>
          <p:spPr>
            <a:xfrm rot="16200000">
              <a:off x="8634423" y="3200690"/>
              <a:ext cx="2216146" cy="400110"/>
            </a:xfrm>
            <a:prstGeom prst="rect">
              <a:avLst/>
            </a:prstGeom>
            <a:noFill/>
          </p:spPr>
          <p:txBody>
            <a:bodyPr wrap="square" rtlCol="0">
              <a:spAutoFit/>
            </a:bodyPr>
            <a:lstStyle/>
            <a:p>
              <a:pPr algn="ctr"/>
              <a:r>
                <a:rPr lang="en-US" sz="2000" b="1" dirty="0">
                  <a:solidFill>
                    <a:srgbClr val="F0EEF0"/>
                  </a:solidFill>
                  <a:latin typeface="Tw Cen MT" panose="020B0602020104020603" pitchFamily="34" charset="0"/>
                </a:rPr>
                <a:t>Prob-Synchronous</a:t>
              </a:r>
            </a:p>
          </p:txBody>
        </p:sp>
        <p:pic>
          <p:nvPicPr>
            <p:cNvPr id="38" name="Picture 37">
              <a:extLst>
                <a:ext uri="{FF2B5EF4-FFF2-40B4-BE49-F238E27FC236}">
                  <a16:creationId xmlns:a16="http://schemas.microsoft.com/office/drawing/2014/main" id="{6FA13E8D-3FCC-4EC2-BD8C-6CE7CA0ECD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sp>
        <p:nvSpPr>
          <p:cNvPr id="39" name="Rectangle 38">
            <a:extLst>
              <a:ext uri="{FF2B5EF4-FFF2-40B4-BE49-F238E27FC236}">
                <a16:creationId xmlns:a16="http://schemas.microsoft.com/office/drawing/2014/main" id="{71382190-201C-4BAE-91F3-296A26671C96}"/>
              </a:ext>
            </a:extLst>
          </p:cNvPr>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0" name="Group 39">
            <a:extLst>
              <a:ext uri="{FF2B5EF4-FFF2-40B4-BE49-F238E27FC236}">
                <a16:creationId xmlns:a16="http://schemas.microsoft.com/office/drawing/2014/main" id="{3FD3EE0D-FD02-4885-9AC0-03F414A9888F}"/>
              </a:ext>
            </a:extLst>
          </p:cNvPr>
          <p:cNvGrpSpPr/>
          <p:nvPr/>
        </p:nvGrpSpPr>
        <p:grpSpPr>
          <a:xfrm>
            <a:off x="-7866447" y="12198"/>
            <a:ext cx="8692331" cy="6858000"/>
            <a:chOff x="718505" y="-1"/>
            <a:chExt cx="8692331" cy="6858000"/>
          </a:xfrm>
        </p:grpSpPr>
        <p:sp>
          <p:nvSpPr>
            <p:cNvPr id="41" name="Rectangle 40">
              <a:extLst>
                <a:ext uri="{FF2B5EF4-FFF2-40B4-BE49-F238E27FC236}">
                  <a16:creationId xmlns:a16="http://schemas.microsoft.com/office/drawing/2014/main" id="{60A9D552-2EF0-4DB4-9DC6-F52F2FD55E3C}"/>
                </a:ext>
              </a:extLst>
            </p:cNvPr>
            <p:cNvSpPr/>
            <p:nvPr/>
          </p:nvSpPr>
          <p:spPr>
            <a:xfrm>
              <a:off x="718505"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DA27D1F1-923F-4591-A07A-39E775B734F9}"/>
                </a:ext>
              </a:extLst>
            </p:cNvPr>
            <p:cNvSpPr/>
            <p:nvPr/>
          </p:nvSpPr>
          <p:spPr>
            <a:xfrm>
              <a:off x="8202489" y="235675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TextBox 42">
              <a:extLst>
                <a:ext uri="{FF2B5EF4-FFF2-40B4-BE49-F238E27FC236}">
                  <a16:creationId xmlns:a16="http://schemas.microsoft.com/office/drawing/2014/main" id="{0E895421-2372-4C7F-93D2-3B0353A6E7BD}"/>
                </a:ext>
              </a:extLst>
            </p:cNvPr>
            <p:cNvSpPr txBox="1"/>
            <p:nvPr/>
          </p:nvSpPr>
          <p:spPr>
            <a:xfrm rot="16200000">
              <a:off x="7897945" y="3205894"/>
              <a:ext cx="2360918" cy="523220"/>
            </a:xfrm>
            <a:prstGeom prst="rect">
              <a:avLst/>
            </a:prstGeom>
            <a:noFill/>
          </p:spPr>
          <p:txBody>
            <a:bodyPr wrap="square" rtlCol="0">
              <a:spAutoFit/>
            </a:bodyPr>
            <a:lstStyle/>
            <a:p>
              <a:pPr algn="ctr"/>
              <a:r>
                <a:rPr lang="en-US" sz="2800" b="1" dirty="0" err="1">
                  <a:solidFill>
                    <a:srgbClr val="F0EEF0"/>
                  </a:solidFill>
                  <a:latin typeface="Tw Cen MT" panose="020B0602020104020603" pitchFamily="34" charset="0"/>
                </a:rPr>
                <a:t>Asyn</a:t>
              </a:r>
              <a:r>
                <a:rPr lang="en-US" sz="2800" b="1" dirty="0">
                  <a:solidFill>
                    <a:srgbClr val="F0EEF0"/>
                  </a:solidFill>
                  <a:latin typeface="Tw Cen MT" panose="020B0602020104020603" pitchFamily="34" charset="0"/>
                </a:rPr>
                <a:t>-Logic</a:t>
              </a:r>
            </a:p>
          </p:txBody>
        </p:sp>
        <p:pic>
          <p:nvPicPr>
            <p:cNvPr id="44" name="Picture 43">
              <a:extLst>
                <a:ext uri="{FF2B5EF4-FFF2-40B4-BE49-F238E27FC236}">
                  <a16:creationId xmlns:a16="http://schemas.microsoft.com/office/drawing/2014/main" id="{1A9D6167-F7B8-4BFF-8BC5-2D13EF0CFF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45" name="Group 44">
            <a:extLst>
              <a:ext uri="{FF2B5EF4-FFF2-40B4-BE49-F238E27FC236}">
                <a16:creationId xmlns:a16="http://schemas.microsoft.com/office/drawing/2014/main" id="{76789F00-2688-429D-926C-15F83152FDBE}"/>
              </a:ext>
            </a:extLst>
          </p:cNvPr>
          <p:cNvGrpSpPr/>
          <p:nvPr/>
        </p:nvGrpSpPr>
        <p:grpSpPr>
          <a:xfrm>
            <a:off x="-9619472" y="-49982"/>
            <a:ext cx="9927504" cy="6858000"/>
            <a:chOff x="-9337032" y="-1"/>
            <a:chExt cx="9927504" cy="6858000"/>
          </a:xfrm>
        </p:grpSpPr>
        <p:sp>
          <p:nvSpPr>
            <p:cNvPr id="46" name="Rectangle 45">
              <a:extLst>
                <a:ext uri="{FF2B5EF4-FFF2-40B4-BE49-F238E27FC236}">
                  <a16:creationId xmlns:a16="http://schemas.microsoft.com/office/drawing/2014/main" id="{FF862AB6-114D-4C6A-B849-5A11B3650265}"/>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Freeform: Shape 46">
              <a:extLst>
                <a:ext uri="{FF2B5EF4-FFF2-40B4-BE49-F238E27FC236}">
                  <a16:creationId xmlns:a16="http://schemas.microsoft.com/office/drawing/2014/main" id="{30105858-8A3E-4676-96A7-18C1A74E36F4}"/>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TextBox 47">
              <a:extLst>
                <a:ext uri="{FF2B5EF4-FFF2-40B4-BE49-F238E27FC236}">
                  <a16:creationId xmlns:a16="http://schemas.microsoft.com/office/drawing/2014/main" id="{8A634BD7-1512-45B6-AFE4-1EEA636625CB}"/>
                </a:ext>
              </a:extLst>
            </p:cNvPr>
            <p:cNvSpPr txBox="1"/>
            <p:nvPr/>
          </p:nvSpPr>
          <p:spPr>
            <a:xfrm rot="16200000">
              <a:off x="-738260" y="3251163"/>
              <a:ext cx="1992086" cy="523220"/>
            </a:xfrm>
            <a:prstGeom prst="rect">
              <a:avLst/>
            </a:prstGeom>
            <a:noFill/>
          </p:spPr>
          <p:txBody>
            <a:bodyPr wrap="square" rtlCol="0">
              <a:spAutoFit/>
            </a:bodyPr>
            <a:lstStyle/>
            <a:p>
              <a:pPr algn="ctr"/>
              <a:r>
                <a:rPr lang="en-US" sz="2800" b="1" dirty="0">
                  <a:solidFill>
                    <a:srgbClr val="F0EEF0"/>
                  </a:solidFill>
                  <a:latin typeface="Tw Cen MT" panose="020B0602020104020603" pitchFamily="34" charset="0"/>
                </a:rPr>
                <a:t>Cycles</a:t>
              </a:r>
              <a:endParaRPr lang="en-US" sz="3600" b="1" dirty="0">
                <a:solidFill>
                  <a:srgbClr val="F0EEF0"/>
                </a:solidFill>
                <a:latin typeface="Tw Cen MT" panose="020B0602020104020603" pitchFamily="34" charset="0"/>
              </a:endParaRPr>
            </a:p>
          </p:txBody>
        </p:sp>
        <p:pic>
          <p:nvPicPr>
            <p:cNvPr id="49" name="Picture 48">
              <a:extLst>
                <a:ext uri="{FF2B5EF4-FFF2-40B4-BE49-F238E27FC236}">
                  <a16:creationId xmlns:a16="http://schemas.microsoft.com/office/drawing/2014/main" id="{F08704A4-CABE-4989-8BF7-C10A6BB40E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grpSp>
        <p:nvGrpSpPr>
          <p:cNvPr id="60" name="Group 59">
            <a:extLst>
              <a:ext uri="{FF2B5EF4-FFF2-40B4-BE49-F238E27FC236}">
                <a16:creationId xmlns:a16="http://schemas.microsoft.com/office/drawing/2014/main" id="{FFC7024A-97B3-4D72-921A-886F8017D106}"/>
              </a:ext>
            </a:extLst>
          </p:cNvPr>
          <p:cNvGrpSpPr/>
          <p:nvPr/>
        </p:nvGrpSpPr>
        <p:grpSpPr>
          <a:xfrm>
            <a:off x="-10102963" y="-64343"/>
            <a:ext cx="9927504" cy="6858000"/>
            <a:chOff x="-9337032" y="-1"/>
            <a:chExt cx="9927504" cy="6858000"/>
          </a:xfrm>
        </p:grpSpPr>
        <p:sp>
          <p:nvSpPr>
            <p:cNvPr id="61" name="Rectangle 60">
              <a:extLst>
                <a:ext uri="{FF2B5EF4-FFF2-40B4-BE49-F238E27FC236}">
                  <a16:creationId xmlns:a16="http://schemas.microsoft.com/office/drawing/2014/main" id="{DFE43215-2E20-4834-BED6-1E93C9C54EE4}"/>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Freeform: Shape 61">
              <a:extLst>
                <a:ext uri="{FF2B5EF4-FFF2-40B4-BE49-F238E27FC236}">
                  <a16:creationId xmlns:a16="http://schemas.microsoft.com/office/drawing/2014/main" id="{6EF17680-076D-46BF-B04A-A3C2ADDFBE13}"/>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TextBox 62">
              <a:extLst>
                <a:ext uri="{FF2B5EF4-FFF2-40B4-BE49-F238E27FC236}">
                  <a16:creationId xmlns:a16="http://schemas.microsoft.com/office/drawing/2014/main" id="{D3073FE4-A545-4DEE-A982-3396E687A4CC}"/>
                </a:ext>
              </a:extLst>
            </p:cNvPr>
            <p:cNvSpPr txBox="1"/>
            <p:nvPr/>
          </p:nvSpPr>
          <p:spPr>
            <a:xfrm rot="16200000">
              <a:off x="-738260" y="3189608"/>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Chart</a:t>
              </a:r>
            </a:p>
          </p:txBody>
        </p:sp>
        <p:pic>
          <p:nvPicPr>
            <p:cNvPr id="64" name="Picture 63">
              <a:extLst>
                <a:ext uri="{FF2B5EF4-FFF2-40B4-BE49-F238E27FC236}">
                  <a16:creationId xmlns:a16="http://schemas.microsoft.com/office/drawing/2014/main" id="{C1B2E360-B791-4975-A5EB-728569BC81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grpSp>
        <p:nvGrpSpPr>
          <p:cNvPr id="65" name="Group 64">
            <a:extLst>
              <a:ext uri="{FF2B5EF4-FFF2-40B4-BE49-F238E27FC236}">
                <a16:creationId xmlns:a16="http://schemas.microsoft.com/office/drawing/2014/main" id="{EF9D879B-5C59-4B99-B0E6-4CEEEB0E59D9}"/>
              </a:ext>
            </a:extLst>
          </p:cNvPr>
          <p:cNvGrpSpPr/>
          <p:nvPr/>
        </p:nvGrpSpPr>
        <p:grpSpPr>
          <a:xfrm>
            <a:off x="-10636276" y="-67039"/>
            <a:ext cx="9927504" cy="6858000"/>
            <a:chOff x="-9337032" y="-1"/>
            <a:chExt cx="9927504" cy="6858000"/>
          </a:xfrm>
        </p:grpSpPr>
        <p:sp>
          <p:nvSpPr>
            <p:cNvPr id="66" name="Rectangle 65">
              <a:extLst>
                <a:ext uri="{FF2B5EF4-FFF2-40B4-BE49-F238E27FC236}">
                  <a16:creationId xmlns:a16="http://schemas.microsoft.com/office/drawing/2014/main" id="{961B2DE1-1BDE-43E6-82F6-A9BAB25018CB}"/>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Freeform: Shape 66">
              <a:extLst>
                <a:ext uri="{FF2B5EF4-FFF2-40B4-BE49-F238E27FC236}">
                  <a16:creationId xmlns:a16="http://schemas.microsoft.com/office/drawing/2014/main" id="{D23DE19A-45F3-4E66-938C-3E13914C0C5A}"/>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TextBox 67">
              <a:extLst>
                <a:ext uri="{FF2B5EF4-FFF2-40B4-BE49-F238E27FC236}">
                  <a16:creationId xmlns:a16="http://schemas.microsoft.com/office/drawing/2014/main" id="{8D61AD0A-15E5-4CBE-B2BA-D34AF4C262C9}"/>
                </a:ext>
              </a:extLst>
            </p:cNvPr>
            <p:cNvSpPr txBox="1"/>
            <p:nvPr/>
          </p:nvSpPr>
          <p:spPr>
            <a:xfrm rot="16200000">
              <a:off x="-738260" y="3189608"/>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Working</a:t>
              </a:r>
            </a:p>
          </p:txBody>
        </p:sp>
        <p:pic>
          <p:nvPicPr>
            <p:cNvPr id="69" name="Picture 68">
              <a:extLst>
                <a:ext uri="{FF2B5EF4-FFF2-40B4-BE49-F238E27FC236}">
                  <a16:creationId xmlns:a16="http://schemas.microsoft.com/office/drawing/2014/main" id="{F8722FED-6ADC-430D-9771-BCC22E6407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grpSp>
        <p:nvGrpSpPr>
          <p:cNvPr id="70" name="Group 69">
            <a:extLst>
              <a:ext uri="{FF2B5EF4-FFF2-40B4-BE49-F238E27FC236}">
                <a16:creationId xmlns:a16="http://schemas.microsoft.com/office/drawing/2014/main" id="{15204B85-7B53-49E0-A1E6-F09952158359}"/>
              </a:ext>
            </a:extLst>
          </p:cNvPr>
          <p:cNvGrpSpPr/>
          <p:nvPr/>
        </p:nvGrpSpPr>
        <p:grpSpPr>
          <a:xfrm>
            <a:off x="-11194666" y="-64770"/>
            <a:ext cx="9927504" cy="6858000"/>
            <a:chOff x="-9337032" y="-1"/>
            <a:chExt cx="9927504" cy="6858000"/>
          </a:xfrm>
        </p:grpSpPr>
        <p:sp>
          <p:nvSpPr>
            <p:cNvPr id="71" name="Rectangle 70">
              <a:extLst>
                <a:ext uri="{FF2B5EF4-FFF2-40B4-BE49-F238E27FC236}">
                  <a16:creationId xmlns:a16="http://schemas.microsoft.com/office/drawing/2014/main" id="{1F9656CF-D4B8-4DA3-8DB7-82C058AD0E9D}"/>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 name="Freeform: Shape 71">
              <a:extLst>
                <a:ext uri="{FF2B5EF4-FFF2-40B4-BE49-F238E27FC236}">
                  <a16:creationId xmlns:a16="http://schemas.microsoft.com/office/drawing/2014/main" id="{D610A017-00BE-4A0B-96E9-0B7D05B5806B}"/>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TextBox 72">
              <a:extLst>
                <a:ext uri="{FF2B5EF4-FFF2-40B4-BE49-F238E27FC236}">
                  <a16:creationId xmlns:a16="http://schemas.microsoft.com/office/drawing/2014/main" id="{7121D64F-2014-43E9-87A3-52E5F459511D}"/>
                </a:ext>
              </a:extLst>
            </p:cNvPr>
            <p:cNvSpPr txBox="1"/>
            <p:nvPr/>
          </p:nvSpPr>
          <p:spPr>
            <a:xfrm rot="16200000">
              <a:off x="-738260" y="3189608"/>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Features</a:t>
              </a:r>
            </a:p>
          </p:txBody>
        </p:sp>
        <p:pic>
          <p:nvPicPr>
            <p:cNvPr id="74" name="Picture 73">
              <a:extLst>
                <a:ext uri="{FF2B5EF4-FFF2-40B4-BE49-F238E27FC236}">
                  <a16:creationId xmlns:a16="http://schemas.microsoft.com/office/drawing/2014/main" id="{CA25E03E-59E9-4159-9411-763DD9795E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grpSp>
        <p:nvGrpSpPr>
          <p:cNvPr id="75" name="Group 74">
            <a:extLst>
              <a:ext uri="{FF2B5EF4-FFF2-40B4-BE49-F238E27FC236}">
                <a16:creationId xmlns:a16="http://schemas.microsoft.com/office/drawing/2014/main" id="{756845E8-519C-4CCF-AA94-CC6FD23D7E5D}"/>
              </a:ext>
            </a:extLst>
          </p:cNvPr>
          <p:cNvGrpSpPr/>
          <p:nvPr/>
        </p:nvGrpSpPr>
        <p:grpSpPr>
          <a:xfrm>
            <a:off x="-11744348" y="-69735"/>
            <a:ext cx="9927504" cy="6858000"/>
            <a:chOff x="-9337032" y="-1"/>
            <a:chExt cx="9927504" cy="6858000"/>
          </a:xfrm>
        </p:grpSpPr>
        <p:sp>
          <p:nvSpPr>
            <p:cNvPr id="76" name="Rectangle 75">
              <a:extLst>
                <a:ext uri="{FF2B5EF4-FFF2-40B4-BE49-F238E27FC236}">
                  <a16:creationId xmlns:a16="http://schemas.microsoft.com/office/drawing/2014/main" id="{5962BF4B-E2A7-4175-8927-260945078A41}"/>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Freeform: Shape 76">
              <a:extLst>
                <a:ext uri="{FF2B5EF4-FFF2-40B4-BE49-F238E27FC236}">
                  <a16:creationId xmlns:a16="http://schemas.microsoft.com/office/drawing/2014/main" id="{EB7FC6E9-6C1C-4E1E-8634-6C1BEF2B2ACD}"/>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TextBox 77">
              <a:extLst>
                <a:ext uri="{FF2B5EF4-FFF2-40B4-BE49-F238E27FC236}">
                  <a16:creationId xmlns:a16="http://schemas.microsoft.com/office/drawing/2014/main" id="{15CDD9D9-DFC6-4FEE-943A-1859588FE172}"/>
                </a:ext>
              </a:extLst>
            </p:cNvPr>
            <p:cNvSpPr txBox="1"/>
            <p:nvPr/>
          </p:nvSpPr>
          <p:spPr>
            <a:xfrm rot="16200000">
              <a:off x="-928806" y="3255630"/>
              <a:ext cx="2311368" cy="584775"/>
            </a:xfrm>
            <a:prstGeom prst="rect">
              <a:avLst/>
            </a:prstGeom>
            <a:noFill/>
          </p:spPr>
          <p:txBody>
            <a:bodyPr wrap="square" rtlCol="0">
              <a:spAutoFit/>
            </a:bodyPr>
            <a:lstStyle/>
            <a:p>
              <a:pPr algn="ctr"/>
              <a:r>
                <a:rPr lang="en-US" sz="3200" b="1" dirty="0">
                  <a:solidFill>
                    <a:srgbClr val="F0EEF0"/>
                  </a:solidFill>
                  <a:latin typeface="Tw Cen MT" panose="020B0602020104020603" pitchFamily="34" charset="0"/>
                </a:rPr>
                <a:t>Challenges</a:t>
              </a:r>
            </a:p>
          </p:txBody>
        </p:sp>
        <p:pic>
          <p:nvPicPr>
            <p:cNvPr id="79" name="Picture 78">
              <a:extLst>
                <a:ext uri="{FF2B5EF4-FFF2-40B4-BE49-F238E27FC236}">
                  <a16:creationId xmlns:a16="http://schemas.microsoft.com/office/drawing/2014/main" id="{4A222933-1DD7-4AF2-9223-835EBE5C42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grpSp>
        <p:nvGrpSpPr>
          <p:cNvPr id="80" name="Group 79">
            <a:extLst>
              <a:ext uri="{FF2B5EF4-FFF2-40B4-BE49-F238E27FC236}">
                <a16:creationId xmlns:a16="http://schemas.microsoft.com/office/drawing/2014/main" id="{55515785-E2F9-494F-8CEE-B554D6A4113B}"/>
              </a:ext>
            </a:extLst>
          </p:cNvPr>
          <p:cNvGrpSpPr/>
          <p:nvPr/>
        </p:nvGrpSpPr>
        <p:grpSpPr>
          <a:xfrm>
            <a:off x="-12224343" y="-57645"/>
            <a:ext cx="9927504" cy="6858000"/>
            <a:chOff x="-9337032" y="-1"/>
            <a:chExt cx="9927504" cy="6858000"/>
          </a:xfrm>
        </p:grpSpPr>
        <p:sp>
          <p:nvSpPr>
            <p:cNvPr id="81" name="Rectangle 80">
              <a:extLst>
                <a:ext uri="{FF2B5EF4-FFF2-40B4-BE49-F238E27FC236}">
                  <a16:creationId xmlns:a16="http://schemas.microsoft.com/office/drawing/2014/main" id="{F5BEACBF-78B4-463B-A310-02315064A95F}"/>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Freeform: Shape 81">
              <a:extLst>
                <a:ext uri="{FF2B5EF4-FFF2-40B4-BE49-F238E27FC236}">
                  <a16:creationId xmlns:a16="http://schemas.microsoft.com/office/drawing/2014/main" id="{D995B9E2-ABE4-4996-A20C-5FFE6DDAFAC7}"/>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3" name="TextBox 82">
              <a:extLst>
                <a:ext uri="{FF2B5EF4-FFF2-40B4-BE49-F238E27FC236}">
                  <a16:creationId xmlns:a16="http://schemas.microsoft.com/office/drawing/2014/main" id="{68D886C0-D320-4584-B763-53EB805E4008}"/>
                </a:ext>
              </a:extLst>
            </p:cNvPr>
            <p:cNvSpPr txBox="1"/>
            <p:nvPr/>
          </p:nvSpPr>
          <p:spPr>
            <a:xfrm rot="16200000">
              <a:off x="-1059893" y="3233014"/>
              <a:ext cx="2463782" cy="584775"/>
            </a:xfrm>
            <a:prstGeom prst="rect">
              <a:avLst/>
            </a:prstGeom>
            <a:noFill/>
          </p:spPr>
          <p:txBody>
            <a:bodyPr wrap="square" rtlCol="0">
              <a:spAutoFit/>
            </a:bodyPr>
            <a:lstStyle/>
            <a:p>
              <a:pPr algn="ctr"/>
              <a:r>
                <a:rPr lang="en-US" sz="3200" b="1" dirty="0">
                  <a:solidFill>
                    <a:srgbClr val="F0EEF0"/>
                  </a:solidFill>
                  <a:latin typeface="Tw Cen MT" panose="020B0602020104020603" pitchFamily="34" charset="0"/>
                </a:rPr>
                <a:t>Conclusion</a:t>
              </a:r>
            </a:p>
          </p:txBody>
        </p:sp>
        <p:pic>
          <p:nvPicPr>
            <p:cNvPr id="84" name="Picture 83">
              <a:extLst>
                <a:ext uri="{FF2B5EF4-FFF2-40B4-BE49-F238E27FC236}">
                  <a16:creationId xmlns:a16="http://schemas.microsoft.com/office/drawing/2014/main" id="{91F0DB16-2C81-4ED8-A4F7-D7A7156EC6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grpSp>
        <p:nvGrpSpPr>
          <p:cNvPr id="85" name="Group 84">
            <a:extLst>
              <a:ext uri="{FF2B5EF4-FFF2-40B4-BE49-F238E27FC236}">
                <a16:creationId xmlns:a16="http://schemas.microsoft.com/office/drawing/2014/main" id="{D26BEFAD-412A-431A-A6F0-C7A72BEC45D2}"/>
              </a:ext>
            </a:extLst>
          </p:cNvPr>
          <p:cNvGrpSpPr/>
          <p:nvPr/>
        </p:nvGrpSpPr>
        <p:grpSpPr>
          <a:xfrm>
            <a:off x="-12848944" y="-56680"/>
            <a:ext cx="9927504" cy="6858000"/>
            <a:chOff x="-9337032" y="-1"/>
            <a:chExt cx="9927504" cy="6858000"/>
          </a:xfrm>
        </p:grpSpPr>
        <p:sp>
          <p:nvSpPr>
            <p:cNvPr id="86" name="Rectangle 85">
              <a:extLst>
                <a:ext uri="{FF2B5EF4-FFF2-40B4-BE49-F238E27FC236}">
                  <a16:creationId xmlns:a16="http://schemas.microsoft.com/office/drawing/2014/main" id="{DC42A12E-F8C4-4954-963A-99061833D754}"/>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7" name="Freeform: Shape 86">
              <a:extLst>
                <a:ext uri="{FF2B5EF4-FFF2-40B4-BE49-F238E27FC236}">
                  <a16:creationId xmlns:a16="http://schemas.microsoft.com/office/drawing/2014/main" id="{71DBCE37-61A3-4EFB-97E1-7DAA9887CEA3}"/>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8" name="TextBox 87">
              <a:extLst>
                <a:ext uri="{FF2B5EF4-FFF2-40B4-BE49-F238E27FC236}">
                  <a16:creationId xmlns:a16="http://schemas.microsoft.com/office/drawing/2014/main" id="{B9BC9058-4390-4421-8008-892B806AACF8}"/>
                </a:ext>
              </a:extLst>
            </p:cNvPr>
            <p:cNvSpPr txBox="1"/>
            <p:nvPr/>
          </p:nvSpPr>
          <p:spPr>
            <a:xfrm rot="16200000">
              <a:off x="-897902" y="3159174"/>
              <a:ext cx="2311369"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Thankyou</a:t>
              </a:r>
            </a:p>
          </p:txBody>
        </p:sp>
      </p:grpSp>
      <p:pic>
        <p:nvPicPr>
          <p:cNvPr id="3" name="Graphic 2" descr="In love face with no fill">
            <a:extLst>
              <a:ext uri="{FF2B5EF4-FFF2-40B4-BE49-F238E27FC236}">
                <a16:creationId xmlns:a16="http://schemas.microsoft.com/office/drawing/2014/main" id="{79DD2DD2-AF72-4A88-89B4-0B0FFD636AD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16387036">
            <a:off x="-3946893" y="3107383"/>
            <a:ext cx="527941" cy="527941"/>
          </a:xfrm>
          <a:prstGeom prst="rect">
            <a:avLst/>
          </a:prstGeom>
        </p:spPr>
      </p:pic>
      <p:sp>
        <p:nvSpPr>
          <p:cNvPr id="89" name="Content Placeholder 2">
            <a:extLst>
              <a:ext uri="{FF2B5EF4-FFF2-40B4-BE49-F238E27FC236}">
                <a16:creationId xmlns:a16="http://schemas.microsoft.com/office/drawing/2014/main" id="{9843B962-59A6-4265-9004-2FFE067617E4}"/>
              </a:ext>
            </a:extLst>
          </p:cNvPr>
          <p:cNvSpPr>
            <a:spLocks noGrp="1"/>
          </p:cNvSpPr>
          <p:nvPr/>
        </p:nvSpPr>
        <p:spPr>
          <a:xfrm>
            <a:off x="1688764" y="1403899"/>
            <a:ext cx="7498080" cy="4800600"/>
          </a:xfrm>
          <a:prstGeom prst="rect">
            <a:avLst/>
          </a:prstGeom>
        </p:spPr>
        <p:txBody>
          <a:bodyPr>
            <a:normAutofit/>
          </a:bodyPr>
          <a:lst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a:lstStyle>
          <a:p>
            <a:pPr>
              <a:lnSpc>
                <a:spcPct val="150000"/>
              </a:lnSpc>
            </a:pPr>
            <a:r>
              <a:rPr lang="en-US" sz="2400" dirty="0">
                <a:latin typeface="Tw Cen MT" panose="020B0602020104020603" pitchFamily="34" charset="0"/>
              </a:rPr>
              <a:t>Distributing the clock globally.</a:t>
            </a:r>
          </a:p>
          <a:p>
            <a:pPr>
              <a:lnSpc>
                <a:spcPct val="150000"/>
              </a:lnSpc>
            </a:pPr>
            <a:r>
              <a:rPr lang="en-US" sz="2400" dirty="0">
                <a:latin typeface="Tw Cen MT" panose="020B0602020104020603" pitchFamily="34" charset="0"/>
              </a:rPr>
              <a:t>Wastage of energy.</a:t>
            </a:r>
          </a:p>
          <a:p>
            <a:pPr>
              <a:lnSpc>
                <a:spcPct val="150000"/>
              </a:lnSpc>
            </a:pPr>
            <a:r>
              <a:rPr lang="en-US" sz="2400" dirty="0">
                <a:latin typeface="Tw Cen MT" panose="020B0602020104020603" pitchFamily="34" charset="0"/>
              </a:rPr>
              <a:t>Traverse the chip’s longest wires in one clock cycle.</a:t>
            </a:r>
          </a:p>
          <a:p>
            <a:pPr>
              <a:lnSpc>
                <a:spcPct val="150000"/>
              </a:lnSpc>
            </a:pPr>
            <a:r>
              <a:rPr lang="en-US" sz="2400" dirty="0">
                <a:latin typeface="Tw Cen MT" panose="020B0602020104020603" pitchFamily="34" charset="0"/>
              </a:rPr>
              <a:t>Order of arrival of the signals is unimportant.</a:t>
            </a:r>
          </a:p>
          <a:p>
            <a:pPr>
              <a:lnSpc>
                <a:spcPct val="150000"/>
              </a:lnSpc>
            </a:pPr>
            <a:r>
              <a:rPr lang="en-US" sz="2400" dirty="0">
                <a:latin typeface="Tw Cen MT" panose="020B0602020104020603" pitchFamily="34" charset="0"/>
              </a:rPr>
              <a:t>Clocks themselves consume lot of energy (~30%).</a:t>
            </a:r>
          </a:p>
          <a:p>
            <a:pPr>
              <a:buNone/>
            </a:pPr>
            <a:endParaRPr lang="en-US" dirty="0">
              <a:latin typeface="Tw Cen MT" panose="020B0602020104020603" pitchFamily="34" charset="0"/>
            </a:endParaRPr>
          </a:p>
        </p:txBody>
      </p:sp>
      <p:sp>
        <p:nvSpPr>
          <p:cNvPr id="2" name="TextBox 1">
            <a:extLst>
              <a:ext uri="{FF2B5EF4-FFF2-40B4-BE49-F238E27FC236}">
                <a16:creationId xmlns:a16="http://schemas.microsoft.com/office/drawing/2014/main" id="{6109F488-73B4-435A-8FCF-6A44D2FDB1F8}"/>
              </a:ext>
            </a:extLst>
          </p:cNvPr>
          <p:cNvSpPr txBox="1"/>
          <p:nvPr/>
        </p:nvSpPr>
        <p:spPr>
          <a:xfrm>
            <a:off x="1378751" y="1003852"/>
            <a:ext cx="6473162" cy="461665"/>
          </a:xfrm>
          <a:prstGeom prst="rect">
            <a:avLst/>
          </a:prstGeom>
          <a:noFill/>
        </p:spPr>
        <p:txBody>
          <a:bodyPr wrap="square" rtlCol="0">
            <a:spAutoFit/>
          </a:bodyPr>
          <a:lstStyle/>
          <a:p>
            <a:r>
              <a:rPr lang="en-IN" sz="2400" dirty="0">
                <a:solidFill>
                  <a:schemeClr val="accent3">
                    <a:lumMod val="50000"/>
                  </a:schemeClr>
                </a:solidFill>
              </a:rPr>
              <a:t>PROBLEM RELATED WITH SYNCHRONOUS CHIPS</a:t>
            </a:r>
          </a:p>
        </p:txBody>
      </p:sp>
    </p:spTree>
    <p:extLst>
      <p:ext uri="{BB962C8B-B14F-4D97-AF65-F5344CB8AC3E}">
        <p14:creationId xmlns:p14="http://schemas.microsoft.com/office/powerpoint/2010/main" val="97763388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C8A16B82-6A3C-46F5-8D32-072FDF89864A}"/>
              </a:ext>
            </a:extLst>
          </p:cNvPr>
          <p:cNvGrpSpPr/>
          <p:nvPr/>
        </p:nvGrpSpPr>
        <p:grpSpPr>
          <a:xfrm>
            <a:off x="-405135" y="-22128"/>
            <a:ext cx="12482920" cy="6858000"/>
            <a:chOff x="-290920" y="0"/>
            <a:chExt cx="12482920" cy="6858000"/>
          </a:xfrm>
        </p:grpSpPr>
        <p:sp>
          <p:nvSpPr>
            <p:cNvPr id="20" name="Rectangle 19">
              <a:extLst>
                <a:ext uri="{FF2B5EF4-FFF2-40B4-BE49-F238E27FC236}">
                  <a16:creationId xmlns:a16="http://schemas.microsoft.com/office/drawing/2014/main" id="{2F391CEE-E392-4A9D-BD11-6954B994FB42}"/>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Freeform: Shape 20">
              <a:extLst>
                <a:ext uri="{FF2B5EF4-FFF2-40B4-BE49-F238E27FC236}">
                  <a16:creationId xmlns:a16="http://schemas.microsoft.com/office/drawing/2014/main" id="{7AC43ACA-5000-40E2-80D3-19833F9F1A3F}"/>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BE022673-C77C-4E8F-AF41-8B283703E87E}"/>
                </a:ext>
              </a:extLst>
            </p:cNvPr>
            <p:cNvSpPr txBox="1"/>
            <p:nvPr/>
          </p:nvSpPr>
          <p:spPr>
            <a:xfrm rot="16200000">
              <a:off x="10872792" y="3225512"/>
              <a:ext cx="1992086" cy="584775"/>
            </a:xfrm>
            <a:prstGeom prst="rect">
              <a:avLst/>
            </a:prstGeom>
            <a:noFill/>
          </p:spPr>
          <p:txBody>
            <a:bodyPr wrap="square" rtlCol="0">
              <a:spAutoFit/>
            </a:bodyPr>
            <a:lstStyle/>
            <a:p>
              <a:pPr algn="ctr"/>
              <a:r>
                <a:rPr lang="en-US" sz="3200" b="1" dirty="0">
                  <a:solidFill>
                    <a:srgbClr val="F0EEF0"/>
                  </a:solidFill>
                  <a:latin typeface="Tw Cen MT" panose="020B0602020104020603" pitchFamily="34" charset="0"/>
                </a:rPr>
                <a:t>Topic</a:t>
              </a:r>
              <a:endParaRPr lang="en-US" sz="2400" b="1" dirty="0">
                <a:solidFill>
                  <a:srgbClr val="F0EEF0"/>
                </a:solidFill>
                <a:latin typeface="Tw Cen MT" panose="020B0602020104020603" pitchFamily="34" charset="0"/>
              </a:endParaRPr>
            </a:p>
          </p:txBody>
        </p:sp>
        <p:pic>
          <p:nvPicPr>
            <p:cNvPr id="23" name="Picture 22">
              <a:extLst>
                <a:ext uri="{FF2B5EF4-FFF2-40B4-BE49-F238E27FC236}">
                  <a16:creationId xmlns:a16="http://schemas.microsoft.com/office/drawing/2014/main" id="{E8AD023B-AE8D-405F-90E6-27B0D47079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24" name="Group 23">
            <a:extLst>
              <a:ext uri="{FF2B5EF4-FFF2-40B4-BE49-F238E27FC236}">
                <a16:creationId xmlns:a16="http://schemas.microsoft.com/office/drawing/2014/main" id="{69A27401-3327-4871-86AC-B461CA62C3AC}"/>
              </a:ext>
            </a:extLst>
          </p:cNvPr>
          <p:cNvGrpSpPr/>
          <p:nvPr/>
        </p:nvGrpSpPr>
        <p:grpSpPr>
          <a:xfrm>
            <a:off x="147732" y="-9391"/>
            <a:ext cx="11447503" cy="6858000"/>
            <a:chOff x="213096" y="0"/>
            <a:chExt cx="11447503" cy="6858000"/>
          </a:xfrm>
        </p:grpSpPr>
        <p:sp>
          <p:nvSpPr>
            <p:cNvPr id="25" name="Rectangle 24">
              <a:extLst>
                <a:ext uri="{FF2B5EF4-FFF2-40B4-BE49-F238E27FC236}">
                  <a16:creationId xmlns:a16="http://schemas.microsoft.com/office/drawing/2014/main" id="{706C029B-A799-4206-A656-A006D8F83990}"/>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Freeform: Shape 25">
              <a:extLst>
                <a:ext uri="{FF2B5EF4-FFF2-40B4-BE49-F238E27FC236}">
                  <a16:creationId xmlns:a16="http://schemas.microsoft.com/office/drawing/2014/main" id="{63328131-EC42-4D6D-A247-91FD3D23E58C}"/>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TextBox 26">
              <a:extLst>
                <a:ext uri="{FF2B5EF4-FFF2-40B4-BE49-F238E27FC236}">
                  <a16:creationId xmlns:a16="http://schemas.microsoft.com/office/drawing/2014/main" id="{3A728384-87ED-4E87-8F78-97EB653FDC67}"/>
                </a:ext>
              </a:extLst>
            </p:cNvPr>
            <p:cNvSpPr txBox="1"/>
            <p:nvPr/>
          </p:nvSpPr>
          <p:spPr>
            <a:xfrm rot="16200000">
              <a:off x="10341391" y="3105834"/>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Content</a:t>
              </a:r>
            </a:p>
          </p:txBody>
        </p:sp>
        <p:pic>
          <p:nvPicPr>
            <p:cNvPr id="28" name="Picture 27">
              <a:extLst>
                <a:ext uri="{FF2B5EF4-FFF2-40B4-BE49-F238E27FC236}">
                  <a16:creationId xmlns:a16="http://schemas.microsoft.com/office/drawing/2014/main" id="{2B44F548-697F-412D-9B99-861C272463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29" name="Group 28">
            <a:extLst>
              <a:ext uri="{FF2B5EF4-FFF2-40B4-BE49-F238E27FC236}">
                <a16:creationId xmlns:a16="http://schemas.microsoft.com/office/drawing/2014/main" id="{C0099890-786A-4F87-960D-5DADE5168909}"/>
              </a:ext>
            </a:extLst>
          </p:cNvPr>
          <p:cNvGrpSpPr/>
          <p:nvPr/>
        </p:nvGrpSpPr>
        <p:grpSpPr>
          <a:xfrm>
            <a:off x="1115454" y="0"/>
            <a:ext cx="9961092" cy="6858000"/>
            <a:chOff x="491575" y="0"/>
            <a:chExt cx="9961092" cy="6858000"/>
          </a:xfrm>
        </p:grpSpPr>
        <p:sp>
          <p:nvSpPr>
            <p:cNvPr id="30" name="Rectangle 29">
              <a:extLst>
                <a:ext uri="{FF2B5EF4-FFF2-40B4-BE49-F238E27FC236}">
                  <a16:creationId xmlns:a16="http://schemas.microsoft.com/office/drawing/2014/main" id="{CE9AAB1E-3A13-4745-A574-9EE6806378C9}"/>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30">
              <a:extLst>
                <a:ext uri="{FF2B5EF4-FFF2-40B4-BE49-F238E27FC236}">
                  <a16:creationId xmlns:a16="http://schemas.microsoft.com/office/drawing/2014/main" id="{1BC0F905-3F71-4932-B130-39D508C4D117}"/>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TextBox 31">
              <a:extLst>
                <a:ext uri="{FF2B5EF4-FFF2-40B4-BE49-F238E27FC236}">
                  <a16:creationId xmlns:a16="http://schemas.microsoft.com/office/drawing/2014/main" id="{93EC5869-A976-4328-A864-2BB04E7E7BFC}"/>
                </a:ext>
              </a:extLst>
            </p:cNvPr>
            <p:cNvSpPr txBox="1"/>
            <p:nvPr/>
          </p:nvSpPr>
          <p:spPr>
            <a:xfrm rot="16200000">
              <a:off x="9109374" y="3220282"/>
              <a:ext cx="2053852" cy="523220"/>
            </a:xfrm>
            <a:prstGeom prst="rect">
              <a:avLst/>
            </a:prstGeom>
            <a:noFill/>
          </p:spPr>
          <p:txBody>
            <a:bodyPr wrap="square" rtlCol="0">
              <a:spAutoFit/>
            </a:bodyPr>
            <a:lstStyle/>
            <a:p>
              <a:pPr algn="ctr"/>
              <a:r>
                <a:rPr lang="en-US" sz="2800" b="1" dirty="0">
                  <a:solidFill>
                    <a:srgbClr val="F0EEF0"/>
                  </a:solidFill>
                  <a:latin typeface="Tw Cen MT" panose="020B0602020104020603" pitchFamily="34" charset="0"/>
                </a:rPr>
                <a:t>Introduction</a:t>
              </a:r>
            </a:p>
          </p:txBody>
        </p:sp>
        <p:pic>
          <p:nvPicPr>
            <p:cNvPr id="33" name="Picture 32">
              <a:extLst>
                <a:ext uri="{FF2B5EF4-FFF2-40B4-BE49-F238E27FC236}">
                  <a16:creationId xmlns:a16="http://schemas.microsoft.com/office/drawing/2014/main" id="{7C8E4AB7-ADC0-4FEE-AE7A-994F5DAD3F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grpSp>
        <p:nvGrpSpPr>
          <p:cNvPr id="34" name="Group 33">
            <a:extLst>
              <a:ext uri="{FF2B5EF4-FFF2-40B4-BE49-F238E27FC236}">
                <a16:creationId xmlns:a16="http://schemas.microsoft.com/office/drawing/2014/main" id="{0E4F6447-6163-4D6A-A8D2-BD63B6CB3A42}"/>
              </a:ext>
            </a:extLst>
          </p:cNvPr>
          <p:cNvGrpSpPr/>
          <p:nvPr/>
        </p:nvGrpSpPr>
        <p:grpSpPr>
          <a:xfrm>
            <a:off x="1008677" y="26126"/>
            <a:ext cx="9574094" cy="6858000"/>
            <a:chOff x="491575" y="0"/>
            <a:chExt cx="9574094" cy="6858000"/>
          </a:xfrm>
        </p:grpSpPr>
        <p:sp>
          <p:nvSpPr>
            <p:cNvPr id="35" name="Rectangle 34">
              <a:extLst>
                <a:ext uri="{FF2B5EF4-FFF2-40B4-BE49-F238E27FC236}">
                  <a16:creationId xmlns:a16="http://schemas.microsoft.com/office/drawing/2014/main" id="{5CB8CB55-9DEC-4367-900E-7257FE1B874F}"/>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reeform: Shape 35">
              <a:extLst>
                <a:ext uri="{FF2B5EF4-FFF2-40B4-BE49-F238E27FC236}">
                  <a16:creationId xmlns:a16="http://schemas.microsoft.com/office/drawing/2014/main" id="{9DBAEDD6-7153-4AFF-BDC7-5A225B4B5642}"/>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TextBox 36">
              <a:extLst>
                <a:ext uri="{FF2B5EF4-FFF2-40B4-BE49-F238E27FC236}">
                  <a16:creationId xmlns:a16="http://schemas.microsoft.com/office/drawing/2014/main" id="{12F9D37B-DE70-4087-8A7F-BBA0BAF5B6CF}"/>
                </a:ext>
              </a:extLst>
            </p:cNvPr>
            <p:cNvSpPr txBox="1"/>
            <p:nvPr/>
          </p:nvSpPr>
          <p:spPr>
            <a:xfrm rot="16200000">
              <a:off x="8634423" y="3200690"/>
              <a:ext cx="2216146" cy="400110"/>
            </a:xfrm>
            <a:prstGeom prst="rect">
              <a:avLst/>
            </a:prstGeom>
            <a:noFill/>
          </p:spPr>
          <p:txBody>
            <a:bodyPr wrap="square" rtlCol="0">
              <a:spAutoFit/>
            </a:bodyPr>
            <a:lstStyle/>
            <a:p>
              <a:pPr algn="ctr"/>
              <a:r>
                <a:rPr lang="en-US" sz="2000" b="1" dirty="0">
                  <a:solidFill>
                    <a:srgbClr val="F0EEF0"/>
                  </a:solidFill>
                  <a:latin typeface="Tw Cen MT" panose="020B0602020104020603" pitchFamily="34" charset="0"/>
                </a:rPr>
                <a:t>Prob-Synchronous</a:t>
              </a:r>
            </a:p>
          </p:txBody>
        </p:sp>
        <p:pic>
          <p:nvPicPr>
            <p:cNvPr id="38" name="Picture 37">
              <a:extLst>
                <a:ext uri="{FF2B5EF4-FFF2-40B4-BE49-F238E27FC236}">
                  <a16:creationId xmlns:a16="http://schemas.microsoft.com/office/drawing/2014/main" id="{6FA13E8D-3FCC-4EC2-BD8C-6CE7CA0ECD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sp>
        <p:nvSpPr>
          <p:cNvPr id="39" name="Rectangle 38">
            <a:extLst>
              <a:ext uri="{FF2B5EF4-FFF2-40B4-BE49-F238E27FC236}">
                <a16:creationId xmlns:a16="http://schemas.microsoft.com/office/drawing/2014/main" id="{71382190-201C-4BAE-91F3-296A26671C96}"/>
              </a:ext>
            </a:extLst>
          </p:cNvPr>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0" name="Group 39">
            <a:extLst>
              <a:ext uri="{FF2B5EF4-FFF2-40B4-BE49-F238E27FC236}">
                <a16:creationId xmlns:a16="http://schemas.microsoft.com/office/drawing/2014/main" id="{3FD3EE0D-FD02-4885-9AC0-03F414A9888F}"/>
              </a:ext>
            </a:extLst>
          </p:cNvPr>
          <p:cNvGrpSpPr/>
          <p:nvPr/>
        </p:nvGrpSpPr>
        <p:grpSpPr>
          <a:xfrm>
            <a:off x="1422503" y="9391"/>
            <a:ext cx="8692331" cy="6858000"/>
            <a:chOff x="718505" y="-1"/>
            <a:chExt cx="8692331" cy="6858000"/>
          </a:xfrm>
          <a:solidFill>
            <a:schemeClr val="accent2">
              <a:lumMod val="40000"/>
              <a:lumOff val="60000"/>
            </a:schemeClr>
          </a:solidFill>
        </p:grpSpPr>
        <p:sp>
          <p:nvSpPr>
            <p:cNvPr id="41" name="Rectangle 40">
              <a:extLst>
                <a:ext uri="{FF2B5EF4-FFF2-40B4-BE49-F238E27FC236}">
                  <a16:creationId xmlns:a16="http://schemas.microsoft.com/office/drawing/2014/main" id="{60A9D552-2EF0-4DB4-9DC6-F52F2FD55E3C}"/>
                </a:ext>
              </a:extLst>
            </p:cNvPr>
            <p:cNvSpPr/>
            <p:nvPr/>
          </p:nvSpPr>
          <p:spPr>
            <a:xfrm>
              <a:off x="718505" y="-1"/>
              <a:ext cx="8692331" cy="6858000"/>
            </a:xfrm>
            <a:prstGeom prst="rect">
              <a:avLst/>
            </a:prstGeom>
            <a:grp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DA27D1F1-923F-4591-A07A-39E775B734F9}"/>
                </a:ext>
              </a:extLst>
            </p:cNvPr>
            <p:cNvSpPr/>
            <p:nvPr/>
          </p:nvSpPr>
          <p:spPr>
            <a:xfrm>
              <a:off x="8202489" y="235675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TextBox 42">
              <a:extLst>
                <a:ext uri="{FF2B5EF4-FFF2-40B4-BE49-F238E27FC236}">
                  <a16:creationId xmlns:a16="http://schemas.microsoft.com/office/drawing/2014/main" id="{0E895421-2372-4C7F-93D2-3B0353A6E7BD}"/>
                </a:ext>
              </a:extLst>
            </p:cNvPr>
            <p:cNvSpPr txBox="1"/>
            <p:nvPr/>
          </p:nvSpPr>
          <p:spPr>
            <a:xfrm rot="16200000">
              <a:off x="7897945" y="3205894"/>
              <a:ext cx="2360918" cy="523220"/>
            </a:xfrm>
            <a:prstGeom prst="rect">
              <a:avLst/>
            </a:prstGeom>
            <a:grpFill/>
          </p:spPr>
          <p:txBody>
            <a:bodyPr wrap="square" rtlCol="0">
              <a:spAutoFit/>
            </a:bodyPr>
            <a:lstStyle/>
            <a:p>
              <a:pPr algn="ctr"/>
              <a:r>
                <a:rPr lang="en-US" sz="2800" b="1" dirty="0" err="1">
                  <a:solidFill>
                    <a:srgbClr val="F0EEF0"/>
                  </a:solidFill>
                  <a:latin typeface="Tw Cen MT" panose="020B0602020104020603" pitchFamily="34" charset="0"/>
                </a:rPr>
                <a:t>Asyn</a:t>
              </a:r>
              <a:r>
                <a:rPr lang="en-US" sz="2800" b="1" dirty="0">
                  <a:solidFill>
                    <a:srgbClr val="F0EEF0"/>
                  </a:solidFill>
                  <a:latin typeface="Tw Cen MT" panose="020B0602020104020603" pitchFamily="34" charset="0"/>
                </a:rPr>
                <a:t>-Logic</a:t>
              </a:r>
            </a:p>
          </p:txBody>
        </p:sp>
        <p:pic>
          <p:nvPicPr>
            <p:cNvPr id="44" name="Picture 43">
              <a:extLst>
                <a:ext uri="{FF2B5EF4-FFF2-40B4-BE49-F238E27FC236}">
                  <a16:creationId xmlns:a16="http://schemas.microsoft.com/office/drawing/2014/main" id="{1A9D6167-F7B8-4BFF-8BC5-2D13EF0CFF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a:grpFill/>
          </p:spPr>
        </p:pic>
      </p:grpSp>
      <p:grpSp>
        <p:nvGrpSpPr>
          <p:cNvPr id="45" name="Group 44">
            <a:extLst>
              <a:ext uri="{FF2B5EF4-FFF2-40B4-BE49-F238E27FC236}">
                <a16:creationId xmlns:a16="http://schemas.microsoft.com/office/drawing/2014/main" id="{76789F00-2688-429D-926C-15F83152FDBE}"/>
              </a:ext>
            </a:extLst>
          </p:cNvPr>
          <p:cNvGrpSpPr/>
          <p:nvPr/>
        </p:nvGrpSpPr>
        <p:grpSpPr>
          <a:xfrm>
            <a:off x="-8539917" y="-29305"/>
            <a:ext cx="9927504" cy="6858000"/>
            <a:chOff x="-9337032" y="-1"/>
            <a:chExt cx="9927504" cy="6858000"/>
          </a:xfrm>
        </p:grpSpPr>
        <p:sp>
          <p:nvSpPr>
            <p:cNvPr id="46" name="Rectangle 45">
              <a:extLst>
                <a:ext uri="{FF2B5EF4-FFF2-40B4-BE49-F238E27FC236}">
                  <a16:creationId xmlns:a16="http://schemas.microsoft.com/office/drawing/2014/main" id="{FF862AB6-114D-4C6A-B849-5A11B3650265}"/>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Freeform: Shape 46">
              <a:extLst>
                <a:ext uri="{FF2B5EF4-FFF2-40B4-BE49-F238E27FC236}">
                  <a16:creationId xmlns:a16="http://schemas.microsoft.com/office/drawing/2014/main" id="{30105858-8A3E-4676-96A7-18C1A74E36F4}"/>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TextBox 47">
              <a:extLst>
                <a:ext uri="{FF2B5EF4-FFF2-40B4-BE49-F238E27FC236}">
                  <a16:creationId xmlns:a16="http://schemas.microsoft.com/office/drawing/2014/main" id="{8A634BD7-1512-45B6-AFE4-1EEA636625CB}"/>
                </a:ext>
              </a:extLst>
            </p:cNvPr>
            <p:cNvSpPr txBox="1"/>
            <p:nvPr/>
          </p:nvSpPr>
          <p:spPr>
            <a:xfrm rot="16200000">
              <a:off x="-738260" y="3251163"/>
              <a:ext cx="1992086" cy="523220"/>
            </a:xfrm>
            <a:prstGeom prst="rect">
              <a:avLst/>
            </a:prstGeom>
            <a:noFill/>
          </p:spPr>
          <p:txBody>
            <a:bodyPr wrap="square" rtlCol="0">
              <a:spAutoFit/>
            </a:bodyPr>
            <a:lstStyle/>
            <a:p>
              <a:pPr algn="ctr"/>
              <a:r>
                <a:rPr lang="en-US" sz="2800" b="1" dirty="0">
                  <a:solidFill>
                    <a:srgbClr val="F0EEF0"/>
                  </a:solidFill>
                  <a:latin typeface="Tw Cen MT" panose="020B0602020104020603" pitchFamily="34" charset="0"/>
                </a:rPr>
                <a:t>Cycles</a:t>
              </a:r>
              <a:endParaRPr lang="en-US" sz="3600" b="1" dirty="0">
                <a:solidFill>
                  <a:srgbClr val="F0EEF0"/>
                </a:solidFill>
                <a:latin typeface="Tw Cen MT" panose="020B0602020104020603" pitchFamily="34" charset="0"/>
              </a:endParaRPr>
            </a:p>
          </p:txBody>
        </p:sp>
        <p:pic>
          <p:nvPicPr>
            <p:cNvPr id="49" name="Picture 48">
              <a:extLst>
                <a:ext uri="{FF2B5EF4-FFF2-40B4-BE49-F238E27FC236}">
                  <a16:creationId xmlns:a16="http://schemas.microsoft.com/office/drawing/2014/main" id="{F08704A4-CABE-4989-8BF7-C10A6BB40E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grpSp>
        <p:nvGrpSpPr>
          <p:cNvPr id="60" name="Group 59">
            <a:extLst>
              <a:ext uri="{FF2B5EF4-FFF2-40B4-BE49-F238E27FC236}">
                <a16:creationId xmlns:a16="http://schemas.microsoft.com/office/drawing/2014/main" id="{FFC7024A-97B3-4D72-921A-886F8017D106}"/>
              </a:ext>
            </a:extLst>
          </p:cNvPr>
          <p:cNvGrpSpPr/>
          <p:nvPr/>
        </p:nvGrpSpPr>
        <p:grpSpPr>
          <a:xfrm>
            <a:off x="-9111670" y="6160"/>
            <a:ext cx="9927504" cy="6858000"/>
            <a:chOff x="-9337032" y="-1"/>
            <a:chExt cx="9927504" cy="6858000"/>
          </a:xfrm>
        </p:grpSpPr>
        <p:sp>
          <p:nvSpPr>
            <p:cNvPr id="61" name="Rectangle 60">
              <a:extLst>
                <a:ext uri="{FF2B5EF4-FFF2-40B4-BE49-F238E27FC236}">
                  <a16:creationId xmlns:a16="http://schemas.microsoft.com/office/drawing/2014/main" id="{DFE43215-2E20-4834-BED6-1E93C9C54EE4}"/>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Freeform: Shape 61">
              <a:extLst>
                <a:ext uri="{FF2B5EF4-FFF2-40B4-BE49-F238E27FC236}">
                  <a16:creationId xmlns:a16="http://schemas.microsoft.com/office/drawing/2014/main" id="{6EF17680-076D-46BF-B04A-A3C2ADDFBE13}"/>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TextBox 62">
              <a:extLst>
                <a:ext uri="{FF2B5EF4-FFF2-40B4-BE49-F238E27FC236}">
                  <a16:creationId xmlns:a16="http://schemas.microsoft.com/office/drawing/2014/main" id="{D3073FE4-A545-4DEE-A982-3396E687A4CC}"/>
                </a:ext>
              </a:extLst>
            </p:cNvPr>
            <p:cNvSpPr txBox="1"/>
            <p:nvPr/>
          </p:nvSpPr>
          <p:spPr>
            <a:xfrm rot="16200000">
              <a:off x="-738260" y="3189608"/>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Chart</a:t>
              </a:r>
            </a:p>
          </p:txBody>
        </p:sp>
        <p:pic>
          <p:nvPicPr>
            <p:cNvPr id="64" name="Picture 63">
              <a:extLst>
                <a:ext uri="{FF2B5EF4-FFF2-40B4-BE49-F238E27FC236}">
                  <a16:creationId xmlns:a16="http://schemas.microsoft.com/office/drawing/2014/main" id="{C1B2E360-B791-4975-A5EB-728569BC81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grpSp>
        <p:nvGrpSpPr>
          <p:cNvPr id="65" name="Group 64">
            <a:extLst>
              <a:ext uri="{FF2B5EF4-FFF2-40B4-BE49-F238E27FC236}">
                <a16:creationId xmlns:a16="http://schemas.microsoft.com/office/drawing/2014/main" id="{EF9D879B-5C59-4B99-B0E6-4CEEEB0E59D9}"/>
              </a:ext>
            </a:extLst>
          </p:cNvPr>
          <p:cNvGrpSpPr/>
          <p:nvPr/>
        </p:nvGrpSpPr>
        <p:grpSpPr>
          <a:xfrm>
            <a:off x="-9700000" y="-28289"/>
            <a:ext cx="9927504" cy="6858000"/>
            <a:chOff x="-9337032" y="-1"/>
            <a:chExt cx="9927504" cy="6858000"/>
          </a:xfrm>
        </p:grpSpPr>
        <p:sp>
          <p:nvSpPr>
            <p:cNvPr id="66" name="Rectangle 65">
              <a:extLst>
                <a:ext uri="{FF2B5EF4-FFF2-40B4-BE49-F238E27FC236}">
                  <a16:creationId xmlns:a16="http://schemas.microsoft.com/office/drawing/2014/main" id="{961B2DE1-1BDE-43E6-82F6-A9BAB25018CB}"/>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Freeform: Shape 66">
              <a:extLst>
                <a:ext uri="{FF2B5EF4-FFF2-40B4-BE49-F238E27FC236}">
                  <a16:creationId xmlns:a16="http://schemas.microsoft.com/office/drawing/2014/main" id="{D23DE19A-45F3-4E66-938C-3E13914C0C5A}"/>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TextBox 67">
              <a:extLst>
                <a:ext uri="{FF2B5EF4-FFF2-40B4-BE49-F238E27FC236}">
                  <a16:creationId xmlns:a16="http://schemas.microsoft.com/office/drawing/2014/main" id="{8D61AD0A-15E5-4CBE-B2BA-D34AF4C262C9}"/>
                </a:ext>
              </a:extLst>
            </p:cNvPr>
            <p:cNvSpPr txBox="1"/>
            <p:nvPr/>
          </p:nvSpPr>
          <p:spPr>
            <a:xfrm rot="16200000">
              <a:off x="-738260" y="3189608"/>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Working</a:t>
              </a:r>
            </a:p>
          </p:txBody>
        </p:sp>
        <p:pic>
          <p:nvPicPr>
            <p:cNvPr id="69" name="Picture 68">
              <a:extLst>
                <a:ext uri="{FF2B5EF4-FFF2-40B4-BE49-F238E27FC236}">
                  <a16:creationId xmlns:a16="http://schemas.microsoft.com/office/drawing/2014/main" id="{F8722FED-6ADC-430D-9771-BCC22E6407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grpSp>
        <p:nvGrpSpPr>
          <p:cNvPr id="70" name="Group 69">
            <a:extLst>
              <a:ext uri="{FF2B5EF4-FFF2-40B4-BE49-F238E27FC236}">
                <a16:creationId xmlns:a16="http://schemas.microsoft.com/office/drawing/2014/main" id="{15204B85-7B53-49E0-A1E6-F09952158359}"/>
              </a:ext>
            </a:extLst>
          </p:cNvPr>
          <p:cNvGrpSpPr/>
          <p:nvPr/>
        </p:nvGrpSpPr>
        <p:grpSpPr>
          <a:xfrm>
            <a:off x="-10229781" y="-22936"/>
            <a:ext cx="9927504" cy="6858000"/>
            <a:chOff x="-9337032" y="-1"/>
            <a:chExt cx="9927504" cy="6858000"/>
          </a:xfrm>
        </p:grpSpPr>
        <p:sp>
          <p:nvSpPr>
            <p:cNvPr id="71" name="Rectangle 70">
              <a:extLst>
                <a:ext uri="{FF2B5EF4-FFF2-40B4-BE49-F238E27FC236}">
                  <a16:creationId xmlns:a16="http://schemas.microsoft.com/office/drawing/2014/main" id="{1F9656CF-D4B8-4DA3-8DB7-82C058AD0E9D}"/>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 name="Freeform: Shape 71">
              <a:extLst>
                <a:ext uri="{FF2B5EF4-FFF2-40B4-BE49-F238E27FC236}">
                  <a16:creationId xmlns:a16="http://schemas.microsoft.com/office/drawing/2014/main" id="{D610A017-00BE-4A0B-96E9-0B7D05B5806B}"/>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TextBox 72">
              <a:extLst>
                <a:ext uri="{FF2B5EF4-FFF2-40B4-BE49-F238E27FC236}">
                  <a16:creationId xmlns:a16="http://schemas.microsoft.com/office/drawing/2014/main" id="{7121D64F-2014-43E9-87A3-52E5F459511D}"/>
                </a:ext>
              </a:extLst>
            </p:cNvPr>
            <p:cNvSpPr txBox="1"/>
            <p:nvPr/>
          </p:nvSpPr>
          <p:spPr>
            <a:xfrm rot="16200000">
              <a:off x="-738260" y="3189608"/>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Features</a:t>
              </a:r>
            </a:p>
          </p:txBody>
        </p:sp>
        <p:pic>
          <p:nvPicPr>
            <p:cNvPr id="74" name="Picture 73">
              <a:extLst>
                <a:ext uri="{FF2B5EF4-FFF2-40B4-BE49-F238E27FC236}">
                  <a16:creationId xmlns:a16="http://schemas.microsoft.com/office/drawing/2014/main" id="{CA25E03E-59E9-4159-9411-763DD9795E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grpSp>
        <p:nvGrpSpPr>
          <p:cNvPr id="75" name="Group 74">
            <a:extLst>
              <a:ext uri="{FF2B5EF4-FFF2-40B4-BE49-F238E27FC236}">
                <a16:creationId xmlns:a16="http://schemas.microsoft.com/office/drawing/2014/main" id="{756845E8-519C-4CCF-AA94-CC6FD23D7E5D}"/>
              </a:ext>
            </a:extLst>
          </p:cNvPr>
          <p:cNvGrpSpPr/>
          <p:nvPr/>
        </p:nvGrpSpPr>
        <p:grpSpPr>
          <a:xfrm>
            <a:off x="-10769247" y="-85020"/>
            <a:ext cx="9927504" cy="6858000"/>
            <a:chOff x="-9337032" y="-1"/>
            <a:chExt cx="9927504" cy="6858000"/>
          </a:xfrm>
        </p:grpSpPr>
        <p:sp>
          <p:nvSpPr>
            <p:cNvPr id="76" name="Rectangle 75">
              <a:extLst>
                <a:ext uri="{FF2B5EF4-FFF2-40B4-BE49-F238E27FC236}">
                  <a16:creationId xmlns:a16="http://schemas.microsoft.com/office/drawing/2014/main" id="{5962BF4B-E2A7-4175-8927-260945078A41}"/>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Freeform: Shape 76">
              <a:extLst>
                <a:ext uri="{FF2B5EF4-FFF2-40B4-BE49-F238E27FC236}">
                  <a16:creationId xmlns:a16="http://schemas.microsoft.com/office/drawing/2014/main" id="{EB7FC6E9-6C1C-4E1E-8634-6C1BEF2B2ACD}"/>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TextBox 77">
              <a:extLst>
                <a:ext uri="{FF2B5EF4-FFF2-40B4-BE49-F238E27FC236}">
                  <a16:creationId xmlns:a16="http://schemas.microsoft.com/office/drawing/2014/main" id="{15CDD9D9-DFC6-4FEE-943A-1859588FE172}"/>
                </a:ext>
              </a:extLst>
            </p:cNvPr>
            <p:cNvSpPr txBox="1"/>
            <p:nvPr/>
          </p:nvSpPr>
          <p:spPr>
            <a:xfrm rot="16200000">
              <a:off x="-928806" y="3255630"/>
              <a:ext cx="2311368" cy="584775"/>
            </a:xfrm>
            <a:prstGeom prst="rect">
              <a:avLst/>
            </a:prstGeom>
            <a:noFill/>
          </p:spPr>
          <p:txBody>
            <a:bodyPr wrap="square" rtlCol="0">
              <a:spAutoFit/>
            </a:bodyPr>
            <a:lstStyle/>
            <a:p>
              <a:pPr algn="ctr"/>
              <a:r>
                <a:rPr lang="en-US" sz="3200" b="1" dirty="0">
                  <a:solidFill>
                    <a:srgbClr val="F0EEF0"/>
                  </a:solidFill>
                  <a:latin typeface="Tw Cen MT" panose="020B0602020104020603" pitchFamily="34" charset="0"/>
                </a:rPr>
                <a:t>Challenges</a:t>
              </a:r>
            </a:p>
          </p:txBody>
        </p:sp>
        <p:pic>
          <p:nvPicPr>
            <p:cNvPr id="79" name="Picture 78">
              <a:extLst>
                <a:ext uri="{FF2B5EF4-FFF2-40B4-BE49-F238E27FC236}">
                  <a16:creationId xmlns:a16="http://schemas.microsoft.com/office/drawing/2014/main" id="{4A222933-1DD7-4AF2-9223-835EBE5C42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grpSp>
        <p:nvGrpSpPr>
          <p:cNvPr id="80" name="Group 79">
            <a:extLst>
              <a:ext uri="{FF2B5EF4-FFF2-40B4-BE49-F238E27FC236}">
                <a16:creationId xmlns:a16="http://schemas.microsoft.com/office/drawing/2014/main" id="{55515785-E2F9-494F-8CEE-B554D6A4113B}"/>
              </a:ext>
            </a:extLst>
          </p:cNvPr>
          <p:cNvGrpSpPr/>
          <p:nvPr/>
        </p:nvGrpSpPr>
        <p:grpSpPr>
          <a:xfrm>
            <a:off x="-11287934" y="-47512"/>
            <a:ext cx="9927504" cy="6858000"/>
            <a:chOff x="-9337032" y="-1"/>
            <a:chExt cx="9927504" cy="6858000"/>
          </a:xfrm>
        </p:grpSpPr>
        <p:sp>
          <p:nvSpPr>
            <p:cNvPr id="81" name="Rectangle 80">
              <a:extLst>
                <a:ext uri="{FF2B5EF4-FFF2-40B4-BE49-F238E27FC236}">
                  <a16:creationId xmlns:a16="http://schemas.microsoft.com/office/drawing/2014/main" id="{F5BEACBF-78B4-463B-A310-02315064A95F}"/>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Freeform: Shape 81">
              <a:extLst>
                <a:ext uri="{FF2B5EF4-FFF2-40B4-BE49-F238E27FC236}">
                  <a16:creationId xmlns:a16="http://schemas.microsoft.com/office/drawing/2014/main" id="{D995B9E2-ABE4-4996-A20C-5FFE6DDAFAC7}"/>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3" name="TextBox 82">
              <a:extLst>
                <a:ext uri="{FF2B5EF4-FFF2-40B4-BE49-F238E27FC236}">
                  <a16:creationId xmlns:a16="http://schemas.microsoft.com/office/drawing/2014/main" id="{68D886C0-D320-4584-B763-53EB805E4008}"/>
                </a:ext>
              </a:extLst>
            </p:cNvPr>
            <p:cNvSpPr txBox="1"/>
            <p:nvPr/>
          </p:nvSpPr>
          <p:spPr>
            <a:xfrm rot="16200000">
              <a:off x="-1059893" y="3233014"/>
              <a:ext cx="2463782" cy="584775"/>
            </a:xfrm>
            <a:prstGeom prst="rect">
              <a:avLst/>
            </a:prstGeom>
            <a:noFill/>
          </p:spPr>
          <p:txBody>
            <a:bodyPr wrap="square" rtlCol="0">
              <a:spAutoFit/>
            </a:bodyPr>
            <a:lstStyle/>
            <a:p>
              <a:pPr algn="ctr"/>
              <a:r>
                <a:rPr lang="en-US" sz="3200" b="1" dirty="0">
                  <a:solidFill>
                    <a:srgbClr val="F0EEF0"/>
                  </a:solidFill>
                  <a:latin typeface="Tw Cen MT" panose="020B0602020104020603" pitchFamily="34" charset="0"/>
                </a:rPr>
                <a:t>Conclusion</a:t>
              </a:r>
            </a:p>
          </p:txBody>
        </p:sp>
        <p:pic>
          <p:nvPicPr>
            <p:cNvPr id="84" name="Picture 83">
              <a:extLst>
                <a:ext uri="{FF2B5EF4-FFF2-40B4-BE49-F238E27FC236}">
                  <a16:creationId xmlns:a16="http://schemas.microsoft.com/office/drawing/2014/main" id="{91F0DB16-2C81-4ED8-A4F7-D7A7156EC6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grpSp>
        <p:nvGrpSpPr>
          <p:cNvPr id="85" name="Group 84">
            <a:extLst>
              <a:ext uri="{FF2B5EF4-FFF2-40B4-BE49-F238E27FC236}">
                <a16:creationId xmlns:a16="http://schemas.microsoft.com/office/drawing/2014/main" id="{D26BEFAD-412A-431A-A6F0-C7A72BEC45D2}"/>
              </a:ext>
            </a:extLst>
          </p:cNvPr>
          <p:cNvGrpSpPr/>
          <p:nvPr/>
        </p:nvGrpSpPr>
        <p:grpSpPr>
          <a:xfrm>
            <a:off x="-11857197" y="-47512"/>
            <a:ext cx="9927504" cy="6858000"/>
            <a:chOff x="-9337032" y="-1"/>
            <a:chExt cx="9927504" cy="6858000"/>
          </a:xfrm>
        </p:grpSpPr>
        <p:sp>
          <p:nvSpPr>
            <p:cNvPr id="86" name="Rectangle 85">
              <a:extLst>
                <a:ext uri="{FF2B5EF4-FFF2-40B4-BE49-F238E27FC236}">
                  <a16:creationId xmlns:a16="http://schemas.microsoft.com/office/drawing/2014/main" id="{DC42A12E-F8C4-4954-963A-99061833D754}"/>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7" name="Freeform: Shape 86">
              <a:extLst>
                <a:ext uri="{FF2B5EF4-FFF2-40B4-BE49-F238E27FC236}">
                  <a16:creationId xmlns:a16="http://schemas.microsoft.com/office/drawing/2014/main" id="{71DBCE37-61A3-4EFB-97E1-7DAA9887CEA3}"/>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8" name="TextBox 87">
              <a:extLst>
                <a:ext uri="{FF2B5EF4-FFF2-40B4-BE49-F238E27FC236}">
                  <a16:creationId xmlns:a16="http://schemas.microsoft.com/office/drawing/2014/main" id="{B9BC9058-4390-4421-8008-892B806AACF8}"/>
                </a:ext>
              </a:extLst>
            </p:cNvPr>
            <p:cNvSpPr txBox="1"/>
            <p:nvPr/>
          </p:nvSpPr>
          <p:spPr>
            <a:xfrm rot="16200000">
              <a:off x="-897902" y="3159174"/>
              <a:ext cx="2311369"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Thankyou</a:t>
              </a:r>
            </a:p>
          </p:txBody>
        </p:sp>
      </p:grpSp>
      <p:pic>
        <p:nvPicPr>
          <p:cNvPr id="3" name="Graphic 2" descr="In love face with no fill">
            <a:extLst>
              <a:ext uri="{FF2B5EF4-FFF2-40B4-BE49-F238E27FC236}">
                <a16:creationId xmlns:a16="http://schemas.microsoft.com/office/drawing/2014/main" id="{79DD2DD2-AF72-4A88-89B4-0B0FFD636AD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16387036">
            <a:off x="-2944277" y="3176418"/>
            <a:ext cx="527941" cy="527941"/>
          </a:xfrm>
          <a:prstGeom prst="rect">
            <a:avLst/>
          </a:prstGeom>
        </p:spPr>
      </p:pic>
      <p:sp>
        <p:nvSpPr>
          <p:cNvPr id="89" name="Content Placeholder 2">
            <a:extLst>
              <a:ext uri="{FF2B5EF4-FFF2-40B4-BE49-F238E27FC236}">
                <a16:creationId xmlns:a16="http://schemas.microsoft.com/office/drawing/2014/main" id="{C60906F2-BACB-496E-AA3E-2A2D1C5D5C67}"/>
              </a:ext>
            </a:extLst>
          </p:cNvPr>
          <p:cNvSpPr>
            <a:spLocks noGrp="1"/>
          </p:cNvSpPr>
          <p:nvPr/>
        </p:nvSpPr>
        <p:spPr>
          <a:xfrm>
            <a:off x="2017491" y="2134644"/>
            <a:ext cx="7498080" cy="4800600"/>
          </a:xfrm>
          <a:prstGeom prst="rect">
            <a:avLst/>
          </a:prstGeom>
        </p:spPr>
        <p:txBody>
          <a:bodyPr>
            <a:normAutofit/>
          </a:bodyPr>
          <a:lst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a:lstStyle>
          <a:p>
            <a:pPr>
              <a:lnSpc>
                <a:spcPct val="150000"/>
              </a:lnSpc>
            </a:pPr>
            <a:r>
              <a:rPr lang="en-US" sz="2400" dirty="0">
                <a:latin typeface="Tw Cen MT" panose="020B0602020104020603" pitchFamily="34" charset="0"/>
              </a:rPr>
              <a:t>Clockless chips/Asynchronous/self-timed circuits.</a:t>
            </a:r>
          </a:p>
          <a:p>
            <a:pPr>
              <a:lnSpc>
                <a:spcPct val="150000"/>
              </a:lnSpc>
            </a:pPr>
            <a:r>
              <a:rPr lang="en-US" sz="2400" dirty="0">
                <a:latin typeface="Tw Cen MT" panose="020B0602020104020603" pitchFamily="34" charset="0"/>
              </a:rPr>
              <a:t>Functions away from the clock.</a:t>
            </a:r>
          </a:p>
          <a:p>
            <a:pPr>
              <a:lnSpc>
                <a:spcPct val="150000"/>
              </a:lnSpc>
            </a:pPr>
            <a:r>
              <a:rPr lang="en-US" sz="2400" dirty="0">
                <a:latin typeface="Tw Cen MT" panose="020B0602020104020603" pitchFamily="34" charset="0"/>
              </a:rPr>
              <a:t>Different parts work at different speeds.</a:t>
            </a:r>
          </a:p>
          <a:p>
            <a:pPr>
              <a:lnSpc>
                <a:spcPct val="150000"/>
              </a:lnSpc>
            </a:pPr>
            <a:r>
              <a:rPr lang="en-US" sz="2400" dirty="0">
                <a:latin typeface="Tw Cen MT" panose="020B0602020104020603" pitchFamily="34" charset="0"/>
              </a:rPr>
              <a:t>Hand-off the result immediately.</a:t>
            </a:r>
          </a:p>
          <a:p>
            <a:endParaRPr lang="en-US" dirty="0">
              <a:latin typeface="Tw Cen MT" panose="020B0602020104020603" pitchFamily="34" charset="0"/>
            </a:endParaRPr>
          </a:p>
        </p:txBody>
      </p:sp>
    </p:spTree>
    <p:extLst>
      <p:ext uri="{BB962C8B-B14F-4D97-AF65-F5344CB8AC3E}">
        <p14:creationId xmlns:p14="http://schemas.microsoft.com/office/powerpoint/2010/main" val="226552558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C8A16B82-6A3C-46F5-8D32-072FDF89864A}"/>
              </a:ext>
            </a:extLst>
          </p:cNvPr>
          <p:cNvGrpSpPr/>
          <p:nvPr/>
        </p:nvGrpSpPr>
        <p:grpSpPr>
          <a:xfrm>
            <a:off x="-405135" y="-22128"/>
            <a:ext cx="12482920" cy="6858000"/>
            <a:chOff x="-290920" y="0"/>
            <a:chExt cx="12482920" cy="6858000"/>
          </a:xfrm>
        </p:grpSpPr>
        <p:sp>
          <p:nvSpPr>
            <p:cNvPr id="20" name="Rectangle 19">
              <a:extLst>
                <a:ext uri="{FF2B5EF4-FFF2-40B4-BE49-F238E27FC236}">
                  <a16:creationId xmlns:a16="http://schemas.microsoft.com/office/drawing/2014/main" id="{2F391CEE-E392-4A9D-BD11-6954B994FB42}"/>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Freeform: Shape 20">
              <a:extLst>
                <a:ext uri="{FF2B5EF4-FFF2-40B4-BE49-F238E27FC236}">
                  <a16:creationId xmlns:a16="http://schemas.microsoft.com/office/drawing/2014/main" id="{7AC43ACA-5000-40E2-80D3-19833F9F1A3F}"/>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BE022673-C77C-4E8F-AF41-8B283703E87E}"/>
                </a:ext>
              </a:extLst>
            </p:cNvPr>
            <p:cNvSpPr txBox="1"/>
            <p:nvPr/>
          </p:nvSpPr>
          <p:spPr>
            <a:xfrm rot="16200000">
              <a:off x="10872792" y="3225512"/>
              <a:ext cx="1992086" cy="584775"/>
            </a:xfrm>
            <a:prstGeom prst="rect">
              <a:avLst/>
            </a:prstGeom>
            <a:noFill/>
          </p:spPr>
          <p:txBody>
            <a:bodyPr wrap="square" rtlCol="0">
              <a:spAutoFit/>
            </a:bodyPr>
            <a:lstStyle/>
            <a:p>
              <a:pPr algn="ctr"/>
              <a:r>
                <a:rPr lang="en-US" sz="3200" b="1" dirty="0">
                  <a:solidFill>
                    <a:srgbClr val="F0EEF0"/>
                  </a:solidFill>
                  <a:latin typeface="Tw Cen MT" panose="020B0602020104020603" pitchFamily="34" charset="0"/>
                </a:rPr>
                <a:t>Topic</a:t>
              </a:r>
              <a:endParaRPr lang="en-US" sz="2400" b="1" dirty="0">
                <a:solidFill>
                  <a:srgbClr val="F0EEF0"/>
                </a:solidFill>
                <a:latin typeface="Tw Cen MT" panose="020B0602020104020603" pitchFamily="34" charset="0"/>
              </a:endParaRPr>
            </a:p>
          </p:txBody>
        </p:sp>
        <p:pic>
          <p:nvPicPr>
            <p:cNvPr id="23" name="Picture 22">
              <a:extLst>
                <a:ext uri="{FF2B5EF4-FFF2-40B4-BE49-F238E27FC236}">
                  <a16:creationId xmlns:a16="http://schemas.microsoft.com/office/drawing/2014/main" id="{E8AD023B-AE8D-405F-90E6-27B0D47079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24" name="Group 23">
            <a:extLst>
              <a:ext uri="{FF2B5EF4-FFF2-40B4-BE49-F238E27FC236}">
                <a16:creationId xmlns:a16="http://schemas.microsoft.com/office/drawing/2014/main" id="{69A27401-3327-4871-86AC-B461CA62C3AC}"/>
              </a:ext>
            </a:extLst>
          </p:cNvPr>
          <p:cNvGrpSpPr/>
          <p:nvPr/>
        </p:nvGrpSpPr>
        <p:grpSpPr>
          <a:xfrm>
            <a:off x="147732" y="-9391"/>
            <a:ext cx="11447503" cy="6858000"/>
            <a:chOff x="213096" y="0"/>
            <a:chExt cx="11447503" cy="6858000"/>
          </a:xfrm>
        </p:grpSpPr>
        <p:sp>
          <p:nvSpPr>
            <p:cNvPr id="25" name="Rectangle 24">
              <a:extLst>
                <a:ext uri="{FF2B5EF4-FFF2-40B4-BE49-F238E27FC236}">
                  <a16:creationId xmlns:a16="http://schemas.microsoft.com/office/drawing/2014/main" id="{706C029B-A799-4206-A656-A006D8F83990}"/>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Freeform: Shape 25">
              <a:extLst>
                <a:ext uri="{FF2B5EF4-FFF2-40B4-BE49-F238E27FC236}">
                  <a16:creationId xmlns:a16="http://schemas.microsoft.com/office/drawing/2014/main" id="{63328131-EC42-4D6D-A247-91FD3D23E58C}"/>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TextBox 26">
              <a:extLst>
                <a:ext uri="{FF2B5EF4-FFF2-40B4-BE49-F238E27FC236}">
                  <a16:creationId xmlns:a16="http://schemas.microsoft.com/office/drawing/2014/main" id="{3A728384-87ED-4E87-8F78-97EB653FDC67}"/>
                </a:ext>
              </a:extLst>
            </p:cNvPr>
            <p:cNvSpPr txBox="1"/>
            <p:nvPr/>
          </p:nvSpPr>
          <p:spPr>
            <a:xfrm rot="16200000">
              <a:off x="10341391" y="3105834"/>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Content</a:t>
              </a:r>
            </a:p>
          </p:txBody>
        </p:sp>
        <p:pic>
          <p:nvPicPr>
            <p:cNvPr id="28" name="Picture 27">
              <a:extLst>
                <a:ext uri="{FF2B5EF4-FFF2-40B4-BE49-F238E27FC236}">
                  <a16:creationId xmlns:a16="http://schemas.microsoft.com/office/drawing/2014/main" id="{2B44F548-697F-412D-9B99-861C272463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29" name="Group 28">
            <a:extLst>
              <a:ext uri="{FF2B5EF4-FFF2-40B4-BE49-F238E27FC236}">
                <a16:creationId xmlns:a16="http://schemas.microsoft.com/office/drawing/2014/main" id="{C0099890-786A-4F87-960D-5DADE5168909}"/>
              </a:ext>
            </a:extLst>
          </p:cNvPr>
          <p:cNvGrpSpPr/>
          <p:nvPr/>
        </p:nvGrpSpPr>
        <p:grpSpPr>
          <a:xfrm>
            <a:off x="1115454" y="0"/>
            <a:ext cx="9961092" cy="6858000"/>
            <a:chOff x="491575" y="0"/>
            <a:chExt cx="9961092" cy="6858000"/>
          </a:xfrm>
        </p:grpSpPr>
        <p:sp>
          <p:nvSpPr>
            <p:cNvPr id="30" name="Rectangle 29">
              <a:extLst>
                <a:ext uri="{FF2B5EF4-FFF2-40B4-BE49-F238E27FC236}">
                  <a16:creationId xmlns:a16="http://schemas.microsoft.com/office/drawing/2014/main" id="{CE9AAB1E-3A13-4745-A574-9EE6806378C9}"/>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30">
              <a:extLst>
                <a:ext uri="{FF2B5EF4-FFF2-40B4-BE49-F238E27FC236}">
                  <a16:creationId xmlns:a16="http://schemas.microsoft.com/office/drawing/2014/main" id="{1BC0F905-3F71-4932-B130-39D508C4D117}"/>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TextBox 31">
              <a:extLst>
                <a:ext uri="{FF2B5EF4-FFF2-40B4-BE49-F238E27FC236}">
                  <a16:creationId xmlns:a16="http://schemas.microsoft.com/office/drawing/2014/main" id="{93EC5869-A976-4328-A864-2BB04E7E7BFC}"/>
                </a:ext>
              </a:extLst>
            </p:cNvPr>
            <p:cNvSpPr txBox="1"/>
            <p:nvPr/>
          </p:nvSpPr>
          <p:spPr>
            <a:xfrm rot="16200000">
              <a:off x="9109374" y="3220282"/>
              <a:ext cx="2053852" cy="523220"/>
            </a:xfrm>
            <a:prstGeom prst="rect">
              <a:avLst/>
            </a:prstGeom>
            <a:noFill/>
          </p:spPr>
          <p:txBody>
            <a:bodyPr wrap="square" rtlCol="0">
              <a:spAutoFit/>
            </a:bodyPr>
            <a:lstStyle/>
            <a:p>
              <a:pPr algn="ctr"/>
              <a:r>
                <a:rPr lang="en-US" sz="2800" b="1" dirty="0">
                  <a:solidFill>
                    <a:srgbClr val="F0EEF0"/>
                  </a:solidFill>
                  <a:latin typeface="Tw Cen MT" panose="020B0602020104020603" pitchFamily="34" charset="0"/>
                </a:rPr>
                <a:t>Introduction</a:t>
              </a:r>
            </a:p>
          </p:txBody>
        </p:sp>
        <p:pic>
          <p:nvPicPr>
            <p:cNvPr id="33" name="Picture 32">
              <a:extLst>
                <a:ext uri="{FF2B5EF4-FFF2-40B4-BE49-F238E27FC236}">
                  <a16:creationId xmlns:a16="http://schemas.microsoft.com/office/drawing/2014/main" id="{7C8E4AB7-ADC0-4FEE-AE7A-994F5DAD3F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grpSp>
        <p:nvGrpSpPr>
          <p:cNvPr id="34" name="Group 33">
            <a:extLst>
              <a:ext uri="{FF2B5EF4-FFF2-40B4-BE49-F238E27FC236}">
                <a16:creationId xmlns:a16="http://schemas.microsoft.com/office/drawing/2014/main" id="{0E4F6447-6163-4D6A-A8D2-BD63B6CB3A42}"/>
              </a:ext>
            </a:extLst>
          </p:cNvPr>
          <p:cNvGrpSpPr/>
          <p:nvPr/>
        </p:nvGrpSpPr>
        <p:grpSpPr>
          <a:xfrm>
            <a:off x="1008677" y="26126"/>
            <a:ext cx="9574094" cy="6858000"/>
            <a:chOff x="491575" y="0"/>
            <a:chExt cx="9574094" cy="6858000"/>
          </a:xfrm>
        </p:grpSpPr>
        <p:sp>
          <p:nvSpPr>
            <p:cNvPr id="35" name="Rectangle 34">
              <a:extLst>
                <a:ext uri="{FF2B5EF4-FFF2-40B4-BE49-F238E27FC236}">
                  <a16:creationId xmlns:a16="http://schemas.microsoft.com/office/drawing/2014/main" id="{5CB8CB55-9DEC-4367-900E-7257FE1B874F}"/>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reeform: Shape 35">
              <a:extLst>
                <a:ext uri="{FF2B5EF4-FFF2-40B4-BE49-F238E27FC236}">
                  <a16:creationId xmlns:a16="http://schemas.microsoft.com/office/drawing/2014/main" id="{9DBAEDD6-7153-4AFF-BDC7-5A225B4B5642}"/>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TextBox 36">
              <a:extLst>
                <a:ext uri="{FF2B5EF4-FFF2-40B4-BE49-F238E27FC236}">
                  <a16:creationId xmlns:a16="http://schemas.microsoft.com/office/drawing/2014/main" id="{12F9D37B-DE70-4087-8A7F-BBA0BAF5B6CF}"/>
                </a:ext>
              </a:extLst>
            </p:cNvPr>
            <p:cNvSpPr txBox="1"/>
            <p:nvPr/>
          </p:nvSpPr>
          <p:spPr>
            <a:xfrm rot="16200000">
              <a:off x="8634423" y="3200690"/>
              <a:ext cx="2216146" cy="400110"/>
            </a:xfrm>
            <a:prstGeom prst="rect">
              <a:avLst/>
            </a:prstGeom>
            <a:noFill/>
          </p:spPr>
          <p:txBody>
            <a:bodyPr wrap="square" rtlCol="0">
              <a:spAutoFit/>
            </a:bodyPr>
            <a:lstStyle/>
            <a:p>
              <a:pPr algn="ctr"/>
              <a:r>
                <a:rPr lang="en-US" sz="2000" b="1" dirty="0">
                  <a:solidFill>
                    <a:srgbClr val="F0EEF0"/>
                  </a:solidFill>
                  <a:latin typeface="Tw Cen MT" panose="020B0602020104020603" pitchFamily="34" charset="0"/>
                </a:rPr>
                <a:t>Prob-Synchronous</a:t>
              </a:r>
            </a:p>
          </p:txBody>
        </p:sp>
        <p:pic>
          <p:nvPicPr>
            <p:cNvPr id="38" name="Picture 37">
              <a:extLst>
                <a:ext uri="{FF2B5EF4-FFF2-40B4-BE49-F238E27FC236}">
                  <a16:creationId xmlns:a16="http://schemas.microsoft.com/office/drawing/2014/main" id="{6FA13E8D-3FCC-4EC2-BD8C-6CE7CA0ECD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sp>
        <p:nvSpPr>
          <p:cNvPr id="39" name="Rectangle 38">
            <a:extLst>
              <a:ext uri="{FF2B5EF4-FFF2-40B4-BE49-F238E27FC236}">
                <a16:creationId xmlns:a16="http://schemas.microsoft.com/office/drawing/2014/main" id="{71382190-201C-4BAE-91F3-296A26671C96}"/>
              </a:ext>
            </a:extLst>
          </p:cNvPr>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0" name="Group 39">
            <a:extLst>
              <a:ext uri="{FF2B5EF4-FFF2-40B4-BE49-F238E27FC236}">
                <a16:creationId xmlns:a16="http://schemas.microsoft.com/office/drawing/2014/main" id="{3FD3EE0D-FD02-4885-9AC0-03F414A9888F}"/>
              </a:ext>
            </a:extLst>
          </p:cNvPr>
          <p:cNvGrpSpPr/>
          <p:nvPr/>
        </p:nvGrpSpPr>
        <p:grpSpPr>
          <a:xfrm>
            <a:off x="1391774" y="9391"/>
            <a:ext cx="8692331" cy="6858000"/>
            <a:chOff x="718505" y="-1"/>
            <a:chExt cx="8692331" cy="6858000"/>
          </a:xfrm>
        </p:grpSpPr>
        <p:sp>
          <p:nvSpPr>
            <p:cNvPr id="41" name="Rectangle 40">
              <a:extLst>
                <a:ext uri="{FF2B5EF4-FFF2-40B4-BE49-F238E27FC236}">
                  <a16:creationId xmlns:a16="http://schemas.microsoft.com/office/drawing/2014/main" id="{60A9D552-2EF0-4DB4-9DC6-F52F2FD55E3C}"/>
                </a:ext>
              </a:extLst>
            </p:cNvPr>
            <p:cNvSpPr/>
            <p:nvPr/>
          </p:nvSpPr>
          <p:spPr>
            <a:xfrm>
              <a:off x="718505"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DA27D1F1-923F-4591-A07A-39E775B734F9}"/>
                </a:ext>
              </a:extLst>
            </p:cNvPr>
            <p:cNvSpPr/>
            <p:nvPr/>
          </p:nvSpPr>
          <p:spPr>
            <a:xfrm>
              <a:off x="8202489" y="235675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TextBox 42">
              <a:extLst>
                <a:ext uri="{FF2B5EF4-FFF2-40B4-BE49-F238E27FC236}">
                  <a16:creationId xmlns:a16="http://schemas.microsoft.com/office/drawing/2014/main" id="{0E895421-2372-4C7F-93D2-3B0353A6E7BD}"/>
                </a:ext>
              </a:extLst>
            </p:cNvPr>
            <p:cNvSpPr txBox="1"/>
            <p:nvPr/>
          </p:nvSpPr>
          <p:spPr>
            <a:xfrm rot="16200000">
              <a:off x="7897945" y="3205894"/>
              <a:ext cx="2360918" cy="523220"/>
            </a:xfrm>
            <a:prstGeom prst="rect">
              <a:avLst/>
            </a:prstGeom>
            <a:noFill/>
          </p:spPr>
          <p:txBody>
            <a:bodyPr wrap="square" rtlCol="0">
              <a:spAutoFit/>
            </a:bodyPr>
            <a:lstStyle/>
            <a:p>
              <a:pPr algn="ctr"/>
              <a:r>
                <a:rPr lang="en-US" sz="2800" b="1" dirty="0" err="1">
                  <a:solidFill>
                    <a:srgbClr val="F0EEF0"/>
                  </a:solidFill>
                  <a:latin typeface="Tw Cen MT" panose="020B0602020104020603" pitchFamily="34" charset="0"/>
                </a:rPr>
                <a:t>Asyn</a:t>
              </a:r>
              <a:r>
                <a:rPr lang="en-US" sz="2800" b="1" dirty="0">
                  <a:solidFill>
                    <a:srgbClr val="F0EEF0"/>
                  </a:solidFill>
                  <a:latin typeface="Tw Cen MT" panose="020B0602020104020603" pitchFamily="34" charset="0"/>
                </a:rPr>
                <a:t>-Logic</a:t>
              </a:r>
            </a:p>
          </p:txBody>
        </p:sp>
        <p:pic>
          <p:nvPicPr>
            <p:cNvPr id="44" name="Picture 43">
              <a:extLst>
                <a:ext uri="{FF2B5EF4-FFF2-40B4-BE49-F238E27FC236}">
                  <a16:creationId xmlns:a16="http://schemas.microsoft.com/office/drawing/2014/main" id="{1A9D6167-F7B8-4BFF-8BC5-2D13EF0CFF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45" name="Group 44">
            <a:extLst>
              <a:ext uri="{FF2B5EF4-FFF2-40B4-BE49-F238E27FC236}">
                <a16:creationId xmlns:a16="http://schemas.microsoft.com/office/drawing/2014/main" id="{76789F00-2688-429D-926C-15F83152FDBE}"/>
              </a:ext>
            </a:extLst>
          </p:cNvPr>
          <p:cNvGrpSpPr/>
          <p:nvPr/>
        </p:nvGrpSpPr>
        <p:grpSpPr>
          <a:xfrm>
            <a:off x="-350513" y="-29305"/>
            <a:ext cx="9927504" cy="6858000"/>
            <a:chOff x="-9337032" y="-1"/>
            <a:chExt cx="9927504" cy="6858000"/>
          </a:xfrm>
        </p:grpSpPr>
        <p:sp>
          <p:nvSpPr>
            <p:cNvPr id="46" name="Rectangle 45">
              <a:extLst>
                <a:ext uri="{FF2B5EF4-FFF2-40B4-BE49-F238E27FC236}">
                  <a16:creationId xmlns:a16="http://schemas.microsoft.com/office/drawing/2014/main" id="{FF862AB6-114D-4C6A-B849-5A11B3650265}"/>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Freeform: Shape 46">
              <a:extLst>
                <a:ext uri="{FF2B5EF4-FFF2-40B4-BE49-F238E27FC236}">
                  <a16:creationId xmlns:a16="http://schemas.microsoft.com/office/drawing/2014/main" id="{30105858-8A3E-4676-96A7-18C1A74E36F4}"/>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TextBox 47">
              <a:extLst>
                <a:ext uri="{FF2B5EF4-FFF2-40B4-BE49-F238E27FC236}">
                  <a16:creationId xmlns:a16="http://schemas.microsoft.com/office/drawing/2014/main" id="{8A634BD7-1512-45B6-AFE4-1EEA636625CB}"/>
                </a:ext>
              </a:extLst>
            </p:cNvPr>
            <p:cNvSpPr txBox="1"/>
            <p:nvPr/>
          </p:nvSpPr>
          <p:spPr>
            <a:xfrm rot="16200000">
              <a:off x="-738260" y="3251163"/>
              <a:ext cx="1992086" cy="523220"/>
            </a:xfrm>
            <a:prstGeom prst="rect">
              <a:avLst/>
            </a:prstGeom>
            <a:noFill/>
          </p:spPr>
          <p:txBody>
            <a:bodyPr wrap="square" rtlCol="0">
              <a:spAutoFit/>
            </a:bodyPr>
            <a:lstStyle/>
            <a:p>
              <a:pPr algn="ctr"/>
              <a:r>
                <a:rPr lang="en-US" sz="2800" b="1" dirty="0">
                  <a:solidFill>
                    <a:srgbClr val="F0EEF0"/>
                  </a:solidFill>
                  <a:latin typeface="Tw Cen MT" panose="020B0602020104020603" pitchFamily="34" charset="0"/>
                </a:rPr>
                <a:t>Cycles</a:t>
              </a:r>
              <a:endParaRPr lang="en-US" sz="3600" b="1" dirty="0">
                <a:solidFill>
                  <a:srgbClr val="F0EEF0"/>
                </a:solidFill>
                <a:latin typeface="Tw Cen MT" panose="020B0602020104020603" pitchFamily="34" charset="0"/>
              </a:endParaRPr>
            </a:p>
          </p:txBody>
        </p:sp>
        <p:pic>
          <p:nvPicPr>
            <p:cNvPr id="49" name="Picture 48">
              <a:extLst>
                <a:ext uri="{FF2B5EF4-FFF2-40B4-BE49-F238E27FC236}">
                  <a16:creationId xmlns:a16="http://schemas.microsoft.com/office/drawing/2014/main" id="{F08704A4-CABE-4989-8BF7-C10A6BB40E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grpSp>
        <p:nvGrpSpPr>
          <p:cNvPr id="60" name="Group 59">
            <a:extLst>
              <a:ext uri="{FF2B5EF4-FFF2-40B4-BE49-F238E27FC236}">
                <a16:creationId xmlns:a16="http://schemas.microsoft.com/office/drawing/2014/main" id="{FFC7024A-97B3-4D72-921A-886F8017D106}"/>
              </a:ext>
            </a:extLst>
          </p:cNvPr>
          <p:cNvGrpSpPr/>
          <p:nvPr/>
        </p:nvGrpSpPr>
        <p:grpSpPr>
          <a:xfrm>
            <a:off x="-9111670" y="6160"/>
            <a:ext cx="9927504" cy="6858000"/>
            <a:chOff x="-9337032" y="-1"/>
            <a:chExt cx="9927504" cy="6858000"/>
          </a:xfrm>
        </p:grpSpPr>
        <p:sp>
          <p:nvSpPr>
            <p:cNvPr id="61" name="Rectangle 60">
              <a:extLst>
                <a:ext uri="{FF2B5EF4-FFF2-40B4-BE49-F238E27FC236}">
                  <a16:creationId xmlns:a16="http://schemas.microsoft.com/office/drawing/2014/main" id="{DFE43215-2E20-4834-BED6-1E93C9C54EE4}"/>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Freeform: Shape 61">
              <a:extLst>
                <a:ext uri="{FF2B5EF4-FFF2-40B4-BE49-F238E27FC236}">
                  <a16:creationId xmlns:a16="http://schemas.microsoft.com/office/drawing/2014/main" id="{6EF17680-076D-46BF-B04A-A3C2ADDFBE13}"/>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TextBox 62">
              <a:extLst>
                <a:ext uri="{FF2B5EF4-FFF2-40B4-BE49-F238E27FC236}">
                  <a16:creationId xmlns:a16="http://schemas.microsoft.com/office/drawing/2014/main" id="{D3073FE4-A545-4DEE-A982-3396E687A4CC}"/>
                </a:ext>
              </a:extLst>
            </p:cNvPr>
            <p:cNvSpPr txBox="1"/>
            <p:nvPr/>
          </p:nvSpPr>
          <p:spPr>
            <a:xfrm rot="16200000">
              <a:off x="-738260" y="3189608"/>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Chart</a:t>
              </a:r>
            </a:p>
          </p:txBody>
        </p:sp>
        <p:pic>
          <p:nvPicPr>
            <p:cNvPr id="64" name="Picture 63">
              <a:extLst>
                <a:ext uri="{FF2B5EF4-FFF2-40B4-BE49-F238E27FC236}">
                  <a16:creationId xmlns:a16="http://schemas.microsoft.com/office/drawing/2014/main" id="{C1B2E360-B791-4975-A5EB-728569BC81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grpSp>
        <p:nvGrpSpPr>
          <p:cNvPr id="65" name="Group 64">
            <a:extLst>
              <a:ext uri="{FF2B5EF4-FFF2-40B4-BE49-F238E27FC236}">
                <a16:creationId xmlns:a16="http://schemas.microsoft.com/office/drawing/2014/main" id="{EF9D879B-5C59-4B99-B0E6-4CEEEB0E59D9}"/>
              </a:ext>
            </a:extLst>
          </p:cNvPr>
          <p:cNvGrpSpPr/>
          <p:nvPr/>
        </p:nvGrpSpPr>
        <p:grpSpPr>
          <a:xfrm>
            <a:off x="-9700000" y="-28289"/>
            <a:ext cx="9927504" cy="6858000"/>
            <a:chOff x="-9337032" y="-1"/>
            <a:chExt cx="9927504" cy="6858000"/>
          </a:xfrm>
        </p:grpSpPr>
        <p:sp>
          <p:nvSpPr>
            <p:cNvPr id="66" name="Rectangle 65">
              <a:extLst>
                <a:ext uri="{FF2B5EF4-FFF2-40B4-BE49-F238E27FC236}">
                  <a16:creationId xmlns:a16="http://schemas.microsoft.com/office/drawing/2014/main" id="{961B2DE1-1BDE-43E6-82F6-A9BAB25018CB}"/>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Freeform: Shape 66">
              <a:extLst>
                <a:ext uri="{FF2B5EF4-FFF2-40B4-BE49-F238E27FC236}">
                  <a16:creationId xmlns:a16="http://schemas.microsoft.com/office/drawing/2014/main" id="{D23DE19A-45F3-4E66-938C-3E13914C0C5A}"/>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TextBox 67">
              <a:extLst>
                <a:ext uri="{FF2B5EF4-FFF2-40B4-BE49-F238E27FC236}">
                  <a16:creationId xmlns:a16="http://schemas.microsoft.com/office/drawing/2014/main" id="{8D61AD0A-15E5-4CBE-B2BA-D34AF4C262C9}"/>
                </a:ext>
              </a:extLst>
            </p:cNvPr>
            <p:cNvSpPr txBox="1"/>
            <p:nvPr/>
          </p:nvSpPr>
          <p:spPr>
            <a:xfrm rot="16200000">
              <a:off x="-738260" y="3189608"/>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Working</a:t>
              </a:r>
            </a:p>
          </p:txBody>
        </p:sp>
        <p:pic>
          <p:nvPicPr>
            <p:cNvPr id="69" name="Picture 68">
              <a:extLst>
                <a:ext uri="{FF2B5EF4-FFF2-40B4-BE49-F238E27FC236}">
                  <a16:creationId xmlns:a16="http://schemas.microsoft.com/office/drawing/2014/main" id="{F8722FED-6ADC-430D-9771-BCC22E6407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grpSp>
        <p:nvGrpSpPr>
          <p:cNvPr id="70" name="Group 69">
            <a:extLst>
              <a:ext uri="{FF2B5EF4-FFF2-40B4-BE49-F238E27FC236}">
                <a16:creationId xmlns:a16="http://schemas.microsoft.com/office/drawing/2014/main" id="{15204B85-7B53-49E0-A1E6-F09952158359}"/>
              </a:ext>
            </a:extLst>
          </p:cNvPr>
          <p:cNvGrpSpPr/>
          <p:nvPr/>
        </p:nvGrpSpPr>
        <p:grpSpPr>
          <a:xfrm>
            <a:off x="-10229781" y="-22936"/>
            <a:ext cx="9927504" cy="6858000"/>
            <a:chOff x="-9337032" y="-1"/>
            <a:chExt cx="9927504" cy="6858000"/>
          </a:xfrm>
        </p:grpSpPr>
        <p:sp>
          <p:nvSpPr>
            <p:cNvPr id="71" name="Rectangle 70">
              <a:extLst>
                <a:ext uri="{FF2B5EF4-FFF2-40B4-BE49-F238E27FC236}">
                  <a16:creationId xmlns:a16="http://schemas.microsoft.com/office/drawing/2014/main" id="{1F9656CF-D4B8-4DA3-8DB7-82C058AD0E9D}"/>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 name="Freeform: Shape 71">
              <a:extLst>
                <a:ext uri="{FF2B5EF4-FFF2-40B4-BE49-F238E27FC236}">
                  <a16:creationId xmlns:a16="http://schemas.microsoft.com/office/drawing/2014/main" id="{D610A017-00BE-4A0B-96E9-0B7D05B5806B}"/>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TextBox 72">
              <a:extLst>
                <a:ext uri="{FF2B5EF4-FFF2-40B4-BE49-F238E27FC236}">
                  <a16:creationId xmlns:a16="http://schemas.microsoft.com/office/drawing/2014/main" id="{7121D64F-2014-43E9-87A3-52E5F459511D}"/>
                </a:ext>
              </a:extLst>
            </p:cNvPr>
            <p:cNvSpPr txBox="1"/>
            <p:nvPr/>
          </p:nvSpPr>
          <p:spPr>
            <a:xfrm rot="16200000">
              <a:off x="-738260" y="3189608"/>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Features</a:t>
              </a:r>
            </a:p>
          </p:txBody>
        </p:sp>
        <p:pic>
          <p:nvPicPr>
            <p:cNvPr id="74" name="Picture 73">
              <a:extLst>
                <a:ext uri="{FF2B5EF4-FFF2-40B4-BE49-F238E27FC236}">
                  <a16:creationId xmlns:a16="http://schemas.microsoft.com/office/drawing/2014/main" id="{CA25E03E-59E9-4159-9411-763DD9795E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grpSp>
        <p:nvGrpSpPr>
          <p:cNvPr id="75" name="Group 74">
            <a:extLst>
              <a:ext uri="{FF2B5EF4-FFF2-40B4-BE49-F238E27FC236}">
                <a16:creationId xmlns:a16="http://schemas.microsoft.com/office/drawing/2014/main" id="{756845E8-519C-4CCF-AA94-CC6FD23D7E5D}"/>
              </a:ext>
            </a:extLst>
          </p:cNvPr>
          <p:cNvGrpSpPr/>
          <p:nvPr/>
        </p:nvGrpSpPr>
        <p:grpSpPr>
          <a:xfrm>
            <a:off x="-10769247" y="-85020"/>
            <a:ext cx="9927504" cy="6858000"/>
            <a:chOff x="-9337032" y="-1"/>
            <a:chExt cx="9927504" cy="6858000"/>
          </a:xfrm>
        </p:grpSpPr>
        <p:sp>
          <p:nvSpPr>
            <p:cNvPr id="76" name="Rectangle 75">
              <a:extLst>
                <a:ext uri="{FF2B5EF4-FFF2-40B4-BE49-F238E27FC236}">
                  <a16:creationId xmlns:a16="http://schemas.microsoft.com/office/drawing/2014/main" id="{5962BF4B-E2A7-4175-8927-260945078A41}"/>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Freeform: Shape 76">
              <a:extLst>
                <a:ext uri="{FF2B5EF4-FFF2-40B4-BE49-F238E27FC236}">
                  <a16:creationId xmlns:a16="http://schemas.microsoft.com/office/drawing/2014/main" id="{EB7FC6E9-6C1C-4E1E-8634-6C1BEF2B2ACD}"/>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TextBox 77">
              <a:extLst>
                <a:ext uri="{FF2B5EF4-FFF2-40B4-BE49-F238E27FC236}">
                  <a16:creationId xmlns:a16="http://schemas.microsoft.com/office/drawing/2014/main" id="{15CDD9D9-DFC6-4FEE-943A-1859588FE172}"/>
                </a:ext>
              </a:extLst>
            </p:cNvPr>
            <p:cNvSpPr txBox="1"/>
            <p:nvPr/>
          </p:nvSpPr>
          <p:spPr>
            <a:xfrm rot="16200000">
              <a:off x="-928806" y="3255630"/>
              <a:ext cx="2311368" cy="584775"/>
            </a:xfrm>
            <a:prstGeom prst="rect">
              <a:avLst/>
            </a:prstGeom>
            <a:noFill/>
          </p:spPr>
          <p:txBody>
            <a:bodyPr wrap="square" rtlCol="0">
              <a:spAutoFit/>
            </a:bodyPr>
            <a:lstStyle/>
            <a:p>
              <a:pPr algn="ctr"/>
              <a:r>
                <a:rPr lang="en-US" sz="3200" b="1" dirty="0">
                  <a:solidFill>
                    <a:srgbClr val="F0EEF0"/>
                  </a:solidFill>
                  <a:latin typeface="Tw Cen MT" panose="020B0602020104020603" pitchFamily="34" charset="0"/>
                </a:rPr>
                <a:t>Challenges</a:t>
              </a:r>
            </a:p>
          </p:txBody>
        </p:sp>
        <p:pic>
          <p:nvPicPr>
            <p:cNvPr id="79" name="Picture 78">
              <a:extLst>
                <a:ext uri="{FF2B5EF4-FFF2-40B4-BE49-F238E27FC236}">
                  <a16:creationId xmlns:a16="http://schemas.microsoft.com/office/drawing/2014/main" id="{4A222933-1DD7-4AF2-9223-835EBE5C42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grpSp>
        <p:nvGrpSpPr>
          <p:cNvPr id="80" name="Group 79">
            <a:extLst>
              <a:ext uri="{FF2B5EF4-FFF2-40B4-BE49-F238E27FC236}">
                <a16:creationId xmlns:a16="http://schemas.microsoft.com/office/drawing/2014/main" id="{55515785-E2F9-494F-8CEE-B554D6A4113B}"/>
              </a:ext>
            </a:extLst>
          </p:cNvPr>
          <p:cNvGrpSpPr/>
          <p:nvPr/>
        </p:nvGrpSpPr>
        <p:grpSpPr>
          <a:xfrm>
            <a:off x="-11287934" y="-47512"/>
            <a:ext cx="9927504" cy="6858000"/>
            <a:chOff x="-9337032" y="-1"/>
            <a:chExt cx="9927504" cy="6858000"/>
          </a:xfrm>
        </p:grpSpPr>
        <p:sp>
          <p:nvSpPr>
            <p:cNvPr id="81" name="Rectangle 80">
              <a:extLst>
                <a:ext uri="{FF2B5EF4-FFF2-40B4-BE49-F238E27FC236}">
                  <a16:creationId xmlns:a16="http://schemas.microsoft.com/office/drawing/2014/main" id="{F5BEACBF-78B4-463B-A310-02315064A95F}"/>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Freeform: Shape 81">
              <a:extLst>
                <a:ext uri="{FF2B5EF4-FFF2-40B4-BE49-F238E27FC236}">
                  <a16:creationId xmlns:a16="http://schemas.microsoft.com/office/drawing/2014/main" id="{D995B9E2-ABE4-4996-A20C-5FFE6DDAFAC7}"/>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3" name="TextBox 82">
              <a:extLst>
                <a:ext uri="{FF2B5EF4-FFF2-40B4-BE49-F238E27FC236}">
                  <a16:creationId xmlns:a16="http://schemas.microsoft.com/office/drawing/2014/main" id="{68D886C0-D320-4584-B763-53EB805E4008}"/>
                </a:ext>
              </a:extLst>
            </p:cNvPr>
            <p:cNvSpPr txBox="1"/>
            <p:nvPr/>
          </p:nvSpPr>
          <p:spPr>
            <a:xfrm rot="16200000">
              <a:off x="-1059893" y="3233014"/>
              <a:ext cx="2463782" cy="584775"/>
            </a:xfrm>
            <a:prstGeom prst="rect">
              <a:avLst/>
            </a:prstGeom>
            <a:noFill/>
          </p:spPr>
          <p:txBody>
            <a:bodyPr wrap="square" rtlCol="0">
              <a:spAutoFit/>
            </a:bodyPr>
            <a:lstStyle/>
            <a:p>
              <a:pPr algn="ctr"/>
              <a:r>
                <a:rPr lang="en-US" sz="3200" b="1" dirty="0">
                  <a:solidFill>
                    <a:srgbClr val="F0EEF0"/>
                  </a:solidFill>
                  <a:latin typeface="Tw Cen MT" panose="020B0602020104020603" pitchFamily="34" charset="0"/>
                </a:rPr>
                <a:t>Conclusion</a:t>
              </a:r>
            </a:p>
          </p:txBody>
        </p:sp>
        <p:pic>
          <p:nvPicPr>
            <p:cNvPr id="84" name="Picture 83">
              <a:extLst>
                <a:ext uri="{FF2B5EF4-FFF2-40B4-BE49-F238E27FC236}">
                  <a16:creationId xmlns:a16="http://schemas.microsoft.com/office/drawing/2014/main" id="{91F0DB16-2C81-4ED8-A4F7-D7A7156EC6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grpSp>
        <p:nvGrpSpPr>
          <p:cNvPr id="85" name="Group 84">
            <a:extLst>
              <a:ext uri="{FF2B5EF4-FFF2-40B4-BE49-F238E27FC236}">
                <a16:creationId xmlns:a16="http://schemas.microsoft.com/office/drawing/2014/main" id="{D26BEFAD-412A-431A-A6F0-C7A72BEC45D2}"/>
              </a:ext>
            </a:extLst>
          </p:cNvPr>
          <p:cNvGrpSpPr/>
          <p:nvPr/>
        </p:nvGrpSpPr>
        <p:grpSpPr>
          <a:xfrm>
            <a:off x="-11857197" y="-47512"/>
            <a:ext cx="9927504" cy="6858000"/>
            <a:chOff x="-9337032" y="-1"/>
            <a:chExt cx="9927504" cy="6858000"/>
          </a:xfrm>
        </p:grpSpPr>
        <p:sp>
          <p:nvSpPr>
            <p:cNvPr id="86" name="Rectangle 85">
              <a:extLst>
                <a:ext uri="{FF2B5EF4-FFF2-40B4-BE49-F238E27FC236}">
                  <a16:creationId xmlns:a16="http://schemas.microsoft.com/office/drawing/2014/main" id="{DC42A12E-F8C4-4954-963A-99061833D754}"/>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7" name="Freeform: Shape 86">
              <a:extLst>
                <a:ext uri="{FF2B5EF4-FFF2-40B4-BE49-F238E27FC236}">
                  <a16:creationId xmlns:a16="http://schemas.microsoft.com/office/drawing/2014/main" id="{71DBCE37-61A3-4EFB-97E1-7DAA9887CEA3}"/>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8" name="TextBox 87">
              <a:extLst>
                <a:ext uri="{FF2B5EF4-FFF2-40B4-BE49-F238E27FC236}">
                  <a16:creationId xmlns:a16="http://schemas.microsoft.com/office/drawing/2014/main" id="{B9BC9058-4390-4421-8008-892B806AACF8}"/>
                </a:ext>
              </a:extLst>
            </p:cNvPr>
            <p:cNvSpPr txBox="1"/>
            <p:nvPr/>
          </p:nvSpPr>
          <p:spPr>
            <a:xfrm rot="16200000">
              <a:off x="-897902" y="3159174"/>
              <a:ext cx="2311369"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Thankyou</a:t>
              </a:r>
            </a:p>
          </p:txBody>
        </p:sp>
      </p:grpSp>
      <p:pic>
        <p:nvPicPr>
          <p:cNvPr id="3" name="Graphic 2" descr="In love face with no fill">
            <a:extLst>
              <a:ext uri="{FF2B5EF4-FFF2-40B4-BE49-F238E27FC236}">
                <a16:creationId xmlns:a16="http://schemas.microsoft.com/office/drawing/2014/main" id="{79DD2DD2-AF72-4A88-89B4-0B0FFD636AD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16387036">
            <a:off x="-3120270" y="3117518"/>
            <a:ext cx="527941" cy="527941"/>
          </a:xfrm>
          <a:prstGeom prst="rect">
            <a:avLst/>
          </a:prstGeom>
        </p:spPr>
      </p:pic>
      <p:pic>
        <p:nvPicPr>
          <p:cNvPr id="90" name="Picture 89">
            <a:extLst>
              <a:ext uri="{FF2B5EF4-FFF2-40B4-BE49-F238E27FC236}">
                <a16:creationId xmlns:a16="http://schemas.microsoft.com/office/drawing/2014/main" id="{1E3A638D-207E-4A23-BAE3-B3170A75CC69}"/>
              </a:ext>
            </a:extLst>
          </p:cNvPr>
          <p:cNvPicPr>
            <a:picLocks noGrp="1" noChangeAspect="1" noChangeArrowheads="1"/>
          </p:cNvPicPr>
          <p:nvPr/>
        </p:nvPicPr>
        <p:blipFill>
          <a:blip r:embed="rId5" cstate="print"/>
          <a:srcRect/>
          <a:stretch>
            <a:fillRect/>
          </a:stretch>
        </p:blipFill>
        <p:spPr bwMode="auto">
          <a:xfrm>
            <a:off x="1463874" y="1739845"/>
            <a:ext cx="6665201" cy="3407567"/>
          </a:xfrm>
          <a:prstGeom prst="rect">
            <a:avLst/>
          </a:prstGeom>
          <a:noFill/>
        </p:spPr>
      </p:pic>
    </p:spTree>
    <p:extLst>
      <p:ext uri="{BB962C8B-B14F-4D97-AF65-F5344CB8AC3E}">
        <p14:creationId xmlns:p14="http://schemas.microsoft.com/office/powerpoint/2010/main" val="91003568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C8A16B82-6A3C-46F5-8D32-072FDF89864A}"/>
              </a:ext>
            </a:extLst>
          </p:cNvPr>
          <p:cNvGrpSpPr/>
          <p:nvPr/>
        </p:nvGrpSpPr>
        <p:grpSpPr>
          <a:xfrm>
            <a:off x="-405135" y="-22128"/>
            <a:ext cx="12482920" cy="6858000"/>
            <a:chOff x="-290920" y="0"/>
            <a:chExt cx="12482920" cy="6858000"/>
          </a:xfrm>
        </p:grpSpPr>
        <p:sp>
          <p:nvSpPr>
            <p:cNvPr id="20" name="Rectangle 19">
              <a:extLst>
                <a:ext uri="{FF2B5EF4-FFF2-40B4-BE49-F238E27FC236}">
                  <a16:creationId xmlns:a16="http://schemas.microsoft.com/office/drawing/2014/main" id="{2F391CEE-E392-4A9D-BD11-6954B994FB42}"/>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Freeform: Shape 20">
              <a:extLst>
                <a:ext uri="{FF2B5EF4-FFF2-40B4-BE49-F238E27FC236}">
                  <a16:creationId xmlns:a16="http://schemas.microsoft.com/office/drawing/2014/main" id="{7AC43ACA-5000-40E2-80D3-19833F9F1A3F}"/>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BE022673-C77C-4E8F-AF41-8B283703E87E}"/>
                </a:ext>
              </a:extLst>
            </p:cNvPr>
            <p:cNvSpPr txBox="1"/>
            <p:nvPr/>
          </p:nvSpPr>
          <p:spPr>
            <a:xfrm rot="16200000">
              <a:off x="10872792" y="3225512"/>
              <a:ext cx="1992086" cy="584775"/>
            </a:xfrm>
            <a:prstGeom prst="rect">
              <a:avLst/>
            </a:prstGeom>
            <a:noFill/>
          </p:spPr>
          <p:txBody>
            <a:bodyPr wrap="square" rtlCol="0">
              <a:spAutoFit/>
            </a:bodyPr>
            <a:lstStyle/>
            <a:p>
              <a:pPr algn="ctr"/>
              <a:r>
                <a:rPr lang="en-US" sz="3200" b="1" dirty="0">
                  <a:solidFill>
                    <a:srgbClr val="F0EEF0"/>
                  </a:solidFill>
                  <a:latin typeface="Tw Cen MT" panose="020B0602020104020603" pitchFamily="34" charset="0"/>
                </a:rPr>
                <a:t>Topic</a:t>
              </a:r>
              <a:endParaRPr lang="en-US" sz="2400" b="1" dirty="0">
                <a:solidFill>
                  <a:srgbClr val="F0EEF0"/>
                </a:solidFill>
                <a:latin typeface="Tw Cen MT" panose="020B0602020104020603" pitchFamily="34" charset="0"/>
              </a:endParaRPr>
            </a:p>
          </p:txBody>
        </p:sp>
        <p:pic>
          <p:nvPicPr>
            <p:cNvPr id="23" name="Picture 22">
              <a:extLst>
                <a:ext uri="{FF2B5EF4-FFF2-40B4-BE49-F238E27FC236}">
                  <a16:creationId xmlns:a16="http://schemas.microsoft.com/office/drawing/2014/main" id="{E8AD023B-AE8D-405F-90E6-27B0D47079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24" name="Group 23">
            <a:extLst>
              <a:ext uri="{FF2B5EF4-FFF2-40B4-BE49-F238E27FC236}">
                <a16:creationId xmlns:a16="http://schemas.microsoft.com/office/drawing/2014/main" id="{69A27401-3327-4871-86AC-B461CA62C3AC}"/>
              </a:ext>
            </a:extLst>
          </p:cNvPr>
          <p:cNvGrpSpPr/>
          <p:nvPr/>
        </p:nvGrpSpPr>
        <p:grpSpPr>
          <a:xfrm>
            <a:off x="147732" y="-9391"/>
            <a:ext cx="11447503" cy="6858000"/>
            <a:chOff x="213096" y="0"/>
            <a:chExt cx="11447503" cy="6858000"/>
          </a:xfrm>
        </p:grpSpPr>
        <p:sp>
          <p:nvSpPr>
            <p:cNvPr id="25" name="Rectangle 24">
              <a:extLst>
                <a:ext uri="{FF2B5EF4-FFF2-40B4-BE49-F238E27FC236}">
                  <a16:creationId xmlns:a16="http://schemas.microsoft.com/office/drawing/2014/main" id="{706C029B-A799-4206-A656-A006D8F83990}"/>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Freeform: Shape 25">
              <a:extLst>
                <a:ext uri="{FF2B5EF4-FFF2-40B4-BE49-F238E27FC236}">
                  <a16:creationId xmlns:a16="http://schemas.microsoft.com/office/drawing/2014/main" id="{63328131-EC42-4D6D-A247-91FD3D23E58C}"/>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TextBox 26">
              <a:extLst>
                <a:ext uri="{FF2B5EF4-FFF2-40B4-BE49-F238E27FC236}">
                  <a16:creationId xmlns:a16="http://schemas.microsoft.com/office/drawing/2014/main" id="{3A728384-87ED-4E87-8F78-97EB653FDC67}"/>
                </a:ext>
              </a:extLst>
            </p:cNvPr>
            <p:cNvSpPr txBox="1"/>
            <p:nvPr/>
          </p:nvSpPr>
          <p:spPr>
            <a:xfrm rot="16200000">
              <a:off x="10341391" y="3105834"/>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Content</a:t>
              </a:r>
            </a:p>
          </p:txBody>
        </p:sp>
        <p:pic>
          <p:nvPicPr>
            <p:cNvPr id="28" name="Picture 27">
              <a:extLst>
                <a:ext uri="{FF2B5EF4-FFF2-40B4-BE49-F238E27FC236}">
                  <a16:creationId xmlns:a16="http://schemas.microsoft.com/office/drawing/2014/main" id="{2B44F548-697F-412D-9B99-861C272463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29" name="Group 28">
            <a:extLst>
              <a:ext uri="{FF2B5EF4-FFF2-40B4-BE49-F238E27FC236}">
                <a16:creationId xmlns:a16="http://schemas.microsoft.com/office/drawing/2014/main" id="{C0099890-786A-4F87-960D-5DADE5168909}"/>
              </a:ext>
            </a:extLst>
          </p:cNvPr>
          <p:cNvGrpSpPr/>
          <p:nvPr/>
        </p:nvGrpSpPr>
        <p:grpSpPr>
          <a:xfrm>
            <a:off x="1115454" y="0"/>
            <a:ext cx="9961092" cy="6858000"/>
            <a:chOff x="491575" y="0"/>
            <a:chExt cx="9961092" cy="6858000"/>
          </a:xfrm>
        </p:grpSpPr>
        <p:sp>
          <p:nvSpPr>
            <p:cNvPr id="30" name="Rectangle 29">
              <a:extLst>
                <a:ext uri="{FF2B5EF4-FFF2-40B4-BE49-F238E27FC236}">
                  <a16:creationId xmlns:a16="http://schemas.microsoft.com/office/drawing/2014/main" id="{CE9AAB1E-3A13-4745-A574-9EE6806378C9}"/>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30">
              <a:extLst>
                <a:ext uri="{FF2B5EF4-FFF2-40B4-BE49-F238E27FC236}">
                  <a16:creationId xmlns:a16="http://schemas.microsoft.com/office/drawing/2014/main" id="{1BC0F905-3F71-4932-B130-39D508C4D117}"/>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TextBox 31">
              <a:extLst>
                <a:ext uri="{FF2B5EF4-FFF2-40B4-BE49-F238E27FC236}">
                  <a16:creationId xmlns:a16="http://schemas.microsoft.com/office/drawing/2014/main" id="{93EC5869-A976-4328-A864-2BB04E7E7BFC}"/>
                </a:ext>
              </a:extLst>
            </p:cNvPr>
            <p:cNvSpPr txBox="1"/>
            <p:nvPr/>
          </p:nvSpPr>
          <p:spPr>
            <a:xfrm rot="16200000">
              <a:off x="9109374" y="3220282"/>
              <a:ext cx="2053852" cy="523220"/>
            </a:xfrm>
            <a:prstGeom prst="rect">
              <a:avLst/>
            </a:prstGeom>
            <a:noFill/>
          </p:spPr>
          <p:txBody>
            <a:bodyPr wrap="square" rtlCol="0">
              <a:spAutoFit/>
            </a:bodyPr>
            <a:lstStyle/>
            <a:p>
              <a:pPr algn="ctr"/>
              <a:r>
                <a:rPr lang="en-US" sz="2800" b="1" dirty="0">
                  <a:solidFill>
                    <a:srgbClr val="F0EEF0"/>
                  </a:solidFill>
                  <a:latin typeface="Tw Cen MT" panose="020B0602020104020603" pitchFamily="34" charset="0"/>
                </a:rPr>
                <a:t>Introduction</a:t>
              </a:r>
            </a:p>
          </p:txBody>
        </p:sp>
        <p:pic>
          <p:nvPicPr>
            <p:cNvPr id="33" name="Picture 32">
              <a:extLst>
                <a:ext uri="{FF2B5EF4-FFF2-40B4-BE49-F238E27FC236}">
                  <a16:creationId xmlns:a16="http://schemas.microsoft.com/office/drawing/2014/main" id="{7C8E4AB7-ADC0-4FEE-AE7A-994F5DAD3F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grpSp>
        <p:nvGrpSpPr>
          <p:cNvPr id="34" name="Group 33">
            <a:extLst>
              <a:ext uri="{FF2B5EF4-FFF2-40B4-BE49-F238E27FC236}">
                <a16:creationId xmlns:a16="http://schemas.microsoft.com/office/drawing/2014/main" id="{0E4F6447-6163-4D6A-A8D2-BD63B6CB3A42}"/>
              </a:ext>
            </a:extLst>
          </p:cNvPr>
          <p:cNvGrpSpPr/>
          <p:nvPr/>
        </p:nvGrpSpPr>
        <p:grpSpPr>
          <a:xfrm>
            <a:off x="1008677" y="26126"/>
            <a:ext cx="9574094" cy="6858000"/>
            <a:chOff x="491575" y="0"/>
            <a:chExt cx="9574094" cy="6858000"/>
          </a:xfrm>
        </p:grpSpPr>
        <p:sp>
          <p:nvSpPr>
            <p:cNvPr id="35" name="Rectangle 34">
              <a:extLst>
                <a:ext uri="{FF2B5EF4-FFF2-40B4-BE49-F238E27FC236}">
                  <a16:creationId xmlns:a16="http://schemas.microsoft.com/office/drawing/2014/main" id="{5CB8CB55-9DEC-4367-900E-7257FE1B874F}"/>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reeform: Shape 35">
              <a:extLst>
                <a:ext uri="{FF2B5EF4-FFF2-40B4-BE49-F238E27FC236}">
                  <a16:creationId xmlns:a16="http://schemas.microsoft.com/office/drawing/2014/main" id="{9DBAEDD6-7153-4AFF-BDC7-5A225B4B5642}"/>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TextBox 36">
              <a:extLst>
                <a:ext uri="{FF2B5EF4-FFF2-40B4-BE49-F238E27FC236}">
                  <a16:creationId xmlns:a16="http://schemas.microsoft.com/office/drawing/2014/main" id="{12F9D37B-DE70-4087-8A7F-BBA0BAF5B6CF}"/>
                </a:ext>
              </a:extLst>
            </p:cNvPr>
            <p:cNvSpPr txBox="1"/>
            <p:nvPr/>
          </p:nvSpPr>
          <p:spPr>
            <a:xfrm rot="16200000">
              <a:off x="8634423" y="3200690"/>
              <a:ext cx="2216146" cy="400110"/>
            </a:xfrm>
            <a:prstGeom prst="rect">
              <a:avLst/>
            </a:prstGeom>
            <a:noFill/>
          </p:spPr>
          <p:txBody>
            <a:bodyPr wrap="square" rtlCol="0">
              <a:spAutoFit/>
            </a:bodyPr>
            <a:lstStyle/>
            <a:p>
              <a:pPr algn="ctr"/>
              <a:r>
                <a:rPr lang="en-US" sz="2000" b="1" dirty="0">
                  <a:solidFill>
                    <a:srgbClr val="F0EEF0"/>
                  </a:solidFill>
                  <a:latin typeface="Tw Cen MT" panose="020B0602020104020603" pitchFamily="34" charset="0"/>
                </a:rPr>
                <a:t>Prob-Synchronous</a:t>
              </a:r>
            </a:p>
          </p:txBody>
        </p:sp>
        <p:pic>
          <p:nvPicPr>
            <p:cNvPr id="38" name="Picture 37">
              <a:extLst>
                <a:ext uri="{FF2B5EF4-FFF2-40B4-BE49-F238E27FC236}">
                  <a16:creationId xmlns:a16="http://schemas.microsoft.com/office/drawing/2014/main" id="{6FA13E8D-3FCC-4EC2-BD8C-6CE7CA0ECD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sp>
        <p:nvSpPr>
          <p:cNvPr id="39" name="Rectangle 38">
            <a:extLst>
              <a:ext uri="{FF2B5EF4-FFF2-40B4-BE49-F238E27FC236}">
                <a16:creationId xmlns:a16="http://schemas.microsoft.com/office/drawing/2014/main" id="{71382190-201C-4BAE-91F3-296A26671C96}"/>
              </a:ext>
            </a:extLst>
          </p:cNvPr>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0" name="Group 39">
            <a:extLst>
              <a:ext uri="{FF2B5EF4-FFF2-40B4-BE49-F238E27FC236}">
                <a16:creationId xmlns:a16="http://schemas.microsoft.com/office/drawing/2014/main" id="{3FD3EE0D-FD02-4885-9AC0-03F414A9888F}"/>
              </a:ext>
            </a:extLst>
          </p:cNvPr>
          <p:cNvGrpSpPr/>
          <p:nvPr/>
        </p:nvGrpSpPr>
        <p:grpSpPr>
          <a:xfrm>
            <a:off x="1391774" y="9391"/>
            <a:ext cx="8692331" cy="6858000"/>
            <a:chOff x="718505" y="-1"/>
            <a:chExt cx="8692331" cy="6858000"/>
          </a:xfrm>
        </p:grpSpPr>
        <p:sp>
          <p:nvSpPr>
            <p:cNvPr id="41" name="Rectangle 40">
              <a:extLst>
                <a:ext uri="{FF2B5EF4-FFF2-40B4-BE49-F238E27FC236}">
                  <a16:creationId xmlns:a16="http://schemas.microsoft.com/office/drawing/2014/main" id="{60A9D552-2EF0-4DB4-9DC6-F52F2FD55E3C}"/>
                </a:ext>
              </a:extLst>
            </p:cNvPr>
            <p:cNvSpPr/>
            <p:nvPr/>
          </p:nvSpPr>
          <p:spPr>
            <a:xfrm>
              <a:off x="718505"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DA27D1F1-923F-4591-A07A-39E775B734F9}"/>
                </a:ext>
              </a:extLst>
            </p:cNvPr>
            <p:cNvSpPr/>
            <p:nvPr/>
          </p:nvSpPr>
          <p:spPr>
            <a:xfrm>
              <a:off x="8202489" y="235675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TextBox 42">
              <a:extLst>
                <a:ext uri="{FF2B5EF4-FFF2-40B4-BE49-F238E27FC236}">
                  <a16:creationId xmlns:a16="http://schemas.microsoft.com/office/drawing/2014/main" id="{0E895421-2372-4C7F-93D2-3B0353A6E7BD}"/>
                </a:ext>
              </a:extLst>
            </p:cNvPr>
            <p:cNvSpPr txBox="1"/>
            <p:nvPr/>
          </p:nvSpPr>
          <p:spPr>
            <a:xfrm rot="16200000">
              <a:off x="7897945" y="3205894"/>
              <a:ext cx="2360918" cy="523220"/>
            </a:xfrm>
            <a:prstGeom prst="rect">
              <a:avLst/>
            </a:prstGeom>
            <a:noFill/>
          </p:spPr>
          <p:txBody>
            <a:bodyPr wrap="square" rtlCol="0">
              <a:spAutoFit/>
            </a:bodyPr>
            <a:lstStyle/>
            <a:p>
              <a:pPr algn="ctr"/>
              <a:r>
                <a:rPr lang="en-US" sz="2800" b="1" dirty="0" err="1">
                  <a:solidFill>
                    <a:srgbClr val="F0EEF0"/>
                  </a:solidFill>
                  <a:latin typeface="Tw Cen MT" panose="020B0602020104020603" pitchFamily="34" charset="0"/>
                </a:rPr>
                <a:t>Asyn</a:t>
              </a:r>
              <a:r>
                <a:rPr lang="en-US" sz="2800" b="1" dirty="0">
                  <a:solidFill>
                    <a:srgbClr val="F0EEF0"/>
                  </a:solidFill>
                  <a:latin typeface="Tw Cen MT" panose="020B0602020104020603" pitchFamily="34" charset="0"/>
                </a:rPr>
                <a:t>-Logic</a:t>
              </a:r>
            </a:p>
          </p:txBody>
        </p:sp>
        <p:pic>
          <p:nvPicPr>
            <p:cNvPr id="44" name="Picture 43">
              <a:extLst>
                <a:ext uri="{FF2B5EF4-FFF2-40B4-BE49-F238E27FC236}">
                  <a16:creationId xmlns:a16="http://schemas.microsoft.com/office/drawing/2014/main" id="{1A9D6167-F7B8-4BFF-8BC5-2D13EF0CFF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45" name="Group 44">
            <a:extLst>
              <a:ext uri="{FF2B5EF4-FFF2-40B4-BE49-F238E27FC236}">
                <a16:creationId xmlns:a16="http://schemas.microsoft.com/office/drawing/2014/main" id="{76789F00-2688-429D-926C-15F83152FDBE}"/>
              </a:ext>
            </a:extLst>
          </p:cNvPr>
          <p:cNvGrpSpPr/>
          <p:nvPr/>
        </p:nvGrpSpPr>
        <p:grpSpPr>
          <a:xfrm>
            <a:off x="-397805" y="-29305"/>
            <a:ext cx="9927504" cy="6858000"/>
            <a:chOff x="-9337032" y="-1"/>
            <a:chExt cx="9927504" cy="6858000"/>
          </a:xfrm>
        </p:grpSpPr>
        <p:sp>
          <p:nvSpPr>
            <p:cNvPr id="46" name="Rectangle 45">
              <a:extLst>
                <a:ext uri="{FF2B5EF4-FFF2-40B4-BE49-F238E27FC236}">
                  <a16:creationId xmlns:a16="http://schemas.microsoft.com/office/drawing/2014/main" id="{FF862AB6-114D-4C6A-B849-5A11B3650265}"/>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Freeform: Shape 46">
              <a:extLst>
                <a:ext uri="{FF2B5EF4-FFF2-40B4-BE49-F238E27FC236}">
                  <a16:creationId xmlns:a16="http://schemas.microsoft.com/office/drawing/2014/main" id="{30105858-8A3E-4676-96A7-18C1A74E36F4}"/>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TextBox 47">
              <a:extLst>
                <a:ext uri="{FF2B5EF4-FFF2-40B4-BE49-F238E27FC236}">
                  <a16:creationId xmlns:a16="http://schemas.microsoft.com/office/drawing/2014/main" id="{8A634BD7-1512-45B6-AFE4-1EEA636625CB}"/>
                </a:ext>
              </a:extLst>
            </p:cNvPr>
            <p:cNvSpPr txBox="1"/>
            <p:nvPr/>
          </p:nvSpPr>
          <p:spPr>
            <a:xfrm rot="16200000">
              <a:off x="-738260" y="3251163"/>
              <a:ext cx="1992086" cy="523220"/>
            </a:xfrm>
            <a:prstGeom prst="rect">
              <a:avLst/>
            </a:prstGeom>
            <a:noFill/>
          </p:spPr>
          <p:txBody>
            <a:bodyPr wrap="square" rtlCol="0">
              <a:spAutoFit/>
            </a:bodyPr>
            <a:lstStyle/>
            <a:p>
              <a:pPr algn="ctr"/>
              <a:r>
                <a:rPr lang="en-US" sz="2800" b="1" dirty="0">
                  <a:solidFill>
                    <a:srgbClr val="F0EEF0"/>
                  </a:solidFill>
                  <a:latin typeface="Tw Cen MT" panose="020B0602020104020603" pitchFamily="34" charset="0"/>
                </a:rPr>
                <a:t>Cycles</a:t>
              </a:r>
              <a:endParaRPr lang="en-US" sz="3600" b="1" dirty="0">
                <a:solidFill>
                  <a:srgbClr val="F0EEF0"/>
                </a:solidFill>
                <a:latin typeface="Tw Cen MT" panose="020B0602020104020603" pitchFamily="34" charset="0"/>
              </a:endParaRPr>
            </a:p>
          </p:txBody>
        </p:sp>
        <p:pic>
          <p:nvPicPr>
            <p:cNvPr id="49" name="Picture 48">
              <a:extLst>
                <a:ext uri="{FF2B5EF4-FFF2-40B4-BE49-F238E27FC236}">
                  <a16:creationId xmlns:a16="http://schemas.microsoft.com/office/drawing/2014/main" id="{F08704A4-CABE-4989-8BF7-C10A6BB40E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grpSp>
        <p:nvGrpSpPr>
          <p:cNvPr id="60" name="Group 59">
            <a:extLst>
              <a:ext uri="{FF2B5EF4-FFF2-40B4-BE49-F238E27FC236}">
                <a16:creationId xmlns:a16="http://schemas.microsoft.com/office/drawing/2014/main" id="{FFC7024A-97B3-4D72-921A-886F8017D106}"/>
              </a:ext>
            </a:extLst>
          </p:cNvPr>
          <p:cNvGrpSpPr/>
          <p:nvPr/>
        </p:nvGrpSpPr>
        <p:grpSpPr>
          <a:xfrm>
            <a:off x="-900728" y="6160"/>
            <a:ext cx="9927504" cy="6858000"/>
            <a:chOff x="-9337032" y="-1"/>
            <a:chExt cx="9927504" cy="6858000"/>
          </a:xfrm>
          <a:solidFill>
            <a:schemeClr val="accent2">
              <a:lumMod val="40000"/>
              <a:lumOff val="60000"/>
            </a:schemeClr>
          </a:solidFill>
        </p:grpSpPr>
        <p:sp>
          <p:nvSpPr>
            <p:cNvPr id="61" name="Rectangle 60">
              <a:extLst>
                <a:ext uri="{FF2B5EF4-FFF2-40B4-BE49-F238E27FC236}">
                  <a16:creationId xmlns:a16="http://schemas.microsoft.com/office/drawing/2014/main" id="{DFE43215-2E20-4834-BED6-1E93C9C54EE4}"/>
                </a:ext>
              </a:extLst>
            </p:cNvPr>
            <p:cNvSpPr/>
            <p:nvPr/>
          </p:nvSpPr>
          <p:spPr>
            <a:xfrm>
              <a:off x="-9337032" y="-1"/>
              <a:ext cx="9923504" cy="6858000"/>
            </a:xfrm>
            <a:prstGeom prst="rect">
              <a:avLst/>
            </a:prstGeom>
            <a:grp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Freeform: Shape 61">
              <a:extLst>
                <a:ext uri="{FF2B5EF4-FFF2-40B4-BE49-F238E27FC236}">
                  <a16:creationId xmlns:a16="http://schemas.microsoft.com/office/drawing/2014/main" id="{6EF17680-076D-46BF-B04A-A3C2ADDFBE13}"/>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TextBox 62">
              <a:extLst>
                <a:ext uri="{FF2B5EF4-FFF2-40B4-BE49-F238E27FC236}">
                  <a16:creationId xmlns:a16="http://schemas.microsoft.com/office/drawing/2014/main" id="{D3073FE4-A545-4DEE-A982-3396E687A4CC}"/>
                </a:ext>
              </a:extLst>
            </p:cNvPr>
            <p:cNvSpPr txBox="1"/>
            <p:nvPr/>
          </p:nvSpPr>
          <p:spPr>
            <a:xfrm rot="16200000">
              <a:off x="-738260" y="3189608"/>
              <a:ext cx="1992086" cy="646331"/>
            </a:xfrm>
            <a:prstGeom prst="rect">
              <a:avLst/>
            </a:prstGeom>
            <a:grpFill/>
          </p:spPr>
          <p:txBody>
            <a:bodyPr wrap="square" rtlCol="0">
              <a:spAutoFit/>
            </a:bodyPr>
            <a:lstStyle/>
            <a:p>
              <a:pPr algn="ctr"/>
              <a:r>
                <a:rPr lang="en-US" sz="3600" b="1" dirty="0">
                  <a:solidFill>
                    <a:srgbClr val="F0EEF0"/>
                  </a:solidFill>
                  <a:latin typeface="Tw Cen MT" panose="020B0602020104020603" pitchFamily="34" charset="0"/>
                </a:rPr>
                <a:t>Chart</a:t>
              </a:r>
            </a:p>
          </p:txBody>
        </p:sp>
        <p:pic>
          <p:nvPicPr>
            <p:cNvPr id="64" name="Picture 63">
              <a:extLst>
                <a:ext uri="{FF2B5EF4-FFF2-40B4-BE49-F238E27FC236}">
                  <a16:creationId xmlns:a16="http://schemas.microsoft.com/office/drawing/2014/main" id="{C1B2E360-B791-4975-A5EB-728569BC81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a:grpFill/>
          </p:spPr>
        </p:pic>
      </p:grpSp>
      <p:grpSp>
        <p:nvGrpSpPr>
          <p:cNvPr id="65" name="Group 64">
            <a:extLst>
              <a:ext uri="{FF2B5EF4-FFF2-40B4-BE49-F238E27FC236}">
                <a16:creationId xmlns:a16="http://schemas.microsoft.com/office/drawing/2014/main" id="{EF9D879B-5C59-4B99-B0E6-4CEEEB0E59D9}"/>
              </a:ext>
            </a:extLst>
          </p:cNvPr>
          <p:cNvGrpSpPr/>
          <p:nvPr/>
        </p:nvGrpSpPr>
        <p:grpSpPr>
          <a:xfrm>
            <a:off x="-9700000" y="-28289"/>
            <a:ext cx="9927504" cy="6858000"/>
            <a:chOff x="-9337032" y="-1"/>
            <a:chExt cx="9927504" cy="6858000"/>
          </a:xfrm>
        </p:grpSpPr>
        <p:sp>
          <p:nvSpPr>
            <p:cNvPr id="66" name="Rectangle 65">
              <a:extLst>
                <a:ext uri="{FF2B5EF4-FFF2-40B4-BE49-F238E27FC236}">
                  <a16:creationId xmlns:a16="http://schemas.microsoft.com/office/drawing/2014/main" id="{961B2DE1-1BDE-43E6-82F6-A9BAB25018CB}"/>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Freeform: Shape 66">
              <a:extLst>
                <a:ext uri="{FF2B5EF4-FFF2-40B4-BE49-F238E27FC236}">
                  <a16:creationId xmlns:a16="http://schemas.microsoft.com/office/drawing/2014/main" id="{D23DE19A-45F3-4E66-938C-3E13914C0C5A}"/>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TextBox 67">
              <a:extLst>
                <a:ext uri="{FF2B5EF4-FFF2-40B4-BE49-F238E27FC236}">
                  <a16:creationId xmlns:a16="http://schemas.microsoft.com/office/drawing/2014/main" id="{8D61AD0A-15E5-4CBE-B2BA-D34AF4C262C9}"/>
                </a:ext>
              </a:extLst>
            </p:cNvPr>
            <p:cNvSpPr txBox="1"/>
            <p:nvPr/>
          </p:nvSpPr>
          <p:spPr>
            <a:xfrm rot="16200000">
              <a:off x="-738260" y="3189608"/>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Working</a:t>
              </a:r>
            </a:p>
          </p:txBody>
        </p:sp>
        <p:pic>
          <p:nvPicPr>
            <p:cNvPr id="69" name="Picture 68">
              <a:extLst>
                <a:ext uri="{FF2B5EF4-FFF2-40B4-BE49-F238E27FC236}">
                  <a16:creationId xmlns:a16="http://schemas.microsoft.com/office/drawing/2014/main" id="{F8722FED-6ADC-430D-9771-BCC22E6407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grpSp>
        <p:nvGrpSpPr>
          <p:cNvPr id="70" name="Group 69">
            <a:extLst>
              <a:ext uri="{FF2B5EF4-FFF2-40B4-BE49-F238E27FC236}">
                <a16:creationId xmlns:a16="http://schemas.microsoft.com/office/drawing/2014/main" id="{15204B85-7B53-49E0-A1E6-F09952158359}"/>
              </a:ext>
            </a:extLst>
          </p:cNvPr>
          <p:cNvGrpSpPr/>
          <p:nvPr/>
        </p:nvGrpSpPr>
        <p:grpSpPr>
          <a:xfrm>
            <a:off x="-10229781" y="-22936"/>
            <a:ext cx="9927504" cy="6858000"/>
            <a:chOff x="-9337032" y="-1"/>
            <a:chExt cx="9927504" cy="6858000"/>
          </a:xfrm>
        </p:grpSpPr>
        <p:sp>
          <p:nvSpPr>
            <p:cNvPr id="71" name="Rectangle 70">
              <a:extLst>
                <a:ext uri="{FF2B5EF4-FFF2-40B4-BE49-F238E27FC236}">
                  <a16:creationId xmlns:a16="http://schemas.microsoft.com/office/drawing/2014/main" id="{1F9656CF-D4B8-4DA3-8DB7-82C058AD0E9D}"/>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 name="Freeform: Shape 71">
              <a:extLst>
                <a:ext uri="{FF2B5EF4-FFF2-40B4-BE49-F238E27FC236}">
                  <a16:creationId xmlns:a16="http://schemas.microsoft.com/office/drawing/2014/main" id="{D610A017-00BE-4A0B-96E9-0B7D05B5806B}"/>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TextBox 72">
              <a:extLst>
                <a:ext uri="{FF2B5EF4-FFF2-40B4-BE49-F238E27FC236}">
                  <a16:creationId xmlns:a16="http://schemas.microsoft.com/office/drawing/2014/main" id="{7121D64F-2014-43E9-87A3-52E5F459511D}"/>
                </a:ext>
              </a:extLst>
            </p:cNvPr>
            <p:cNvSpPr txBox="1"/>
            <p:nvPr/>
          </p:nvSpPr>
          <p:spPr>
            <a:xfrm rot="16200000">
              <a:off x="-738260" y="3189608"/>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Features</a:t>
              </a:r>
            </a:p>
          </p:txBody>
        </p:sp>
        <p:pic>
          <p:nvPicPr>
            <p:cNvPr id="74" name="Picture 73">
              <a:extLst>
                <a:ext uri="{FF2B5EF4-FFF2-40B4-BE49-F238E27FC236}">
                  <a16:creationId xmlns:a16="http://schemas.microsoft.com/office/drawing/2014/main" id="{CA25E03E-59E9-4159-9411-763DD9795E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grpSp>
        <p:nvGrpSpPr>
          <p:cNvPr id="75" name="Group 74">
            <a:extLst>
              <a:ext uri="{FF2B5EF4-FFF2-40B4-BE49-F238E27FC236}">
                <a16:creationId xmlns:a16="http://schemas.microsoft.com/office/drawing/2014/main" id="{756845E8-519C-4CCF-AA94-CC6FD23D7E5D}"/>
              </a:ext>
            </a:extLst>
          </p:cNvPr>
          <p:cNvGrpSpPr/>
          <p:nvPr/>
        </p:nvGrpSpPr>
        <p:grpSpPr>
          <a:xfrm>
            <a:off x="-10769247" y="-85020"/>
            <a:ext cx="9927504" cy="6858000"/>
            <a:chOff x="-9337032" y="-1"/>
            <a:chExt cx="9927504" cy="6858000"/>
          </a:xfrm>
        </p:grpSpPr>
        <p:sp>
          <p:nvSpPr>
            <p:cNvPr id="76" name="Rectangle 75">
              <a:extLst>
                <a:ext uri="{FF2B5EF4-FFF2-40B4-BE49-F238E27FC236}">
                  <a16:creationId xmlns:a16="http://schemas.microsoft.com/office/drawing/2014/main" id="{5962BF4B-E2A7-4175-8927-260945078A41}"/>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Freeform: Shape 76">
              <a:extLst>
                <a:ext uri="{FF2B5EF4-FFF2-40B4-BE49-F238E27FC236}">
                  <a16:creationId xmlns:a16="http://schemas.microsoft.com/office/drawing/2014/main" id="{EB7FC6E9-6C1C-4E1E-8634-6C1BEF2B2ACD}"/>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TextBox 77">
              <a:extLst>
                <a:ext uri="{FF2B5EF4-FFF2-40B4-BE49-F238E27FC236}">
                  <a16:creationId xmlns:a16="http://schemas.microsoft.com/office/drawing/2014/main" id="{15CDD9D9-DFC6-4FEE-943A-1859588FE172}"/>
                </a:ext>
              </a:extLst>
            </p:cNvPr>
            <p:cNvSpPr txBox="1"/>
            <p:nvPr/>
          </p:nvSpPr>
          <p:spPr>
            <a:xfrm rot="16200000">
              <a:off x="-928806" y="3255630"/>
              <a:ext cx="2311368" cy="584775"/>
            </a:xfrm>
            <a:prstGeom prst="rect">
              <a:avLst/>
            </a:prstGeom>
            <a:noFill/>
          </p:spPr>
          <p:txBody>
            <a:bodyPr wrap="square" rtlCol="0">
              <a:spAutoFit/>
            </a:bodyPr>
            <a:lstStyle/>
            <a:p>
              <a:pPr algn="ctr"/>
              <a:r>
                <a:rPr lang="en-US" sz="3200" b="1" dirty="0">
                  <a:solidFill>
                    <a:srgbClr val="F0EEF0"/>
                  </a:solidFill>
                  <a:latin typeface="Tw Cen MT" panose="020B0602020104020603" pitchFamily="34" charset="0"/>
                </a:rPr>
                <a:t>Challenges</a:t>
              </a:r>
            </a:p>
          </p:txBody>
        </p:sp>
        <p:pic>
          <p:nvPicPr>
            <p:cNvPr id="79" name="Picture 78">
              <a:extLst>
                <a:ext uri="{FF2B5EF4-FFF2-40B4-BE49-F238E27FC236}">
                  <a16:creationId xmlns:a16="http://schemas.microsoft.com/office/drawing/2014/main" id="{4A222933-1DD7-4AF2-9223-835EBE5C42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grpSp>
        <p:nvGrpSpPr>
          <p:cNvPr id="80" name="Group 79">
            <a:extLst>
              <a:ext uri="{FF2B5EF4-FFF2-40B4-BE49-F238E27FC236}">
                <a16:creationId xmlns:a16="http://schemas.microsoft.com/office/drawing/2014/main" id="{55515785-E2F9-494F-8CEE-B554D6A4113B}"/>
              </a:ext>
            </a:extLst>
          </p:cNvPr>
          <p:cNvGrpSpPr/>
          <p:nvPr/>
        </p:nvGrpSpPr>
        <p:grpSpPr>
          <a:xfrm>
            <a:off x="-11287934" y="-47512"/>
            <a:ext cx="9927504" cy="6858000"/>
            <a:chOff x="-9337032" y="-1"/>
            <a:chExt cx="9927504" cy="6858000"/>
          </a:xfrm>
        </p:grpSpPr>
        <p:sp>
          <p:nvSpPr>
            <p:cNvPr id="81" name="Rectangle 80">
              <a:extLst>
                <a:ext uri="{FF2B5EF4-FFF2-40B4-BE49-F238E27FC236}">
                  <a16:creationId xmlns:a16="http://schemas.microsoft.com/office/drawing/2014/main" id="{F5BEACBF-78B4-463B-A310-02315064A95F}"/>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Freeform: Shape 81">
              <a:extLst>
                <a:ext uri="{FF2B5EF4-FFF2-40B4-BE49-F238E27FC236}">
                  <a16:creationId xmlns:a16="http://schemas.microsoft.com/office/drawing/2014/main" id="{D995B9E2-ABE4-4996-A20C-5FFE6DDAFAC7}"/>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3" name="TextBox 82">
              <a:extLst>
                <a:ext uri="{FF2B5EF4-FFF2-40B4-BE49-F238E27FC236}">
                  <a16:creationId xmlns:a16="http://schemas.microsoft.com/office/drawing/2014/main" id="{68D886C0-D320-4584-B763-53EB805E4008}"/>
                </a:ext>
              </a:extLst>
            </p:cNvPr>
            <p:cNvSpPr txBox="1"/>
            <p:nvPr/>
          </p:nvSpPr>
          <p:spPr>
            <a:xfrm rot="16200000">
              <a:off x="-1059893" y="3233014"/>
              <a:ext cx="2463782" cy="584775"/>
            </a:xfrm>
            <a:prstGeom prst="rect">
              <a:avLst/>
            </a:prstGeom>
            <a:noFill/>
          </p:spPr>
          <p:txBody>
            <a:bodyPr wrap="square" rtlCol="0">
              <a:spAutoFit/>
            </a:bodyPr>
            <a:lstStyle/>
            <a:p>
              <a:pPr algn="ctr"/>
              <a:r>
                <a:rPr lang="en-US" sz="3200" b="1" dirty="0">
                  <a:solidFill>
                    <a:srgbClr val="F0EEF0"/>
                  </a:solidFill>
                  <a:latin typeface="Tw Cen MT" panose="020B0602020104020603" pitchFamily="34" charset="0"/>
                </a:rPr>
                <a:t>Conclusion</a:t>
              </a:r>
            </a:p>
          </p:txBody>
        </p:sp>
        <p:pic>
          <p:nvPicPr>
            <p:cNvPr id="84" name="Picture 83">
              <a:extLst>
                <a:ext uri="{FF2B5EF4-FFF2-40B4-BE49-F238E27FC236}">
                  <a16:creationId xmlns:a16="http://schemas.microsoft.com/office/drawing/2014/main" id="{91F0DB16-2C81-4ED8-A4F7-D7A7156EC6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grpSp>
        <p:nvGrpSpPr>
          <p:cNvPr id="85" name="Group 84">
            <a:extLst>
              <a:ext uri="{FF2B5EF4-FFF2-40B4-BE49-F238E27FC236}">
                <a16:creationId xmlns:a16="http://schemas.microsoft.com/office/drawing/2014/main" id="{D26BEFAD-412A-431A-A6F0-C7A72BEC45D2}"/>
              </a:ext>
            </a:extLst>
          </p:cNvPr>
          <p:cNvGrpSpPr/>
          <p:nvPr/>
        </p:nvGrpSpPr>
        <p:grpSpPr>
          <a:xfrm>
            <a:off x="-11857197" y="-47512"/>
            <a:ext cx="9927504" cy="6858000"/>
            <a:chOff x="-9337032" y="-1"/>
            <a:chExt cx="9927504" cy="6858000"/>
          </a:xfrm>
        </p:grpSpPr>
        <p:sp>
          <p:nvSpPr>
            <p:cNvPr id="86" name="Rectangle 85">
              <a:extLst>
                <a:ext uri="{FF2B5EF4-FFF2-40B4-BE49-F238E27FC236}">
                  <a16:creationId xmlns:a16="http://schemas.microsoft.com/office/drawing/2014/main" id="{DC42A12E-F8C4-4954-963A-99061833D754}"/>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7" name="Freeform: Shape 86">
              <a:extLst>
                <a:ext uri="{FF2B5EF4-FFF2-40B4-BE49-F238E27FC236}">
                  <a16:creationId xmlns:a16="http://schemas.microsoft.com/office/drawing/2014/main" id="{71DBCE37-61A3-4EFB-97E1-7DAA9887CEA3}"/>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8" name="TextBox 87">
              <a:extLst>
                <a:ext uri="{FF2B5EF4-FFF2-40B4-BE49-F238E27FC236}">
                  <a16:creationId xmlns:a16="http://schemas.microsoft.com/office/drawing/2014/main" id="{B9BC9058-4390-4421-8008-892B806AACF8}"/>
                </a:ext>
              </a:extLst>
            </p:cNvPr>
            <p:cNvSpPr txBox="1"/>
            <p:nvPr/>
          </p:nvSpPr>
          <p:spPr>
            <a:xfrm rot="16200000">
              <a:off x="-897902" y="3159174"/>
              <a:ext cx="2311369"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Thankyou</a:t>
              </a:r>
            </a:p>
          </p:txBody>
        </p:sp>
      </p:grpSp>
      <p:pic>
        <p:nvPicPr>
          <p:cNvPr id="3" name="Graphic 2" descr="In love face with no fill">
            <a:extLst>
              <a:ext uri="{FF2B5EF4-FFF2-40B4-BE49-F238E27FC236}">
                <a16:creationId xmlns:a16="http://schemas.microsoft.com/office/drawing/2014/main" id="{79DD2DD2-AF72-4A88-89B4-0B0FFD636AD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16387036">
            <a:off x="-3053952" y="3186472"/>
            <a:ext cx="527941" cy="527941"/>
          </a:xfrm>
          <a:prstGeom prst="rect">
            <a:avLst/>
          </a:prstGeom>
        </p:spPr>
      </p:pic>
      <p:pic>
        <p:nvPicPr>
          <p:cNvPr id="90" name="Content Placeholder 3">
            <a:extLst>
              <a:ext uri="{FF2B5EF4-FFF2-40B4-BE49-F238E27FC236}">
                <a16:creationId xmlns:a16="http://schemas.microsoft.com/office/drawing/2014/main" id="{6518FF35-0512-4B4E-9D67-5A79ECBCF6B2}"/>
              </a:ext>
            </a:extLst>
          </p:cNvPr>
          <p:cNvPicPr>
            <a:picLocks noGrp="1" noChangeAspect="1" noChangeArrowheads="1"/>
          </p:cNvPicPr>
          <p:nvPr/>
        </p:nvPicPr>
        <p:blipFill>
          <a:blip r:embed="rId5" cstate="print"/>
          <a:srcRect/>
          <a:stretch>
            <a:fillRect/>
          </a:stretch>
        </p:blipFill>
        <p:spPr bwMode="auto">
          <a:xfrm>
            <a:off x="728341" y="1300490"/>
            <a:ext cx="7014235" cy="4697598"/>
          </a:xfrm>
          <a:prstGeom prst="rect">
            <a:avLst/>
          </a:prstGeom>
          <a:noFill/>
          <a:ln w="12700" cap="sq">
            <a:noFill/>
            <a:miter lim="800000"/>
            <a:headEnd type="none" w="sm" len="sm"/>
            <a:tailEnd type="none" w="sm" len="sm"/>
          </a:ln>
          <a:effectLst/>
        </p:spPr>
      </p:pic>
    </p:spTree>
    <p:extLst>
      <p:ext uri="{BB962C8B-B14F-4D97-AF65-F5344CB8AC3E}">
        <p14:creationId xmlns:p14="http://schemas.microsoft.com/office/powerpoint/2010/main" val="413347552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C8A16B82-6A3C-46F5-8D32-072FDF89864A}"/>
              </a:ext>
            </a:extLst>
          </p:cNvPr>
          <p:cNvGrpSpPr/>
          <p:nvPr/>
        </p:nvGrpSpPr>
        <p:grpSpPr>
          <a:xfrm>
            <a:off x="-405135" y="-22128"/>
            <a:ext cx="12482920" cy="6858000"/>
            <a:chOff x="-290920" y="0"/>
            <a:chExt cx="12482920" cy="6858000"/>
          </a:xfrm>
        </p:grpSpPr>
        <p:sp>
          <p:nvSpPr>
            <p:cNvPr id="20" name="Rectangle 19">
              <a:extLst>
                <a:ext uri="{FF2B5EF4-FFF2-40B4-BE49-F238E27FC236}">
                  <a16:creationId xmlns:a16="http://schemas.microsoft.com/office/drawing/2014/main" id="{2F391CEE-E392-4A9D-BD11-6954B994FB42}"/>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Freeform: Shape 20">
              <a:extLst>
                <a:ext uri="{FF2B5EF4-FFF2-40B4-BE49-F238E27FC236}">
                  <a16:creationId xmlns:a16="http://schemas.microsoft.com/office/drawing/2014/main" id="{7AC43ACA-5000-40E2-80D3-19833F9F1A3F}"/>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BE022673-C77C-4E8F-AF41-8B283703E87E}"/>
                </a:ext>
              </a:extLst>
            </p:cNvPr>
            <p:cNvSpPr txBox="1"/>
            <p:nvPr/>
          </p:nvSpPr>
          <p:spPr>
            <a:xfrm rot="16200000">
              <a:off x="10872792" y="3225512"/>
              <a:ext cx="1992086" cy="584775"/>
            </a:xfrm>
            <a:prstGeom prst="rect">
              <a:avLst/>
            </a:prstGeom>
            <a:noFill/>
          </p:spPr>
          <p:txBody>
            <a:bodyPr wrap="square" rtlCol="0">
              <a:spAutoFit/>
            </a:bodyPr>
            <a:lstStyle/>
            <a:p>
              <a:pPr algn="ctr"/>
              <a:r>
                <a:rPr lang="en-US" sz="3200" b="1" dirty="0">
                  <a:solidFill>
                    <a:srgbClr val="F0EEF0"/>
                  </a:solidFill>
                  <a:latin typeface="Tw Cen MT" panose="020B0602020104020603" pitchFamily="34" charset="0"/>
                </a:rPr>
                <a:t>Topic</a:t>
              </a:r>
              <a:endParaRPr lang="en-US" sz="2400" b="1" dirty="0">
                <a:solidFill>
                  <a:srgbClr val="F0EEF0"/>
                </a:solidFill>
                <a:latin typeface="Tw Cen MT" panose="020B0602020104020603" pitchFamily="34" charset="0"/>
              </a:endParaRPr>
            </a:p>
          </p:txBody>
        </p:sp>
        <p:pic>
          <p:nvPicPr>
            <p:cNvPr id="23" name="Picture 22">
              <a:extLst>
                <a:ext uri="{FF2B5EF4-FFF2-40B4-BE49-F238E27FC236}">
                  <a16:creationId xmlns:a16="http://schemas.microsoft.com/office/drawing/2014/main" id="{E8AD023B-AE8D-405F-90E6-27B0D47079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24" name="Group 23">
            <a:extLst>
              <a:ext uri="{FF2B5EF4-FFF2-40B4-BE49-F238E27FC236}">
                <a16:creationId xmlns:a16="http://schemas.microsoft.com/office/drawing/2014/main" id="{69A27401-3327-4871-86AC-B461CA62C3AC}"/>
              </a:ext>
            </a:extLst>
          </p:cNvPr>
          <p:cNvGrpSpPr/>
          <p:nvPr/>
        </p:nvGrpSpPr>
        <p:grpSpPr>
          <a:xfrm>
            <a:off x="147732" y="-9391"/>
            <a:ext cx="11447503" cy="6858000"/>
            <a:chOff x="213096" y="0"/>
            <a:chExt cx="11447503" cy="6858000"/>
          </a:xfrm>
        </p:grpSpPr>
        <p:sp>
          <p:nvSpPr>
            <p:cNvPr id="25" name="Rectangle 24">
              <a:extLst>
                <a:ext uri="{FF2B5EF4-FFF2-40B4-BE49-F238E27FC236}">
                  <a16:creationId xmlns:a16="http://schemas.microsoft.com/office/drawing/2014/main" id="{706C029B-A799-4206-A656-A006D8F83990}"/>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Freeform: Shape 25">
              <a:extLst>
                <a:ext uri="{FF2B5EF4-FFF2-40B4-BE49-F238E27FC236}">
                  <a16:creationId xmlns:a16="http://schemas.microsoft.com/office/drawing/2014/main" id="{63328131-EC42-4D6D-A247-91FD3D23E58C}"/>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TextBox 26">
              <a:extLst>
                <a:ext uri="{FF2B5EF4-FFF2-40B4-BE49-F238E27FC236}">
                  <a16:creationId xmlns:a16="http://schemas.microsoft.com/office/drawing/2014/main" id="{3A728384-87ED-4E87-8F78-97EB653FDC67}"/>
                </a:ext>
              </a:extLst>
            </p:cNvPr>
            <p:cNvSpPr txBox="1"/>
            <p:nvPr/>
          </p:nvSpPr>
          <p:spPr>
            <a:xfrm rot="16200000">
              <a:off x="10341391" y="3105834"/>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Content</a:t>
              </a:r>
            </a:p>
          </p:txBody>
        </p:sp>
        <p:pic>
          <p:nvPicPr>
            <p:cNvPr id="28" name="Picture 27">
              <a:extLst>
                <a:ext uri="{FF2B5EF4-FFF2-40B4-BE49-F238E27FC236}">
                  <a16:creationId xmlns:a16="http://schemas.microsoft.com/office/drawing/2014/main" id="{2B44F548-697F-412D-9B99-861C272463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29" name="Group 28">
            <a:extLst>
              <a:ext uri="{FF2B5EF4-FFF2-40B4-BE49-F238E27FC236}">
                <a16:creationId xmlns:a16="http://schemas.microsoft.com/office/drawing/2014/main" id="{C0099890-786A-4F87-960D-5DADE5168909}"/>
              </a:ext>
            </a:extLst>
          </p:cNvPr>
          <p:cNvGrpSpPr/>
          <p:nvPr/>
        </p:nvGrpSpPr>
        <p:grpSpPr>
          <a:xfrm>
            <a:off x="1115454" y="0"/>
            <a:ext cx="9961092" cy="6858000"/>
            <a:chOff x="491575" y="0"/>
            <a:chExt cx="9961092" cy="6858000"/>
          </a:xfrm>
        </p:grpSpPr>
        <p:sp>
          <p:nvSpPr>
            <p:cNvPr id="30" name="Rectangle 29">
              <a:extLst>
                <a:ext uri="{FF2B5EF4-FFF2-40B4-BE49-F238E27FC236}">
                  <a16:creationId xmlns:a16="http://schemas.microsoft.com/office/drawing/2014/main" id="{CE9AAB1E-3A13-4745-A574-9EE6806378C9}"/>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30">
              <a:extLst>
                <a:ext uri="{FF2B5EF4-FFF2-40B4-BE49-F238E27FC236}">
                  <a16:creationId xmlns:a16="http://schemas.microsoft.com/office/drawing/2014/main" id="{1BC0F905-3F71-4932-B130-39D508C4D117}"/>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TextBox 31">
              <a:extLst>
                <a:ext uri="{FF2B5EF4-FFF2-40B4-BE49-F238E27FC236}">
                  <a16:creationId xmlns:a16="http://schemas.microsoft.com/office/drawing/2014/main" id="{93EC5869-A976-4328-A864-2BB04E7E7BFC}"/>
                </a:ext>
              </a:extLst>
            </p:cNvPr>
            <p:cNvSpPr txBox="1"/>
            <p:nvPr/>
          </p:nvSpPr>
          <p:spPr>
            <a:xfrm rot="16200000">
              <a:off x="9109374" y="3220282"/>
              <a:ext cx="2053852" cy="523220"/>
            </a:xfrm>
            <a:prstGeom prst="rect">
              <a:avLst/>
            </a:prstGeom>
            <a:noFill/>
          </p:spPr>
          <p:txBody>
            <a:bodyPr wrap="square" rtlCol="0">
              <a:spAutoFit/>
            </a:bodyPr>
            <a:lstStyle/>
            <a:p>
              <a:pPr algn="ctr"/>
              <a:r>
                <a:rPr lang="en-US" sz="2800" b="1" dirty="0">
                  <a:solidFill>
                    <a:srgbClr val="F0EEF0"/>
                  </a:solidFill>
                  <a:latin typeface="Tw Cen MT" panose="020B0602020104020603" pitchFamily="34" charset="0"/>
                </a:rPr>
                <a:t>Introduction</a:t>
              </a:r>
            </a:p>
          </p:txBody>
        </p:sp>
        <p:pic>
          <p:nvPicPr>
            <p:cNvPr id="33" name="Picture 32">
              <a:extLst>
                <a:ext uri="{FF2B5EF4-FFF2-40B4-BE49-F238E27FC236}">
                  <a16:creationId xmlns:a16="http://schemas.microsoft.com/office/drawing/2014/main" id="{7C8E4AB7-ADC0-4FEE-AE7A-994F5DAD3F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grpSp>
        <p:nvGrpSpPr>
          <p:cNvPr id="34" name="Group 33">
            <a:extLst>
              <a:ext uri="{FF2B5EF4-FFF2-40B4-BE49-F238E27FC236}">
                <a16:creationId xmlns:a16="http://schemas.microsoft.com/office/drawing/2014/main" id="{0E4F6447-6163-4D6A-A8D2-BD63B6CB3A42}"/>
              </a:ext>
            </a:extLst>
          </p:cNvPr>
          <p:cNvGrpSpPr/>
          <p:nvPr/>
        </p:nvGrpSpPr>
        <p:grpSpPr>
          <a:xfrm>
            <a:off x="1008677" y="26126"/>
            <a:ext cx="9574094" cy="6858000"/>
            <a:chOff x="491575" y="0"/>
            <a:chExt cx="9574094" cy="6858000"/>
          </a:xfrm>
        </p:grpSpPr>
        <p:sp>
          <p:nvSpPr>
            <p:cNvPr id="35" name="Rectangle 34">
              <a:extLst>
                <a:ext uri="{FF2B5EF4-FFF2-40B4-BE49-F238E27FC236}">
                  <a16:creationId xmlns:a16="http://schemas.microsoft.com/office/drawing/2014/main" id="{5CB8CB55-9DEC-4367-900E-7257FE1B874F}"/>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reeform: Shape 35">
              <a:extLst>
                <a:ext uri="{FF2B5EF4-FFF2-40B4-BE49-F238E27FC236}">
                  <a16:creationId xmlns:a16="http://schemas.microsoft.com/office/drawing/2014/main" id="{9DBAEDD6-7153-4AFF-BDC7-5A225B4B5642}"/>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TextBox 36">
              <a:extLst>
                <a:ext uri="{FF2B5EF4-FFF2-40B4-BE49-F238E27FC236}">
                  <a16:creationId xmlns:a16="http://schemas.microsoft.com/office/drawing/2014/main" id="{12F9D37B-DE70-4087-8A7F-BBA0BAF5B6CF}"/>
                </a:ext>
              </a:extLst>
            </p:cNvPr>
            <p:cNvSpPr txBox="1"/>
            <p:nvPr/>
          </p:nvSpPr>
          <p:spPr>
            <a:xfrm rot="16200000">
              <a:off x="8634423" y="3200690"/>
              <a:ext cx="2216146" cy="400110"/>
            </a:xfrm>
            <a:prstGeom prst="rect">
              <a:avLst/>
            </a:prstGeom>
            <a:noFill/>
          </p:spPr>
          <p:txBody>
            <a:bodyPr wrap="square" rtlCol="0">
              <a:spAutoFit/>
            </a:bodyPr>
            <a:lstStyle/>
            <a:p>
              <a:pPr algn="ctr"/>
              <a:r>
                <a:rPr lang="en-US" sz="2000" b="1" dirty="0">
                  <a:solidFill>
                    <a:srgbClr val="F0EEF0"/>
                  </a:solidFill>
                  <a:latin typeface="Tw Cen MT" panose="020B0602020104020603" pitchFamily="34" charset="0"/>
                </a:rPr>
                <a:t>Prob-Synchronous</a:t>
              </a:r>
            </a:p>
          </p:txBody>
        </p:sp>
        <p:pic>
          <p:nvPicPr>
            <p:cNvPr id="38" name="Picture 37">
              <a:extLst>
                <a:ext uri="{FF2B5EF4-FFF2-40B4-BE49-F238E27FC236}">
                  <a16:creationId xmlns:a16="http://schemas.microsoft.com/office/drawing/2014/main" id="{6FA13E8D-3FCC-4EC2-BD8C-6CE7CA0ECD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sp>
        <p:nvSpPr>
          <p:cNvPr id="39" name="Rectangle 38">
            <a:extLst>
              <a:ext uri="{FF2B5EF4-FFF2-40B4-BE49-F238E27FC236}">
                <a16:creationId xmlns:a16="http://schemas.microsoft.com/office/drawing/2014/main" id="{71382190-201C-4BAE-91F3-296A26671C96}"/>
              </a:ext>
            </a:extLst>
          </p:cNvPr>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0" name="Group 39">
            <a:extLst>
              <a:ext uri="{FF2B5EF4-FFF2-40B4-BE49-F238E27FC236}">
                <a16:creationId xmlns:a16="http://schemas.microsoft.com/office/drawing/2014/main" id="{3FD3EE0D-FD02-4885-9AC0-03F414A9888F}"/>
              </a:ext>
            </a:extLst>
          </p:cNvPr>
          <p:cNvGrpSpPr/>
          <p:nvPr/>
        </p:nvGrpSpPr>
        <p:grpSpPr>
          <a:xfrm>
            <a:off x="1391774" y="9391"/>
            <a:ext cx="8692331" cy="6858000"/>
            <a:chOff x="718505" y="-1"/>
            <a:chExt cx="8692331" cy="6858000"/>
          </a:xfrm>
        </p:grpSpPr>
        <p:sp>
          <p:nvSpPr>
            <p:cNvPr id="41" name="Rectangle 40">
              <a:extLst>
                <a:ext uri="{FF2B5EF4-FFF2-40B4-BE49-F238E27FC236}">
                  <a16:creationId xmlns:a16="http://schemas.microsoft.com/office/drawing/2014/main" id="{60A9D552-2EF0-4DB4-9DC6-F52F2FD55E3C}"/>
                </a:ext>
              </a:extLst>
            </p:cNvPr>
            <p:cNvSpPr/>
            <p:nvPr/>
          </p:nvSpPr>
          <p:spPr>
            <a:xfrm>
              <a:off x="718505"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DA27D1F1-923F-4591-A07A-39E775B734F9}"/>
                </a:ext>
              </a:extLst>
            </p:cNvPr>
            <p:cNvSpPr/>
            <p:nvPr/>
          </p:nvSpPr>
          <p:spPr>
            <a:xfrm>
              <a:off x="8202489" y="235675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TextBox 42">
              <a:extLst>
                <a:ext uri="{FF2B5EF4-FFF2-40B4-BE49-F238E27FC236}">
                  <a16:creationId xmlns:a16="http://schemas.microsoft.com/office/drawing/2014/main" id="{0E895421-2372-4C7F-93D2-3B0353A6E7BD}"/>
                </a:ext>
              </a:extLst>
            </p:cNvPr>
            <p:cNvSpPr txBox="1"/>
            <p:nvPr/>
          </p:nvSpPr>
          <p:spPr>
            <a:xfrm rot="16200000">
              <a:off x="7897945" y="3205894"/>
              <a:ext cx="2360918" cy="523220"/>
            </a:xfrm>
            <a:prstGeom prst="rect">
              <a:avLst/>
            </a:prstGeom>
            <a:noFill/>
          </p:spPr>
          <p:txBody>
            <a:bodyPr wrap="square" rtlCol="0">
              <a:spAutoFit/>
            </a:bodyPr>
            <a:lstStyle/>
            <a:p>
              <a:pPr algn="ctr"/>
              <a:r>
                <a:rPr lang="en-US" sz="2800" b="1" dirty="0" err="1">
                  <a:solidFill>
                    <a:srgbClr val="F0EEF0"/>
                  </a:solidFill>
                  <a:latin typeface="Tw Cen MT" panose="020B0602020104020603" pitchFamily="34" charset="0"/>
                </a:rPr>
                <a:t>Asyn</a:t>
              </a:r>
              <a:r>
                <a:rPr lang="en-US" sz="2800" b="1" dirty="0">
                  <a:solidFill>
                    <a:srgbClr val="F0EEF0"/>
                  </a:solidFill>
                  <a:latin typeface="Tw Cen MT" panose="020B0602020104020603" pitchFamily="34" charset="0"/>
                </a:rPr>
                <a:t>-Logic</a:t>
              </a:r>
            </a:p>
          </p:txBody>
        </p:sp>
        <p:pic>
          <p:nvPicPr>
            <p:cNvPr id="44" name="Picture 43">
              <a:extLst>
                <a:ext uri="{FF2B5EF4-FFF2-40B4-BE49-F238E27FC236}">
                  <a16:creationId xmlns:a16="http://schemas.microsoft.com/office/drawing/2014/main" id="{1A9D6167-F7B8-4BFF-8BC5-2D13EF0CFF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45" name="Group 44">
            <a:extLst>
              <a:ext uri="{FF2B5EF4-FFF2-40B4-BE49-F238E27FC236}">
                <a16:creationId xmlns:a16="http://schemas.microsoft.com/office/drawing/2014/main" id="{76789F00-2688-429D-926C-15F83152FDBE}"/>
              </a:ext>
            </a:extLst>
          </p:cNvPr>
          <p:cNvGrpSpPr/>
          <p:nvPr/>
        </p:nvGrpSpPr>
        <p:grpSpPr>
          <a:xfrm>
            <a:off x="-397805" y="-29305"/>
            <a:ext cx="9927504" cy="6858000"/>
            <a:chOff x="-9337032" y="-1"/>
            <a:chExt cx="9927504" cy="6858000"/>
          </a:xfrm>
        </p:grpSpPr>
        <p:sp>
          <p:nvSpPr>
            <p:cNvPr id="46" name="Rectangle 45">
              <a:extLst>
                <a:ext uri="{FF2B5EF4-FFF2-40B4-BE49-F238E27FC236}">
                  <a16:creationId xmlns:a16="http://schemas.microsoft.com/office/drawing/2014/main" id="{FF862AB6-114D-4C6A-B849-5A11B3650265}"/>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Freeform: Shape 46">
              <a:extLst>
                <a:ext uri="{FF2B5EF4-FFF2-40B4-BE49-F238E27FC236}">
                  <a16:creationId xmlns:a16="http://schemas.microsoft.com/office/drawing/2014/main" id="{30105858-8A3E-4676-96A7-18C1A74E36F4}"/>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TextBox 47">
              <a:extLst>
                <a:ext uri="{FF2B5EF4-FFF2-40B4-BE49-F238E27FC236}">
                  <a16:creationId xmlns:a16="http://schemas.microsoft.com/office/drawing/2014/main" id="{8A634BD7-1512-45B6-AFE4-1EEA636625CB}"/>
                </a:ext>
              </a:extLst>
            </p:cNvPr>
            <p:cNvSpPr txBox="1"/>
            <p:nvPr/>
          </p:nvSpPr>
          <p:spPr>
            <a:xfrm rot="16200000">
              <a:off x="-738260" y="3251163"/>
              <a:ext cx="1992086" cy="523220"/>
            </a:xfrm>
            <a:prstGeom prst="rect">
              <a:avLst/>
            </a:prstGeom>
            <a:noFill/>
          </p:spPr>
          <p:txBody>
            <a:bodyPr wrap="square" rtlCol="0">
              <a:spAutoFit/>
            </a:bodyPr>
            <a:lstStyle/>
            <a:p>
              <a:pPr algn="ctr"/>
              <a:r>
                <a:rPr lang="en-US" sz="2800" b="1" dirty="0">
                  <a:solidFill>
                    <a:srgbClr val="F0EEF0"/>
                  </a:solidFill>
                  <a:latin typeface="Tw Cen MT" panose="020B0602020104020603" pitchFamily="34" charset="0"/>
                </a:rPr>
                <a:t>Cycles</a:t>
              </a:r>
              <a:endParaRPr lang="en-US" sz="3600" b="1" dirty="0">
                <a:solidFill>
                  <a:srgbClr val="F0EEF0"/>
                </a:solidFill>
                <a:latin typeface="Tw Cen MT" panose="020B0602020104020603" pitchFamily="34" charset="0"/>
              </a:endParaRPr>
            </a:p>
          </p:txBody>
        </p:sp>
        <p:pic>
          <p:nvPicPr>
            <p:cNvPr id="49" name="Picture 48">
              <a:extLst>
                <a:ext uri="{FF2B5EF4-FFF2-40B4-BE49-F238E27FC236}">
                  <a16:creationId xmlns:a16="http://schemas.microsoft.com/office/drawing/2014/main" id="{F08704A4-CABE-4989-8BF7-C10A6BB40E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grpSp>
        <p:nvGrpSpPr>
          <p:cNvPr id="60" name="Group 59">
            <a:extLst>
              <a:ext uri="{FF2B5EF4-FFF2-40B4-BE49-F238E27FC236}">
                <a16:creationId xmlns:a16="http://schemas.microsoft.com/office/drawing/2014/main" id="{FFC7024A-97B3-4D72-921A-886F8017D106}"/>
              </a:ext>
            </a:extLst>
          </p:cNvPr>
          <p:cNvGrpSpPr/>
          <p:nvPr/>
        </p:nvGrpSpPr>
        <p:grpSpPr>
          <a:xfrm>
            <a:off x="-943614" y="6160"/>
            <a:ext cx="9927504" cy="6858000"/>
            <a:chOff x="-9337032" y="-1"/>
            <a:chExt cx="9927504" cy="6858000"/>
          </a:xfrm>
        </p:grpSpPr>
        <p:sp>
          <p:nvSpPr>
            <p:cNvPr id="61" name="Rectangle 60">
              <a:extLst>
                <a:ext uri="{FF2B5EF4-FFF2-40B4-BE49-F238E27FC236}">
                  <a16:creationId xmlns:a16="http://schemas.microsoft.com/office/drawing/2014/main" id="{DFE43215-2E20-4834-BED6-1E93C9C54EE4}"/>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Freeform: Shape 61">
              <a:extLst>
                <a:ext uri="{FF2B5EF4-FFF2-40B4-BE49-F238E27FC236}">
                  <a16:creationId xmlns:a16="http://schemas.microsoft.com/office/drawing/2014/main" id="{6EF17680-076D-46BF-B04A-A3C2ADDFBE13}"/>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TextBox 62">
              <a:extLst>
                <a:ext uri="{FF2B5EF4-FFF2-40B4-BE49-F238E27FC236}">
                  <a16:creationId xmlns:a16="http://schemas.microsoft.com/office/drawing/2014/main" id="{D3073FE4-A545-4DEE-A982-3396E687A4CC}"/>
                </a:ext>
              </a:extLst>
            </p:cNvPr>
            <p:cNvSpPr txBox="1"/>
            <p:nvPr/>
          </p:nvSpPr>
          <p:spPr>
            <a:xfrm rot="16200000">
              <a:off x="-738260" y="3189608"/>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Chart</a:t>
              </a:r>
            </a:p>
          </p:txBody>
        </p:sp>
        <p:pic>
          <p:nvPicPr>
            <p:cNvPr id="64" name="Picture 63">
              <a:extLst>
                <a:ext uri="{FF2B5EF4-FFF2-40B4-BE49-F238E27FC236}">
                  <a16:creationId xmlns:a16="http://schemas.microsoft.com/office/drawing/2014/main" id="{C1B2E360-B791-4975-A5EB-728569BC81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grpSp>
        <p:nvGrpSpPr>
          <p:cNvPr id="65" name="Group 64">
            <a:extLst>
              <a:ext uri="{FF2B5EF4-FFF2-40B4-BE49-F238E27FC236}">
                <a16:creationId xmlns:a16="http://schemas.microsoft.com/office/drawing/2014/main" id="{EF9D879B-5C59-4B99-B0E6-4CEEEB0E59D9}"/>
              </a:ext>
            </a:extLst>
          </p:cNvPr>
          <p:cNvGrpSpPr/>
          <p:nvPr/>
        </p:nvGrpSpPr>
        <p:grpSpPr>
          <a:xfrm>
            <a:off x="-1501693" y="-28289"/>
            <a:ext cx="9927504" cy="6858000"/>
            <a:chOff x="-9337032" y="-1"/>
            <a:chExt cx="9927504" cy="6858000"/>
          </a:xfrm>
        </p:grpSpPr>
        <p:sp>
          <p:nvSpPr>
            <p:cNvPr id="66" name="Rectangle 65">
              <a:extLst>
                <a:ext uri="{FF2B5EF4-FFF2-40B4-BE49-F238E27FC236}">
                  <a16:creationId xmlns:a16="http://schemas.microsoft.com/office/drawing/2014/main" id="{961B2DE1-1BDE-43E6-82F6-A9BAB25018CB}"/>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Freeform: Shape 66">
              <a:extLst>
                <a:ext uri="{FF2B5EF4-FFF2-40B4-BE49-F238E27FC236}">
                  <a16:creationId xmlns:a16="http://schemas.microsoft.com/office/drawing/2014/main" id="{D23DE19A-45F3-4E66-938C-3E13914C0C5A}"/>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TextBox 67">
              <a:extLst>
                <a:ext uri="{FF2B5EF4-FFF2-40B4-BE49-F238E27FC236}">
                  <a16:creationId xmlns:a16="http://schemas.microsoft.com/office/drawing/2014/main" id="{8D61AD0A-15E5-4CBE-B2BA-D34AF4C262C9}"/>
                </a:ext>
              </a:extLst>
            </p:cNvPr>
            <p:cNvSpPr txBox="1"/>
            <p:nvPr/>
          </p:nvSpPr>
          <p:spPr>
            <a:xfrm rot="16200000">
              <a:off x="-738260" y="3189608"/>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Working</a:t>
              </a:r>
            </a:p>
          </p:txBody>
        </p:sp>
        <p:pic>
          <p:nvPicPr>
            <p:cNvPr id="69" name="Picture 68">
              <a:extLst>
                <a:ext uri="{FF2B5EF4-FFF2-40B4-BE49-F238E27FC236}">
                  <a16:creationId xmlns:a16="http://schemas.microsoft.com/office/drawing/2014/main" id="{F8722FED-6ADC-430D-9771-BCC22E6407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grpSp>
        <p:nvGrpSpPr>
          <p:cNvPr id="70" name="Group 69">
            <a:extLst>
              <a:ext uri="{FF2B5EF4-FFF2-40B4-BE49-F238E27FC236}">
                <a16:creationId xmlns:a16="http://schemas.microsoft.com/office/drawing/2014/main" id="{15204B85-7B53-49E0-A1E6-F09952158359}"/>
              </a:ext>
            </a:extLst>
          </p:cNvPr>
          <p:cNvGrpSpPr/>
          <p:nvPr/>
        </p:nvGrpSpPr>
        <p:grpSpPr>
          <a:xfrm>
            <a:off x="-10229781" y="-22936"/>
            <a:ext cx="9927504" cy="6858000"/>
            <a:chOff x="-9337032" y="-1"/>
            <a:chExt cx="9927504" cy="6858000"/>
          </a:xfrm>
        </p:grpSpPr>
        <p:sp>
          <p:nvSpPr>
            <p:cNvPr id="71" name="Rectangle 70">
              <a:extLst>
                <a:ext uri="{FF2B5EF4-FFF2-40B4-BE49-F238E27FC236}">
                  <a16:creationId xmlns:a16="http://schemas.microsoft.com/office/drawing/2014/main" id="{1F9656CF-D4B8-4DA3-8DB7-82C058AD0E9D}"/>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 name="Freeform: Shape 71">
              <a:extLst>
                <a:ext uri="{FF2B5EF4-FFF2-40B4-BE49-F238E27FC236}">
                  <a16:creationId xmlns:a16="http://schemas.microsoft.com/office/drawing/2014/main" id="{D610A017-00BE-4A0B-96E9-0B7D05B5806B}"/>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TextBox 72">
              <a:extLst>
                <a:ext uri="{FF2B5EF4-FFF2-40B4-BE49-F238E27FC236}">
                  <a16:creationId xmlns:a16="http://schemas.microsoft.com/office/drawing/2014/main" id="{7121D64F-2014-43E9-87A3-52E5F459511D}"/>
                </a:ext>
              </a:extLst>
            </p:cNvPr>
            <p:cNvSpPr txBox="1"/>
            <p:nvPr/>
          </p:nvSpPr>
          <p:spPr>
            <a:xfrm rot="16200000">
              <a:off x="-738260" y="3189608"/>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Features</a:t>
              </a:r>
            </a:p>
          </p:txBody>
        </p:sp>
        <p:pic>
          <p:nvPicPr>
            <p:cNvPr id="74" name="Picture 73">
              <a:extLst>
                <a:ext uri="{FF2B5EF4-FFF2-40B4-BE49-F238E27FC236}">
                  <a16:creationId xmlns:a16="http://schemas.microsoft.com/office/drawing/2014/main" id="{CA25E03E-59E9-4159-9411-763DD9795E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grpSp>
        <p:nvGrpSpPr>
          <p:cNvPr id="75" name="Group 74">
            <a:extLst>
              <a:ext uri="{FF2B5EF4-FFF2-40B4-BE49-F238E27FC236}">
                <a16:creationId xmlns:a16="http://schemas.microsoft.com/office/drawing/2014/main" id="{756845E8-519C-4CCF-AA94-CC6FD23D7E5D}"/>
              </a:ext>
            </a:extLst>
          </p:cNvPr>
          <p:cNvGrpSpPr/>
          <p:nvPr/>
        </p:nvGrpSpPr>
        <p:grpSpPr>
          <a:xfrm>
            <a:off x="-10769247" y="-85020"/>
            <a:ext cx="9927504" cy="6858000"/>
            <a:chOff x="-9337032" y="-1"/>
            <a:chExt cx="9927504" cy="6858000"/>
          </a:xfrm>
        </p:grpSpPr>
        <p:sp>
          <p:nvSpPr>
            <p:cNvPr id="76" name="Rectangle 75">
              <a:extLst>
                <a:ext uri="{FF2B5EF4-FFF2-40B4-BE49-F238E27FC236}">
                  <a16:creationId xmlns:a16="http://schemas.microsoft.com/office/drawing/2014/main" id="{5962BF4B-E2A7-4175-8927-260945078A41}"/>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Freeform: Shape 76">
              <a:extLst>
                <a:ext uri="{FF2B5EF4-FFF2-40B4-BE49-F238E27FC236}">
                  <a16:creationId xmlns:a16="http://schemas.microsoft.com/office/drawing/2014/main" id="{EB7FC6E9-6C1C-4E1E-8634-6C1BEF2B2ACD}"/>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TextBox 77">
              <a:extLst>
                <a:ext uri="{FF2B5EF4-FFF2-40B4-BE49-F238E27FC236}">
                  <a16:creationId xmlns:a16="http://schemas.microsoft.com/office/drawing/2014/main" id="{15CDD9D9-DFC6-4FEE-943A-1859588FE172}"/>
                </a:ext>
              </a:extLst>
            </p:cNvPr>
            <p:cNvSpPr txBox="1"/>
            <p:nvPr/>
          </p:nvSpPr>
          <p:spPr>
            <a:xfrm rot="16200000">
              <a:off x="-928806" y="3255630"/>
              <a:ext cx="2311368" cy="584775"/>
            </a:xfrm>
            <a:prstGeom prst="rect">
              <a:avLst/>
            </a:prstGeom>
            <a:noFill/>
          </p:spPr>
          <p:txBody>
            <a:bodyPr wrap="square" rtlCol="0">
              <a:spAutoFit/>
            </a:bodyPr>
            <a:lstStyle/>
            <a:p>
              <a:pPr algn="ctr"/>
              <a:r>
                <a:rPr lang="en-US" sz="3200" b="1" dirty="0">
                  <a:solidFill>
                    <a:srgbClr val="F0EEF0"/>
                  </a:solidFill>
                  <a:latin typeface="Tw Cen MT" panose="020B0602020104020603" pitchFamily="34" charset="0"/>
                </a:rPr>
                <a:t>Challenges</a:t>
              </a:r>
            </a:p>
          </p:txBody>
        </p:sp>
        <p:pic>
          <p:nvPicPr>
            <p:cNvPr id="79" name="Picture 78">
              <a:extLst>
                <a:ext uri="{FF2B5EF4-FFF2-40B4-BE49-F238E27FC236}">
                  <a16:creationId xmlns:a16="http://schemas.microsoft.com/office/drawing/2014/main" id="{4A222933-1DD7-4AF2-9223-835EBE5C42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grpSp>
        <p:nvGrpSpPr>
          <p:cNvPr id="80" name="Group 79">
            <a:extLst>
              <a:ext uri="{FF2B5EF4-FFF2-40B4-BE49-F238E27FC236}">
                <a16:creationId xmlns:a16="http://schemas.microsoft.com/office/drawing/2014/main" id="{55515785-E2F9-494F-8CEE-B554D6A4113B}"/>
              </a:ext>
            </a:extLst>
          </p:cNvPr>
          <p:cNvGrpSpPr/>
          <p:nvPr/>
        </p:nvGrpSpPr>
        <p:grpSpPr>
          <a:xfrm>
            <a:off x="-11287934" y="-47512"/>
            <a:ext cx="9927504" cy="6858000"/>
            <a:chOff x="-9337032" y="-1"/>
            <a:chExt cx="9927504" cy="6858000"/>
          </a:xfrm>
        </p:grpSpPr>
        <p:sp>
          <p:nvSpPr>
            <p:cNvPr id="81" name="Rectangle 80">
              <a:extLst>
                <a:ext uri="{FF2B5EF4-FFF2-40B4-BE49-F238E27FC236}">
                  <a16:creationId xmlns:a16="http://schemas.microsoft.com/office/drawing/2014/main" id="{F5BEACBF-78B4-463B-A310-02315064A95F}"/>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Freeform: Shape 81">
              <a:extLst>
                <a:ext uri="{FF2B5EF4-FFF2-40B4-BE49-F238E27FC236}">
                  <a16:creationId xmlns:a16="http://schemas.microsoft.com/office/drawing/2014/main" id="{D995B9E2-ABE4-4996-A20C-5FFE6DDAFAC7}"/>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3" name="TextBox 82">
              <a:extLst>
                <a:ext uri="{FF2B5EF4-FFF2-40B4-BE49-F238E27FC236}">
                  <a16:creationId xmlns:a16="http://schemas.microsoft.com/office/drawing/2014/main" id="{68D886C0-D320-4584-B763-53EB805E4008}"/>
                </a:ext>
              </a:extLst>
            </p:cNvPr>
            <p:cNvSpPr txBox="1"/>
            <p:nvPr/>
          </p:nvSpPr>
          <p:spPr>
            <a:xfrm rot="16200000">
              <a:off x="-1059893" y="3233014"/>
              <a:ext cx="2463782" cy="584775"/>
            </a:xfrm>
            <a:prstGeom prst="rect">
              <a:avLst/>
            </a:prstGeom>
            <a:noFill/>
          </p:spPr>
          <p:txBody>
            <a:bodyPr wrap="square" rtlCol="0">
              <a:spAutoFit/>
            </a:bodyPr>
            <a:lstStyle/>
            <a:p>
              <a:pPr algn="ctr"/>
              <a:r>
                <a:rPr lang="en-US" sz="3200" b="1" dirty="0">
                  <a:solidFill>
                    <a:srgbClr val="F0EEF0"/>
                  </a:solidFill>
                  <a:latin typeface="Tw Cen MT" panose="020B0602020104020603" pitchFamily="34" charset="0"/>
                </a:rPr>
                <a:t>Conclusion</a:t>
              </a:r>
            </a:p>
          </p:txBody>
        </p:sp>
        <p:pic>
          <p:nvPicPr>
            <p:cNvPr id="84" name="Picture 83">
              <a:extLst>
                <a:ext uri="{FF2B5EF4-FFF2-40B4-BE49-F238E27FC236}">
                  <a16:creationId xmlns:a16="http://schemas.microsoft.com/office/drawing/2014/main" id="{91F0DB16-2C81-4ED8-A4F7-D7A7156EC6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grpSp>
        <p:nvGrpSpPr>
          <p:cNvPr id="85" name="Group 84">
            <a:extLst>
              <a:ext uri="{FF2B5EF4-FFF2-40B4-BE49-F238E27FC236}">
                <a16:creationId xmlns:a16="http://schemas.microsoft.com/office/drawing/2014/main" id="{D26BEFAD-412A-431A-A6F0-C7A72BEC45D2}"/>
              </a:ext>
            </a:extLst>
          </p:cNvPr>
          <p:cNvGrpSpPr/>
          <p:nvPr/>
        </p:nvGrpSpPr>
        <p:grpSpPr>
          <a:xfrm>
            <a:off x="-11857197" y="-47512"/>
            <a:ext cx="9927504" cy="6858000"/>
            <a:chOff x="-9337032" y="-1"/>
            <a:chExt cx="9927504" cy="6858000"/>
          </a:xfrm>
        </p:grpSpPr>
        <p:sp>
          <p:nvSpPr>
            <p:cNvPr id="86" name="Rectangle 85">
              <a:extLst>
                <a:ext uri="{FF2B5EF4-FFF2-40B4-BE49-F238E27FC236}">
                  <a16:creationId xmlns:a16="http://schemas.microsoft.com/office/drawing/2014/main" id="{DC42A12E-F8C4-4954-963A-99061833D754}"/>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7" name="Freeform: Shape 86">
              <a:extLst>
                <a:ext uri="{FF2B5EF4-FFF2-40B4-BE49-F238E27FC236}">
                  <a16:creationId xmlns:a16="http://schemas.microsoft.com/office/drawing/2014/main" id="{71DBCE37-61A3-4EFB-97E1-7DAA9887CEA3}"/>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8" name="TextBox 87">
              <a:extLst>
                <a:ext uri="{FF2B5EF4-FFF2-40B4-BE49-F238E27FC236}">
                  <a16:creationId xmlns:a16="http://schemas.microsoft.com/office/drawing/2014/main" id="{B9BC9058-4390-4421-8008-892B806AACF8}"/>
                </a:ext>
              </a:extLst>
            </p:cNvPr>
            <p:cNvSpPr txBox="1"/>
            <p:nvPr/>
          </p:nvSpPr>
          <p:spPr>
            <a:xfrm rot="16200000">
              <a:off x="-897902" y="3159174"/>
              <a:ext cx="2311369"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Thankyou</a:t>
              </a:r>
            </a:p>
          </p:txBody>
        </p:sp>
      </p:grpSp>
      <p:pic>
        <p:nvPicPr>
          <p:cNvPr id="3" name="Graphic 2" descr="In love face with no fill">
            <a:extLst>
              <a:ext uri="{FF2B5EF4-FFF2-40B4-BE49-F238E27FC236}">
                <a16:creationId xmlns:a16="http://schemas.microsoft.com/office/drawing/2014/main" id="{79DD2DD2-AF72-4A88-89B4-0B0FFD636AD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16387036">
            <a:off x="-3073519" y="3080009"/>
            <a:ext cx="527941" cy="527941"/>
          </a:xfrm>
          <a:prstGeom prst="rect">
            <a:avLst/>
          </a:prstGeom>
        </p:spPr>
      </p:pic>
      <p:sp>
        <p:nvSpPr>
          <p:cNvPr id="89" name="Content Placeholder 2">
            <a:extLst>
              <a:ext uri="{FF2B5EF4-FFF2-40B4-BE49-F238E27FC236}">
                <a16:creationId xmlns:a16="http://schemas.microsoft.com/office/drawing/2014/main" id="{28A5D20A-9AD5-443A-A9B1-196D004A6906}"/>
              </a:ext>
            </a:extLst>
          </p:cNvPr>
          <p:cNvSpPr>
            <a:spLocks noGrp="1"/>
          </p:cNvSpPr>
          <p:nvPr/>
        </p:nvSpPr>
        <p:spPr>
          <a:xfrm>
            <a:off x="814234" y="1112473"/>
            <a:ext cx="7498080" cy="4800600"/>
          </a:xfrm>
          <a:prstGeom prst="rect">
            <a:avLst/>
          </a:prstGeom>
        </p:spPr>
        <p:txBody>
          <a:bodyPr>
            <a:normAutofit/>
          </a:bodyPr>
          <a:lst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a:lstStyle>
          <a:p>
            <a:pPr>
              <a:lnSpc>
                <a:spcPct val="150000"/>
              </a:lnSpc>
            </a:pPr>
            <a:r>
              <a:rPr lang="en-US" sz="2400" dirty="0">
                <a:latin typeface="Tw Cen MT" panose="020B0602020104020603" pitchFamily="34" charset="0"/>
              </a:rPr>
              <a:t>No pure asynchronous chips are available.</a:t>
            </a:r>
          </a:p>
          <a:p>
            <a:pPr>
              <a:lnSpc>
                <a:spcPct val="150000"/>
              </a:lnSpc>
            </a:pPr>
            <a:r>
              <a:rPr lang="en-US" sz="2400" dirty="0">
                <a:latin typeface="Tw Cen MT" panose="020B0602020104020603" pitchFamily="34" charset="0"/>
              </a:rPr>
              <a:t>Uses handshake signals for the data exchange.</a:t>
            </a:r>
          </a:p>
          <a:p>
            <a:pPr>
              <a:lnSpc>
                <a:spcPct val="150000"/>
              </a:lnSpc>
            </a:pPr>
            <a:r>
              <a:rPr lang="en-US" sz="2400" dirty="0">
                <a:latin typeface="Tw Cen MT" panose="020B0602020104020603" pitchFamily="34" charset="0"/>
              </a:rPr>
              <a:t>Data moves only when required, not always.</a:t>
            </a:r>
          </a:p>
          <a:p>
            <a:pPr lvl="1">
              <a:lnSpc>
                <a:spcPct val="150000"/>
              </a:lnSpc>
            </a:pPr>
            <a:r>
              <a:rPr lang="en-US" sz="2400" dirty="0">
                <a:latin typeface="Tw Cen MT" panose="020B0602020104020603" pitchFamily="34" charset="0"/>
              </a:rPr>
              <a:t>Minimizes power consumption.</a:t>
            </a:r>
          </a:p>
          <a:p>
            <a:pPr lvl="1">
              <a:lnSpc>
                <a:spcPct val="150000"/>
              </a:lnSpc>
            </a:pPr>
            <a:r>
              <a:rPr lang="en-US" sz="2400" dirty="0">
                <a:latin typeface="Tw Cen MT" panose="020B0602020104020603" pitchFamily="34" charset="0"/>
              </a:rPr>
              <a:t>Less EMI </a:t>
            </a:r>
            <a:r>
              <a:rPr lang="en-US" sz="2400" dirty="0">
                <a:latin typeface="Tw Cen MT" panose="020B0602020104020603" pitchFamily="34" charset="0"/>
                <a:sym typeface="Symbol" pitchFamily="18" charset="2"/>
              </a:rPr>
              <a:t> less noise  more applications.</a:t>
            </a:r>
          </a:p>
          <a:p>
            <a:pPr marL="82296" indent="0">
              <a:buNone/>
            </a:pPr>
            <a:r>
              <a:rPr lang="en-US" sz="2400">
                <a:latin typeface="Tw Cen MT" panose="020B0602020104020603" pitchFamily="34" charset="0"/>
              </a:rPr>
              <a:t>                            EMI</a:t>
            </a:r>
            <a:r>
              <a:rPr lang="en-US" sz="2400" dirty="0">
                <a:latin typeface="Tw Cen MT" panose="020B0602020104020603" pitchFamily="34" charset="0"/>
              </a:rPr>
              <a:t>=Electromagnetic Interference</a:t>
            </a:r>
          </a:p>
        </p:txBody>
      </p:sp>
      <p:sp>
        <p:nvSpPr>
          <p:cNvPr id="2" name="TextBox 1">
            <a:extLst>
              <a:ext uri="{FF2B5EF4-FFF2-40B4-BE49-F238E27FC236}">
                <a16:creationId xmlns:a16="http://schemas.microsoft.com/office/drawing/2014/main" id="{D5198D65-B821-4013-81D7-56434F775972}"/>
              </a:ext>
            </a:extLst>
          </p:cNvPr>
          <p:cNvSpPr txBox="1"/>
          <p:nvPr/>
        </p:nvSpPr>
        <p:spPr>
          <a:xfrm>
            <a:off x="147732" y="606287"/>
            <a:ext cx="4066459" cy="523220"/>
          </a:xfrm>
          <a:prstGeom prst="rect">
            <a:avLst/>
          </a:prstGeom>
          <a:noFill/>
        </p:spPr>
        <p:txBody>
          <a:bodyPr wrap="square" rtlCol="0">
            <a:spAutoFit/>
          </a:bodyPr>
          <a:lstStyle/>
          <a:p>
            <a:r>
              <a:rPr lang="en-IN" sz="2800" dirty="0">
                <a:solidFill>
                  <a:srgbClr val="00A0A8"/>
                </a:solidFill>
                <a:latin typeface="Tw Cen MT" panose="020B0602020104020603" pitchFamily="34" charset="0"/>
              </a:rPr>
              <a:t>HOW DO THEY WORK?</a:t>
            </a:r>
          </a:p>
        </p:txBody>
      </p:sp>
    </p:spTree>
    <p:extLst>
      <p:ext uri="{BB962C8B-B14F-4D97-AF65-F5344CB8AC3E}">
        <p14:creationId xmlns:p14="http://schemas.microsoft.com/office/powerpoint/2010/main" val="423097412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931</TotalTime>
  <Words>480</Words>
  <Application>Microsoft Office PowerPoint</Application>
  <PresentationFormat>Widescreen</PresentationFormat>
  <Paragraphs>210</Paragraphs>
  <Slides>13</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13</vt:i4>
      </vt:variant>
    </vt:vector>
  </HeadingPairs>
  <TitlesOfParts>
    <vt:vector size="22" baseType="lpstr">
      <vt:lpstr>Arial</vt:lpstr>
      <vt:lpstr>Calibri</vt:lpstr>
      <vt:lpstr>Calibri Light</vt:lpstr>
      <vt:lpstr>Segoe Print</vt:lpstr>
      <vt:lpstr>Tempus Sans ITC</vt:lpstr>
      <vt:lpstr>Tw Cen MT</vt:lpstr>
      <vt:lpstr>Verdana</vt:lpstr>
      <vt:lpstr>Wingdings 2</vt:lpstr>
      <vt:lpstr>Office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Zähringer</dc:creator>
  <cp:lastModifiedBy>shuja ur Rahman</cp:lastModifiedBy>
  <cp:revision>22</cp:revision>
  <dcterms:created xsi:type="dcterms:W3CDTF">2017-01-05T13:17:27Z</dcterms:created>
  <dcterms:modified xsi:type="dcterms:W3CDTF">2022-01-24T04:56:50Z</dcterms:modified>
</cp:coreProperties>
</file>