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57" r:id="rId3"/>
    <p:sldId id="258" r:id="rId4"/>
    <p:sldId id="259" r:id="rId5"/>
    <p:sldId id="303" r:id="rId6"/>
    <p:sldId id="260" r:id="rId7"/>
    <p:sldId id="277" r:id="rId8"/>
    <p:sldId id="265" r:id="rId9"/>
    <p:sldId id="266" r:id="rId10"/>
    <p:sldId id="267" r:id="rId11"/>
    <p:sldId id="268" r:id="rId12"/>
    <p:sldId id="269" r:id="rId13"/>
    <p:sldId id="270" r:id="rId14"/>
    <p:sldId id="278" r:id="rId15"/>
    <p:sldId id="271" r:id="rId16"/>
    <p:sldId id="272" r:id="rId17"/>
    <p:sldId id="273" r:id="rId18"/>
    <p:sldId id="279" r:id="rId19"/>
    <p:sldId id="280" r:id="rId20"/>
    <p:sldId id="281" r:id="rId21"/>
    <p:sldId id="282" r:id="rId22"/>
    <p:sldId id="287" r:id="rId23"/>
    <p:sldId id="284" r:id="rId24"/>
    <p:sldId id="288" r:id="rId25"/>
    <p:sldId id="285" r:id="rId26"/>
    <p:sldId id="290" r:id="rId27"/>
    <p:sldId id="289" r:id="rId28"/>
    <p:sldId id="291" r:id="rId29"/>
    <p:sldId id="295" r:id="rId30"/>
    <p:sldId id="298" r:id="rId31"/>
    <p:sldId id="299" r:id="rId32"/>
    <p:sldId id="300" r:id="rId33"/>
    <p:sldId id="301" r:id="rId34"/>
    <p:sldId id="302" r:id="rId35"/>
    <p:sldId id="304" r:id="rId36"/>
    <p:sldId id="305" r:id="rId37"/>
    <p:sldId id="306" r:id="rId38"/>
    <p:sldId id="307" r:id="rId39"/>
    <p:sldId id="309" r:id="rId40"/>
    <p:sldId id="308" r:id="rId41"/>
    <p:sldId id="310" r:id="rId42"/>
    <p:sldId id="311" r:id="rId43"/>
    <p:sldId id="312" r:id="rId44"/>
    <p:sldId id="313" r:id="rId45"/>
    <p:sldId id="31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65735-6B50-437C-BBD3-60A0D19CA2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3527D9E-8467-4838-8FE8-31542B00EDB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Symbolical &amp; Numerical Representation</a:t>
          </a:r>
        </a:p>
      </dgm:t>
    </dgm:pt>
    <dgm:pt modelId="{883F249B-9E4C-45BA-BD49-3981B7087F3C}" type="parTrans" cxnId="{64B439D2-80F1-40B0-A232-EA327391A695}">
      <dgm:prSet/>
      <dgm:spPr/>
      <dgm:t>
        <a:bodyPr/>
        <a:lstStyle/>
        <a:p>
          <a:endParaRPr lang="en-US" sz="2800"/>
        </a:p>
      </dgm:t>
    </dgm:pt>
    <dgm:pt modelId="{5842BA5A-25E1-4E1E-BDC0-99BE1D254932}" type="sibTrans" cxnId="{64B439D2-80F1-40B0-A232-EA327391A695}">
      <dgm:prSet/>
      <dgm:spPr/>
      <dgm:t>
        <a:bodyPr/>
        <a:lstStyle/>
        <a:p>
          <a:endParaRPr lang="en-US" sz="2800"/>
        </a:p>
      </dgm:t>
    </dgm:pt>
    <dgm:pt modelId="{FAE0EBDD-28B8-4038-B888-43624FAEF9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Symbolical: </a:t>
          </a:r>
        </a:p>
        <a:p>
          <a:pPr>
            <a:lnSpc>
              <a:spcPct val="100000"/>
            </a:lnSpc>
          </a:pPr>
          <a:r>
            <a:rPr lang="en-US" sz="1600" i="0" dirty="0"/>
            <a:t>costly, hard to compute, closed form solution doesn’t always exist</a:t>
          </a:r>
          <a:endParaRPr lang="en-US" sz="1600" dirty="0"/>
        </a:p>
      </dgm:t>
    </dgm:pt>
    <dgm:pt modelId="{EE39594A-2ECC-4E77-A736-57DC55FCD030}" type="parTrans" cxnId="{A268231A-9ECE-4840-A234-2CBC06C737CE}">
      <dgm:prSet/>
      <dgm:spPr/>
      <dgm:t>
        <a:bodyPr/>
        <a:lstStyle/>
        <a:p>
          <a:endParaRPr lang="en-US" sz="2800"/>
        </a:p>
      </dgm:t>
    </dgm:pt>
    <dgm:pt modelId="{9FA00F27-6BF9-40A0-9BA5-8DF6D0A1FB1E}" type="sibTrans" cxnId="{A268231A-9ECE-4840-A234-2CBC06C737CE}">
      <dgm:prSet/>
      <dgm:spPr/>
      <dgm:t>
        <a:bodyPr/>
        <a:lstStyle/>
        <a:p>
          <a:endParaRPr lang="en-US" sz="2800"/>
        </a:p>
      </dgm:t>
    </dgm:pt>
    <dgm:pt modelId="{B363E15B-F15F-4830-86D5-CCDD5FF13A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Numerical: </a:t>
          </a:r>
        </a:p>
        <a:p>
          <a:pPr>
            <a:lnSpc>
              <a:spcPct val="100000"/>
            </a:lnSpc>
          </a:pPr>
          <a:r>
            <a:rPr lang="en-US" sz="1600" i="0" dirty="0"/>
            <a:t>stability issues, round-off or truncation errors</a:t>
          </a:r>
          <a:endParaRPr lang="en-US" sz="1600" dirty="0"/>
        </a:p>
      </dgm:t>
    </dgm:pt>
    <dgm:pt modelId="{093A54FD-87BC-4FE3-BE00-4E0CE2D0F208}" type="parTrans" cxnId="{EEFA6632-986A-4DB0-9578-0BCEE5612654}">
      <dgm:prSet/>
      <dgm:spPr/>
      <dgm:t>
        <a:bodyPr/>
        <a:lstStyle/>
        <a:p>
          <a:endParaRPr lang="en-US" sz="2800"/>
        </a:p>
      </dgm:t>
    </dgm:pt>
    <dgm:pt modelId="{D5656EC4-F428-4063-AB23-3065B738E0DA}" type="sibTrans" cxnId="{EEFA6632-986A-4DB0-9578-0BCEE5612654}">
      <dgm:prSet/>
      <dgm:spPr/>
      <dgm:t>
        <a:bodyPr/>
        <a:lstStyle/>
        <a:p>
          <a:endParaRPr lang="en-US" sz="2800"/>
        </a:p>
      </dgm:t>
    </dgm:pt>
    <dgm:pt modelId="{E4B94D4A-916A-4BD5-A787-2905ED9983A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Solution: </a:t>
          </a:r>
          <a:r>
            <a:rPr lang="en-US" sz="2000" u="sng" dirty="0"/>
            <a:t>Automatic Differentiation</a:t>
          </a:r>
        </a:p>
      </dgm:t>
    </dgm:pt>
    <dgm:pt modelId="{090F7A38-0D03-49F0-BA84-90B1035FEAA3}" type="parTrans" cxnId="{5339BF96-9314-4A31-A89D-81CD55ED152C}">
      <dgm:prSet/>
      <dgm:spPr/>
      <dgm:t>
        <a:bodyPr/>
        <a:lstStyle/>
        <a:p>
          <a:endParaRPr lang="en-US" sz="2800"/>
        </a:p>
      </dgm:t>
    </dgm:pt>
    <dgm:pt modelId="{4CA6879E-4014-4919-B13E-36B288D857FC}" type="sibTrans" cxnId="{5339BF96-9314-4A31-A89D-81CD55ED152C}">
      <dgm:prSet/>
      <dgm:spPr/>
      <dgm:t>
        <a:bodyPr/>
        <a:lstStyle/>
        <a:p>
          <a:endParaRPr lang="en-US" sz="2800"/>
        </a:p>
      </dgm:t>
    </dgm:pt>
    <dgm:pt modelId="{EAA99C27-23D9-4C63-92A2-2FAEDD651A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0" dirty="0"/>
            <a:t>Wide range of applications</a:t>
          </a:r>
          <a:endParaRPr lang="en-US" sz="1600" dirty="0"/>
        </a:p>
      </dgm:t>
    </dgm:pt>
    <dgm:pt modelId="{6ECF0E93-DB52-41EB-B665-C889253D74BD}" type="parTrans" cxnId="{6C3767A8-74CE-4276-8DD5-3B545CD5005F}">
      <dgm:prSet/>
      <dgm:spPr/>
      <dgm:t>
        <a:bodyPr/>
        <a:lstStyle/>
        <a:p>
          <a:endParaRPr lang="en-US" sz="2800"/>
        </a:p>
      </dgm:t>
    </dgm:pt>
    <dgm:pt modelId="{01EE06B7-F7B2-47D4-9194-2E5816659082}" type="sibTrans" cxnId="{6C3767A8-74CE-4276-8DD5-3B545CD5005F}">
      <dgm:prSet/>
      <dgm:spPr/>
      <dgm:t>
        <a:bodyPr/>
        <a:lstStyle/>
        <a:p>
          <a:endParaRPr lang="en-US" sz="2800"/>
        </a:p>
      </dgm:t>
    </dgm:pt>
    <dgm:pt modelId="{E4EFE52E-DEAE-46E0-A01C-6D06D48F05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0" dirty="0"/>
            <a:t>Motivates the implementation of our </a:t>
          </a:r>
          <a:r>
            <a:rPr lang="en-US" sz="1600" i="1" dirty="0" err="1"/>
            <a:t>AutoDiff</a:t>
          </a:r>
          <a:r>
            <a:rPr lang="en-US" sz="1600" i="1" dirty="0"/>
            <a:t> </a:t>
          </a:r>
          <a:r>
            <a:rPr lang="en-US" sz="1600" i="0" dirty="0"/>
            <a:t>package</a:t>
          </a:r>
          <a:endParaRPr lang="en-US" sz="1600" dirty="0"/>
        </a:p>
      </dgm:t>
    </dgm:pt>
    <dgm:pt modelId="{9F379051-03B6-417A-9351-5DB14E8270F7}" type="parTrans" cxnId="{730553D9-D1A0-4CFE-9AB8-8ACC65EB6F98}">
      <dgm:prSet/>
      <dgm:spPr/>
      <dgm:t>
        <a:bodyPr/>
        <a:lstStyle/>
        <a:p>
          <a:endParaRPr lang="en-US" sz="2800"/>
        </a:p>
      </dgm:t>
    </dgm:pt>
    <dgm:pt modelId="{6E4806CD-4CD5-4D71-8C67-7A7A01FBA819}" type="sibTrans" cxnId="{730553D9-D1A0-4CFE-9AB8-8ACC65EB6F98}">
      <dgm:prSet/>
      <dgm:spPr/>
      <dgm:t>
        <a:bodyPr/>
        <a:lstStyle/>
        <a:p>
          <a:endParaRPr lang="en-US" sz="2800"/>
        </a:p>
      </dgm:t>
    </dgm:pt>
    <dgm:pt modelId="{9526BAED-E078-4678-BB79-A94E9BB5E91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Application of Automatic Differentiation: </a:t>
          </a:r>
        </a:p>
        <a:p>
          <a:pPr>
            <a:lnSpc>
              <a:spcPct val="100000"/>
            </a:lnSpc>
            <a:defRPr b="1"/>
          </a:pPr>
          <a:r>
            <a:rPr lang="en-US" sz="2000" u="sng" dirty="0"/>
            <a:t>Root Finder</a:t>
          </a:r>
        </a:p>
      </dgm:t>
    </dgm:pt>
    <dgm:pt modelId="{8D215830-E290-4FFA-8425-28E70FC05C15}" type="parTrans" cxnId="{6D9B5C27-178D-4EF1-9879-7287667FE40D}">
      <dgm:prSet/>
      <dgm:spPr/>
      <dgm:t>
        <a:bodyPr/>
        <a:lstStyle/>
        <a:p>
          <a:endParaRPr lang="en-US" sz="2800"/>
        </a:p>
      </dgm:t>
    </dgm:pt>
    <dgm:pt modelId="{D5E89E9D-BF23-4818-9DC8-A68E0460BEF9}" type="sibTrans" cxnId="{6D9B5C27-178D-4EF1-9879-7287667FE40D}">
      <dgm:prSet/>
      <dgm:spPr/>
      <dgm:t>
        <a:bodyPr/>
        <a:lstStyle/>
        <a:p>
          <a:endParaRPr lang="en-US" sz="2800"/>
        </a:p>
      </dgm:t>
    </dgm:pt>
    <dgm:pt modelId="{3D9C322D-4273-496A-BA93-43661A5595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0" dirty="0"/>
            <a:t>Methods included in the package: </a:t>
          </a:r>
        </a:p>
        <a:p>
          <a:pPr>
            <a:lnSpc>
              <a:spcPct val="100000"/>
            </a:lnSpc>
          </a:pPr>
          <a:r>
            <a:rPr lang="en-US" sz="1600" i="0" dirty="0"/>
            <a:t>Newton Method and Gradient Descent</a:t>
          </a:r>
          <a:endParaRPr lang="en-US" sz="1600" dirty="0"/>
        </a:p>
      </dgm:t>
    </dgm:pt>
    <dgm:pt modelId="{E8DD7E2E-F3A2-441E-A72A-D28C94A7256B}" type="parTrans" cxnId="{464B67AD-E2E3-474E-ABCF-8A47F405FC00}">
      <dgm:prSet/>
      <dgm:spPr/>
      <dgm:t>
        <a:bodyPr/>
        <a:lstStyle/>
        <a:p>
          <a:endParaRPr lang="en-US" sz="2800"/>
        </a:p>
      </dgm:t>
    </dgm:pt>
    <dgm:pt modelId="{841991D2-8E73-4D9F-AB0C-13880CD4B120}" type="sibTrans" cxnId="{464B67AD-E2E3-474E-ABCF-8A47F405FC00}">
      <dgm:prSet/>
      <dgm:spPr/>
      <dgm:t>
        <a:bodyPr/>
        <a:lstStyle/>
        <a:p>
          <a:endParaRPr lang="en-US" sz="2800"/>
        </a:p>
      </dgm:t>
    </dgm:pt>
    <dgm:pt modelId="{3C804E45-713D-4AA8-BCD9-F983753C7A7B}" type="pres">
      <dgm:prSet presAssocID="{1C665735-6B50-437C-BBD3-60A0D19CA25D}" presName="root" presStyleCnt="0">
        <dgm:presLayoutVars>
          <dgm:dir/>
          <dgm:resizeHandles val="exact"/>
        </dgm:presLayoutVars>
      </dgm:prSet>
      <dgm:spPr/>
    </dgm:pt>
    <dgm:pt modelId="{32199D41-9A87-4E57-8971-AA71F0B12B97}" type="pres">
      <dgm:prSet presAssocID="{73527D9E-8467-4838-8FE8-31542B00EDB6}" presName="compNode" presStyleCnt="0"/>
      <dgm:spPr/>
    </dgm:pt>
    <dgm:pt modelId="{3D8F4C54-D721-48C6-AAB4-758364360E41}" type="pres">
      <dgm:prSet presAssocID="{73527D9E-8467-4838-8FE8-31542B00ED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D70483-DF17-40FB-9233-2060B502932B}" type="pres">
      <dgm:prSet presAssocID="{73527D9E-8467-4838-8FE8-31542B00EDB6}" presName="iconSpace" presStyleCnt="0"/>
      <dgm:spPr/>
    </dgm:pt>
    <dgm:pt modelId="{6F1D0FB9-790A-4C70-A753-16DCD460BDEC}" type="pres">
      <dgm:prSet presAssocID="{73527D9E-8467-4838-8FE8-31542B00EDB6}" presName="parTx" presStyleLbl="revTx" presStyleIdx="0" presStyleCnt="6">
        <dgm:presLayoutVars>
          <dgm:chMax val="0"/>
          <dgm:chPref val="0"/>
        </dgm:presLayoutVars>
      </dgm:prSet>
      <dgm:spPr/>
    </dgm:pt>
    <dgm:pt modelId="{A76286C2-BB19-46E8-960F-05FC5234C518}" type="pres">
      <dgm:prSet presAssocID="{73527D9E-8467-4838-8FE8-31542B00EDB6}" presName="txSpace" presStyleCnt="0"/>
      <dgm:spPr/>
    </dgm:pt>
    <dgm:pt modelId="{148914A5-EDAD-4686-A210-9906573D3176}" type="pres">
      <dgm:prSet presAssocID="{73527D9E-8467-4838-8FE8-31542B00EDB6}" presName="desTx" presStyleLbl="revTx" presStyleIdx="1" presStyleCnt="6">
        <dgm:presLayoutVars/>
      </dgm:prSet>
      <dgm:spPr/>
    </dgm:pt>
    <dgm:pt modelId="{0035A7F0-FB97-431F-893D-80E9D1F0642B}" type="pres">
      <dgm:prSet presAssocID="{5842BA5A-25E1-4E1E-BDC0-99BE1D254932}" presName="sibTrans" presStyleCnt="0"/>
      <dgm:spPr/>
    </dgm:pt>
    <dgm:pt modelId="{BCAA1C75-6FF8-4B35-B72B-18EA1CD397BC}" type="pres">
      <dgm:prSet presAssocID="{E4B94D4A-916A-4BD5-A787-2905ED9983A5}" presName="compNode" presStyleCnt="0"/>
      <dgm:spPr/>
    </dgm:pt>
    <dgm:pt modelId="{143DB0E7-CE45-4422-901A-7166B8B5E157}" type="pres">
      <dgm:prSet presAssocID="{E4B94D4A-916A-4BD5-A787-2905ED9983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3D5A55-FB58-495D-BE47-4C5471FEA04D}" type="pres">
      <dgm:prSet presAssocID="{E4B94D4A-916A-4BD5-A787-2905ED9983A5}" presName="iconSpace" presStyleCnt="0"/>
      <dgm:spPr/>
    </dgm:pt>
    <dgm:pt modelId="{FB3023AD-5587-45FF-98DC-1F8F76DA31E0}" type="pres">
      <dgm:prSet presAssocID="{E4B94D4A-916A-4BD5-A787-2905ED9983A5}" presName="parTx" presStyleLbl="revTx" presStyleIdx="2" presStyleCnt="6">
        <dgm:presLayoutVars>
          <dgm:chMax val="0"/>
          <dgm:chPref val="0"/>
        </dgm:presLayoutVars>
      </dgm:prSet>
      <dgm:spPr/>
    </dgm:pt>
    <dgm:pt modelId="{B57F5CFD-9419-4A29-BDCE-625C97E03B47}" type="pres">
      <dgm:prSet presAssocID="{E4B94D4A-916A-4BD5-A787-2905ED9983A5}" presName="txSpace" presStyleCnt="0"/>
      <dgm:spPr/>
    </dgm:pt>
    <dgm:pt modelId="{DE6D9D31-0866-447C-B06B-ED3594109FA1}" type="pres">
      <dgm:prSet presAssocID="{E4B94D4A-916A-4BD5-A787-2905ED9983A5}" presName="desTx" presStyleLbl="revTx" presStyleIdx="3" presStyleCnt="6">
        <dgm:presLayoutVars/>
      </dgm:prSet>
      <dgm:spPr/>
    </dgm:pt>
    <dgm:pt modelId="{8CE87198-01AE-4C46-AFC0-A98FB73CE31D}" type="pres">
      <dgm:prSet presAssocID="{4CA6879E-4014-4919-B13E-36B288D857FC}" presName="sibTrans" presStyleCnt="0"/>
      <dgm:spPr/>
    </dgm:pt>
    <dgm:pt modelId="{67A2DAE1-ACCA-409B-BA67-1A3CFFC07E6A}" type="pres">
      <dgm:prSet presAssocID="{9526BAED-E078-4678-BB79-A94E9BB5E910}" presName="compNode" presStyleCnt="0"/>
      <dgm:spPr/>
    </dgm:pt>
    <dgm:pt modelId="{4ABF34FB-CF3E-43ED-AFE9-C1B78F7E7442}" type="pres">
      <dgm:prSet presAssocID="{9526BAED-E078-4678-BB79-A94E9BB5E9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703E1B2-1779-4881-AAD4-D64E43ED1A99}" type="pres">
      <dgm:prSet presAssocID="{9526BAED-E078-4678-BB79-A94E9BB5E910}" presName="iconSpace" presStyleCnt="0"/>
      <dgm:spPr/>
    </dgm:pt>
    <dgm:pt modelId="{92BA3B7A-B17C-4CF7-9B05-5BDB31BE86C1}" type="pres">
      <dgm:prSet presAssocID="{9526BAED-E078-4678-BB79-A94E9BB5E910}" presName="parTx" presStyleLbl="revTx" presStyleIdx="4" presStyleCnt="6">
        <dgm:presLayoutVars>
          <dgm:chMax val="0"/>
          <dgm:chPref val="0"/>
        </dgm:presLayoutVars>
      </dgm:prSet>
      <dgm:spPr/>
    </dgm:pt>
    <dgm:pt modelId="{E6CD0AF5-913E-4CE2-BFA8-9E5BF696EBA2}" type="pres">
      <dgm:prSet presAssocID="{9526BAED-E078-4678-BB79-A94E9BB5E910}" presName="txSpace" presStyleCnt="0"/>
      <dgm:spPr/>
    </dgm:pt>
    <dgm:pt modelId="{62E5A892-A912-4FFA-BA71-5F8409F4489B}" type="pres">
      <dgm:prSet presAssocID="{9526BAED-E078-4678-BB79-A94E9BB5E910}" presName="desTx" presStyleLbl="revTx" presStyleIdx="5" presStyleCnt="6">
        <dgm:presLayoutVars/>
      </dgm:prSet>
      <dgm:spPr/>
    </dgm:pt>
  </dgm:ptLst>
  <dgm:cxnLst>
    <dgm:cxn modelId="{72808201-2B1A-F042-A631-4F788780407E}" type="presOf" srcId="{3D9C322D-4273-496A-BA93-43661A5595E8}" destId="{62E5A892-A912-4FFA-BA71-5F8409F4489B}" srcOrd="0" destOrd="0" presId="urn:microsoft.com/office/officeart/2018/5/layout/CenteredIconLabelDescriptionList"/>
    <dgm:cxn modelId="{752E4412-66D7-DD4C-B320-6C96447D2188}" type="presOf" srcId="{EAA99C27-23D9-4C63-92A2-2FAEDD651A7F}" destId="{DE6D9D31-0866-447C-B06B-ED3594109FA1}" srcOrd="0" destOrd="0" presId="urn:microsoft.com/office/officeart/2018/5/layout/CenteredIconLabelDescriptionList"/>
    <dgm:cxn modelId="{A268231A-9ECE-4840-A234-2CBC06C737CE}" srcId="{73527D9E-8467-4838-8FE8-31542B00EDB6}" destId="{FAE0EBDD-28B8-4038-B888-43624FAEF926}" srcOrd="0" destOrd="0" parTransId="{EE39594A-2ECC-4E77-A736-57DC55FCD030}" sibTransId="{9FA00F27-6BF9-40A0-9BA5-8DF6D0A1FB1E}"/>
    <dgm:cxn modelId="{6D9B5C27-178D-4EF1-9879-7287667FE40D}" srcId="{1C665735-6B50-437C-BBD3-60A0D19CA25D}" destId="{9526BAED-E078-4678-BB79-A94E9BB5E910}" srcOrd="2" destOrd="0" parTransId="{8D215830-E290-4FFA-8425-28E70FC05C15}" sibTransId="{D5E89E9D-BF23-4818-9DC8-A68E0460BEF9}"/>
    <dgm:cxn modelId="{E8AFD62C-1D23-9B49-9D52-4C25FB6FA75C}" type="presOf" srcId="{9526BAED-E078-4678-BB79-A94E9BB5E910}" destId="{92BA3B7A-B17C-4CF7-9B05-5BDB31BE86C1}" srcOrd="0" destOrd="0" presId="urn:microsoft.com/office/officeart/2018/5/layout/CenteredIconLabelDescriptionList"/>
    <dgm:cxn modelId="{EEFA6632-986A-4DB0-9578-0BCEE5612654}" srcId="{73527D9E-8467-4838-8FE8-31542B00EDB6}" destId="{B363E15B-F15F-4830-86D5-CCDD5FF13A9A}" srcOrd="1" destOrd="0" parTransId="{093A54FD-87BC-4FE3-BE00-4E0CE2D0F208}" sibTransId="{D5656EC4-F428-4063-AB23-3065B738E0DA}"/>
    <dgm:cxn modelId="{7A560B41-34E3-7044-AC26-917227B0BD59}" type="presOf" srcId="{E4B94D4A-916A-4BD5-A787-2905ED9983A5}" destId="{FB3023AD-5587-45FF-98DC-1F8F76DA31E0}" srcOrd="0" destOrd="0" presId="urn:microsoft.com/office/officeart/2018/5/layout/CenteredIconLabelDescriptionList"/>
    <dgm:cxn modelId="{53A88F42-7D58-D54B-9189-01CFF116CFAA}" type="presOf" srcId="{FAE0EBDD-28B8-4038-B888-43624FAEF926}" destId="{148914A5-EDAD-4686-A210-9906573D3176}" srcOrd="0" destOrd="0" presId="urn:microsoft.com/office/officeart/2018/5/layout/CenteredIconLabelDescriptionList"/>
    <dgm:cxn modelId="{AE70F054-20B4-43B3-80CE-7137CF2123DD}" type="presOf" srcId="{1C665735-6B50-437C-BBD3-60A0D19CA25D}" destId="{3C804E45-713D-4AA8-BCD9-F983753C7A7B}" srcOrd="0" destOrd="0" presId="urn:microsoft.com/office/officeart/2018/5/layout/CenteredIconLabelDescriptionList"/>
    <dgm:cxn modelId="{50D27294-79B4-F644-A56E-2C5EB5AD4EF5}" type="presOf" srcId="{73527D9E-8467-4838-8FE8-31542B00EDB6}" destId="{6F1D0FB9-790A-4C70-A753-16DCD460BDEC}" srcOrd="0" destOrd="0" presId="urn:microsoft.com/office/officeart/2018/5/layout/CenteredIconLabelDescriptionList"/>
    <dgm:cxn modelId="{5339BF96-9314-4A31-A89D-81CD55ED152C}" srcId="{1C665735-6B50-437C-BBD3-60A0D19CA25D}" destId="{E4B94D4A-916A-4BD5-A787-2905ED9983A5}" srcOrd="1" destOrd="0" parTransId="{090F7A38-0D03-49F0-BA84-90B1035FEAA3}" sibTransId="{4CA6879E-4014-4919-B13E-36B288D857FC}"/>
    <dgm:cxn modelId="{640166A0-B4E6-B54F-BFAD-9A1EA160EBDD}" type="presOf" srcId="{E4EFE52E-DEAE-46E0-A01C-6D06D48F0523}" destId="{DE6D9D31-0866-447C-B06B-ED3594109FA1}" srcOrd="0" destOrd="1" presId="urn:microsoft.com/office/officeart/2018/5/layout/CenteredIconLabelDescriptionList"/>
    <dgm:cxn modelId="{6C3767A8-74CE-4276-8DD5-3B545CD5005F}" srcId="{E4B94D4A-916A-4BD5-A787-2905ED9983A5}" destId="{EAA99C27-23D9-4C63-92A2-2FAEDD651A7F}" srcOrd="0" destOrd="0" parTransId="{6ECF0E93-DB52-41EB-B665-C889253D74BD}" sibTransId="{01EE06B7-F7B2-47D4-9194-2E5816659082}"/>
    <dgm:cxn modelId="{464B67AD-E2E3-474E-ABCF-8A47F405FC00}" srcId="{9526BAED-E078-4678-BB79-A94E9BB5E910}" destId="{3D9C322D-4273-496A-BA93-43661A5595E8}" srcOrd="0" destOrd="0" parTransId="{E8DD7E2E-F3A2-441E-A72A-D28C94A7256B}" sibTransId="{841991D2-8E73-4D9F-AB0C-13880CD4B120}"/>
    <dgm:cxn modelId="{146D68AF-FD26-E248-8869-6178300C1169}" type="presOf" srcId="{B363E15B-F15F-4830-86D5-CCDD5FF13A9A}" destId="{148914A5-EDAD-4686-A210-9906573D3176}" srcOrd="0" destOrd="1" presId="urn:microsoft.com/office/officeart/2018/5/layout/CenteredIconLabelDescriptionList"/>
    <dgm:cxn modelId="{64B439D2-80F1-40B0-A232-EA327391A695}" srcId="{1C665735-6B50-437C-BBD3-60A0D19CA25D}" destId="{73527D9E-8467-4838-8FE8-31542B00EDB6}" srcOrd="0" destOrd="0" parTransId="{883F249B-9E4C-45BA-BD49-3981B7087F3C}" sibTransId="{5842BA5A-25E1-4E1E-BDC0-99BE1D254932}"/>
    <dgm:cxn modelId="{730553D9-D1A0-4CFE-9AB8-8ACC65EB6F98}" srcId="{E4B94D4A-916A-4BD5-A787-2905ED9983A5}" destId="{E4EFE52E-DEAE-46E0-A01C-6D06D48F0523}" srcOrd="1" destOrd="0" parTransId="{9F379051-03B6-417A-9351-5DB14E8270F7}" sibTransId="{6E4806CD-4CD5-4D71-8C67-7A7A01FBA819}"/>
    <dgm:cxn modelId="{ACBBE132-62A0-1343-98AB-601879779E5A}" type="presParOf" srcId="{3C804E45-713D-4AA8-BCD9-F983753C7A7B}" destId="{32199D41-9A87-4E57-8971-AA71F0B12B97}" srcOrd="0" destOrd="0" presId="urn:microsoft.com/office/officeart/2018/5/layout/CenteredIconLabelDescriptionList"/>
    <dgm:cxn modelId="{C3A4144C-D831-5F4B-92EC-C2E25F291FE8}" type="presParOf" srcId="{32199D41-9A87-4E57-8971-AA71F0B12B97}" destId="{3D8F4C54-D721-48C6-AAB4-758364360E41}" srcOrd="0" destOrd="0" presId="urn:microsoft.com/office/officeart/2018/5/layout/CenteredIconLabelDescriptionList"/>
    <dgm:cxn modelId="{10EDEAF4-BD24-EC4E-82E7-A0A83A4E65D7}" type="presParOf" srcId="{32199D41-9A87-4E57-8971-AA71F0B12B97}" destId="{7BD70483-DF17-40FB-9233-2060B502932B}" srcOrd="1" destOrd="0" presId="urn:microsoft.com/office/officeart/2018/5/layout/CenteredIconLabelDescriptionList"/>
    <dgm:cxn modelId="{AD4E76BE-BBB3-784C-A9A5-C90861CA915E}" type="presParOf" srcId="{32199D41-9A87-4E57-8971-AA71F0B12B97}" destId="{6F1D0FB9-790A-4C70-A753-16DCD460BDEC}" srcOrd="2" destOrd="0" presId="urn:microsoft.com/office/officeart/2018/5/layout/CenteredIconLabelDescriptionList"/>
    <dgm:cxn modelId="{EDC750D7-796E-AC4D-A4DF-4A5EC37C6B11}" type="presParOf" srcId="{32199D41-9A87-4E57-8971-AA71F0B12B97}" destId="{A76286C2-BB19-46E8-960F-05FC5234C518}" srcOrd="3" destOrd="0" presId="urn:microsoft.com/office/officeart/2018/5/layout/CenteredIconLabelDescriptionList"/>
    <dgm:cxn modelId="{9DD79047-2BC5-5E48-B77D-8751ECF2C959}" type="presParOf" srcId="{32199D41-9A87-4E57-8971-AA71F0B12B97}" destId="{148914A5-EDAD-4686-A210-9906573D3176}" srcOrd="4" destOrd="0" presId="urn:microsoft.com/office/officeart/2018/5/layout/CenteredIconLabelDescriptionList"/>
    <dgm:cxn modelId="{43C7304E-5BF8-3A44-9602-C9F25C712B8D}" type="presParOf" srcId="{3C804E45-713D-4AA8-BCD9-F983753C7A7B}" destId="{0035A7F0-FB97-431F-893D-80E9D1F0642B}" srcOrd="1" destOrd="0" presId="urn:microsoft.com/office/officeart/2018/5/layout/CenteredIconLabelDescriptionList"/>
    <dgm:cxn modelId="{FB66BACB-9D87-8749-8EB0-964CC6985772}" type="presParOf" srcId="{3C804E45-713D-4AA8-BCD9-F983753C7A7B}" destId="{BCAA1C75-6FF8-4B35-B72B-18EA1CD397BC}" srcOrd="2" destOrd="0" presId="urn:microsoft.com/office/officeart/2018/5/layout/CenteredIconLabelDescriptionList"/>
    <dgm:cxn modelId="{9BA831E7-4897-8249-A829-519F3EE9253B}" type="presParOf" srcId="{BCAA1C75-6FF8-4B35-B72B-18EA1CD397BC}" destId="{143DB0E7-CE45-4422-901A-7166B8B5E157}" srcOrd="0" destOrd="0" presId="urn:microsoft.com/office/officeart/2018/5/layout/CenteredIconLabelDescriptionList"/>
    <dgm:cxn modelId="{F8B42C3A-D404-364C-BC41-65AC60EAFC78}" type="presParOf" srcId="{BCAA1C75-6FF8-4B35-B72B-18EA1CD397BC}" destId="{933D5A55-FB58-495D-BE47-4C5471FEA04D}" srcOrd="1" destOrd="0" presId="urn:microsoft.com/office/officeart/2018/5/layout/CenteredIconLabelDescriptionList"/>
    <dgm:cxn modelId="{B6FEB7A5-678B-7947-BADC-A1DCA1DAF655}" type="presParOf" srcId="{BCAA1C75-6FF8-4B35-B72B-18EA1CD397BC}" destId="{FB3023AD-5587-45FF-98DC-1F8F76DA31E0}" srcOrd="2" destOrd="0" presId="urn:microsoft.com/office/officeart/2018/5/layout/CenteredIconLabelDescriptionList"/>
    <dgm:cxn modelId="{C0B43E16-A0AC-834C-A736-8E38E9AD87B6}" type="presParOf" srcId="{BCAA1C75-6FF8-4B35-B72B-18EA1CD397BC}" destId="{B57F5CFD-9419-4A29-BDCE-625C97E03B47}" srcOrd="3" destOrd="0" presId="urn:microsoft.com/office/officeart/2018/5/layout/CenteredIconLabelDescriptionList"/>
    <dgm:cxn modelId="{38770654-EDFE-3F49-8C61-B4AA517D76EA}" type="presParOf" srcId="{BCAA1C75-6FF8-4B35-B72B-18EA1CD397BC}" destId="{DE6D9D31-0866-447C-B06B-ED3594109FA1}" srcOrd="4" destOrd="0" presId="urn:microsoft.com/office/officeart/2018/5/layout/CenteredIconLabelDescriptionList"/>
    <dgm:cxn modelId="{256F947C-42D5-274A-819F-2B2E1F331F5C}" type="presParOf" srcId="{3C804E45-713D-4AA8-BCD9-F983753C7A7B}" destId="{8CE87198-01AE-4C46-AFC0-A98FB73CE31D}" srcOrd="3" destOrd="0" presId="urn:microsoft.com/office/officeart/2018/5/layout/CenteredIconLabelDescriptionList"/>
    <dgm:cxn modelId="{24BB3147-EF1D-4344-9443-7EC6A63323AD}" type="presParOf" srcId="{3C804E45-713D-4AA8-BCD9-F983753C7A7B}" destId="{67A2DAE1-ACCA-409B-BA67-1A3CFFC07E6A}" srcOrd="4" destOrd="0" presId="urn:microsoft.com/office/officeart/2018/5/layout/CenteredIconLabelDescriptionList"/>
    <dgm:cxn modelId="{B9E42858-B563-2543-A1FE-3295E06D10F7}" type="presParOf" srcId="{67A2DAE1-ACCA-409B-BA67-1A3CFFC07E6A}" destId="{4ABF34FB-CF3E-43ED-AFE9-C1B78F7E7442}" srcOrd="0" destOrd="0" presId="urn:microsoft.com/office/officeart/2018/5/layout/CenteredIconLabelDescriptionList"/>
    <dgm:cxn modelId="{EC6B8D40-A862-0541-B296-B8ABAE523452}" type="presParOf" srcId="{67A2DAE1-ACCA-409B-BA67-1A3CFFC07E6A}" destId="{1703E1B2-1779-4881-AAD4-D64E43ED1A99}" srcOrd="1" destOrd="0" presId="urn:microsoft.com/office/officeart/2018/5/layout/CenteredIconLabelDescriptionList"/>
    <dgm:cxn modelId="{475D1EDB-1079-2241-A416-B84E6D744358}" type="presParOf" srcId="{67A2DAE1-ACCA-409B-BA67-1A3CFFC07E6A}" destId="{92BA3B7A-B17C-4CF7-9B05-5BDB31BE86C1}" srcOrd="2" destOrd="0" presId="urn:microsoft.com/office/officeart/2018/5/layout/CenteredIconLabelDescriptionList"/>
    <dgm:cxn modelId="{7EF60FEE-545D-C741-8289-1EF8F0396B1D}" type="presParOf" srcId="{67A2DAE1-ACCA-409B-BA67-1A3CFFC07E6A}" destId="{E6CD0AF5-913E-4CE2-BFA8-9E5BF696EBA2}" srcOrd="3" destOrd="0" presId="urn:microsoft.com/office/officeart/2018/5/layout/CenteredIconLabelDescriptionList"/>
    <dgm:cxn modelId="{BDC812C3-2F25-9446-AD74-3159CB36FDA1}" type="presParOf" srcId="{67A2DAE1-ACCA-409B-BA67-1A3CFFC07E6A}" destId="{62E5A892-A912-4FFA-BA71-5F8409F448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82B68-299E-4672-A9B9-0577071AF7D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36F98F-DD3C-4C4C-8953-EAD5A4D300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Basic functions: </a:t>
          </a:r>
          <a:endParaRPr lang="en-US"/>
        </a:p>
      </dgm:t>
    </dgm:pt>
    <dgm:pt modelId="{496BE6D3-776B-4C80-9B52-7DC2634C3955}" type="parTrans" cxnId="{C6649D42-398F-48C7-9037-0BD53E36C27B}">
      <dgm:prSet/>
      <dgm:spPr/>
      <dgm:t>
        <a:bodyPr/>
        <a:lstStyle/>
        <a:p>
          <a:endParaRPr lang="en-US"/>
        </a:p>
      </dgm:t>
    </dgm:pt>
    <dgm:pt modelId="{3D679C36-12AE-407E-A632-F1974EFFE19B}" type="sibTrans" cxnId="{C6649D42-398F-48C7-9037-0BD53E36C27B}">
      <dgm:prSet/>
      <dgm:spPr/>
      <dgm:t>
        <a:bodyPr/>
        <a:lstStyle/>
        <a:p>
          <a:endParaRPr lang="en-US"/>
        </a:p>
      </dgm:t>
    </dgm:pt>
    <dgm:pt modelId="{C727666D-0720-469C-BF65-E296929B0902}">
      <dgm:prSet/>
      <dgm:spPr/>
      <dgm:t>
        <a:bodyPr/>
        <a:lstStyle/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aseline="0" dirty="0"/>
            <a:t>addition(+), </a:t>
          </a:r>
        </a:p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aseline="0" dirty="0"/>
            <a:t>subtraction(-),</a:t>
          </a:r>
        </a:p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aseline="0" dirty="0"/>
            <a:t> multiplication(*), </a:t>
          </a:r>
        </a:p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aseline="0" dirty="0"/>
            <a:t>division(/), </a:t>
          </a:r>
          <a:endParaRPr lang="en-US" dirty="0"/>
        </a:p>
      </dgm:t>
    </dgm:pt>
    <dgm:pt modelId="{4F28103E-BF0E-4B2B-B988-2EC43CBA84A2}" type="parTrans" cxnId="{1EB4F1C7-15FF-413A-9DC4-4BA64E947806}">
      <dgm:prSet/>
      <dgm:spPr/>
      <dgm:t>
        <a:bodyPr/>
        <a:lstStyle/>
        <a:p>
          <a:endParaRPr lang="en-US"/>
        </a:p>
      </dgm:t>
    </dgm:pt>
    <dgm:pt modelId="{C3578C28-E2B6-4E4C-832D-48C6723C70C7}" type="sibTrans" cxnId="{1EB4F1C7-15FF-413A-9DC4-4BA64E947806}">
      <dgm:prSet/>
      <dgm:spPr/>
      <dgm:t>
        <a:bodyPr/>
        <a:lstStyle/>
        <a:p>
          <a:endParaRPr lang="en-US"/>
        </a:p>
      </dgm:t>
    </dgm:pt>
    <dgm:pt modelId="{F14239E4-C29A-4EF3-83C2-98397C6BE3B4}">
      <dgm:prSet/>
      <dgm:spPr/>
      <dgm:t>
        <a:bodyPr/>
        <a:lstStyle/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aseline="0" dirty="0"/>
            <a:t>negation, </a:t>
          </a:r>
        </a:p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aseline="0" dirty="0"/>
            <a:t>power (can be called by pow() or using **)</a:t>
          </a:r>
          <a:endParaRPr lang="en-US" dirty="0"/>
        </a:p>
      </dgm:t>
    </dgm:pt>
    <dgm:pt modelId="{9812DD7D-E3BA-4EF6-9446-F491D75F90FE}" type="parTrans" cxnId="{E8929FC0-E52A-485C-9FC3-52620C0CDF31}">
      <dgm:prSet/>
      <dgm:spPr/>
      <dgm:t>
        <a:bodyPr/>
        <a:lstStyle/>
        <a:p>
          <a:endParaRPr lang="en-US"/>
        </a:p>
      </dgm:t>
    </dgm:pt>
    <dgm:pt modelId="{CF8094B3-381A-4778-A136-3C356D7E851A}" type="sibTrans" cxnId="{E8929FC0-E52A-485C-9FC3-52620C0CDF31}">
      <dgm:prSet/>
      <dgm:spPr/>
      <dgm:t>
        <a:bodyPr/>
        <a:lstStyle/>
        <a:p>
          <a:endParaRPr lang="en-US"/>
        </a:p>
      </dgm:t>
    </dgm:pt>
    <dgm:pt modelId="{BC6D6A56-BD30-4F0B-A47A-4100ECBFDD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Elementary functions:</a:t>
          </a:r>
          <a:endParaRPr lang="en-US"/>
        </a:p>
      </dgm:t>
    </dgm:pt>
    <dgm:pt modelId="{878DC29F-C3B8-498D-A557-BABDAB75E6D9}" type="parTrans" cxnId="{A6E2B463-B7A6-46D7-9647-2EEEFECA24C5}">
      <dgm:prSet/>
      <dgm:spPr/>
      <dgm:t>
        <a:bodyPr/>
        <a:lstStyle/>
        <a:p>
          <a:endParaRPr lang="en-US"/>
        </a:p>
      </dgm:t>
    </dgm:pt>
    <dgm:pt modelId="{F0B7FC53-926E-493E-9A74-FCBBCB2FA7F7}" type="sibTrans" cxnId="{A6E2B463-B7A6-46D7-9647-2EEEFECA24C5}">
      <dgm:prSet/>
      <dgm:spPr/>
      <dgm:t>
        <a:bodyPr/>
        <a:lstStyle/>
        <a:p>
          <a:endParaRPr lang="en-US"/>
        </a:p>
      </dgm:t>
    </dgm:pt>
    <dgm:pt modelId="{058A0E2D-8192-4971-815B-291BB6F176D0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200" i="0" baseline="0"/>
            <a:t>Trig functions:</a:t>
          </a:r>
          <a:endParaRPr lang="en-US" sz="1200"/>
        </a:p>
      </dgm:t>
    </dgm:pt>
    <dgm:pt modelId="{364006E9-F5E8-4BD1-A901-17825AF6E4F5}" type="parTrans" cxnId="{688EC0C0-B426-41F4-B7AE-9080CF83CB10}">
      <dgm:prSet/>
      <dgm:spPr/>
      <dgm:t>
        <a:bodyPr/>
        <a:lstStyle/>
        <a:p>
          <a:endParaRPr lang="en-US"/>
        </a:p>
      </dgm:t>
    </dgm:pt>
    <dgm:pt modelId="{DA36186E-ED5F-4AAF-B3DB-ABE4519B4574}" type="sibTrans" cxnId="{688EC0C0-B426-41F4-B7AE-9080CF83CB10}">
      <dgm:prSet/>
      <dgm:spPr/>
      <dgm:t>
        <a:bodyPr/>
        <a:lstStyle/>
        <a:p>
          <a:endParaRPr lang="en-US"/>
        </a:p>
      </dgm:t>
    </dgm:pt>
    <dgm:pt modelId="{9A0755A7-4156-477F-8598-99B1DEB56212}">
      <dgm:prSet custT="1"/>
      <dgm:spPr/>
      <dgm:t>
        <a:bodyPr/>
        <a:lstStyle/>
        <a:p>
          <a:pPr algn="ctr"/>
          <a:r>
            <a:rPr lang="en-US" sz="1200" baseline="0" dirty="0"/>
            <a:t>sine: sin(x)</a:t>
          </a:r>
          <a:endParaRPr lang="en-US" sz="1200" dirty="0"/>
        </a:p>
      </dgm:t>
    </dgm:pt>
    <dgm:pt modelId="{81311637-89FC-4A49-BBD4-61E4C3F878FE}" type="parTrans" cxnId="{C38BAA98-9E06-4C02-BB18-F68E7C6A6B4F}">
      <dgm:prSet/>
      <dgm:spPr/>
      <dgm:t>
        <a:bodyPr/>
        <a:lstStyle/>
        <a:p>
          <a:endParaRPr lang="en-US"/>
        </a:p>
      </dgm:t>
    </dgm:pt>
    <dgm:pt modelId="{10EC576E-1587-4D74-A0D6-940E1A922B1D}" type="sibTrans" cxnId="{C38BAA98-9E06-4C02-BB18-F68E7C6A6B4F}">
      <dgm:prSet/>
      <dgm:spPr/>
      <dgm:t>
        <a:bodyPr/>
        <a:lstStyle/>
        <a:p>
          <a:endParaRPr lang="en-US"/>
        </a:p>
      </dgm:t>
    </dgm:pt>
    <dgm:pt modelId="{9FDF4574-BBB7-455A-BE53-03C05CF19EAB}">
      <dgm:prSet custT="1"/>
      <dgm:spPr/>
      <dgm:t>
        <a:bodyPr/>
        <a:lstStyle/>
        <a:p>
          <a:pPr algn="ctr"/>
          <a:r>
            <a:rPr lang="en-US" sz="1200" baseline="0"/>
            <a:t>cosine: cos(x)</a:t>
          </a:r>
          <a:endParaRPr lang="en-US" sz="1200"/>
        </a:p>
      </dgm:t>
    </dgm:pt>
    <dgm:pt modelId="{7D15DACB-B3EF-45BC-8255-2BE897A1BAB5}" type="parTrans" cxnId="{29153A92-707D-41C8-A6FD-57ECC2E24721}">
      <dgm:prSet/>
      <dgm:spPr/>
      <dgm:t>
        <a:bodyPr/>
        <a:lstStyle/>
        <a:p>
          <a:endParaRPr lang="en-US"/>
        </a:p>
      </dgm:t>
    </dgm:pt>
    <dgm:pt modelId="{161A9019-6DEF-4A55-AD1D-E364F19B32C3}" type="sibTrans" cxnId="{29153A92-707D-41C8-A6FD-57ECC2E24721}">
      <dgm:prSet/>
      <dgm:spPr/>
      <dgm:t>
        <a:bodyPr/>
        <a:lstStyle/>
        <a:p>
          <a:endParaRPr lang="en-US"/>
        </a:p>
      </dgm:t>
    </dgm:pt>
    <dgm:pt modelId="{7082AC90-6493-4375-8E78-F4015BBE0749}">
      <dgm:prSet custT="1"/>
      <dgm:spPr/>
      <dgm:t>
        <a:bodyPr/>
        <a:lstStyle/>
        <a:p>
          <a:pPr algn="ctr"/>
          <a:r>
            <a:rPr lang="en-US" sz="1200" baseline="0"/>
            <a:t>tangent tan(x)</a:t>
          </a:r>
          <a:endParaRPr lang="en-US" sz="1200"/>
        </a:p>
      </dgm:t>
    </dgm:pt>
    <dgm:pt modelId="{EAB3FB4F-0DD7-4FEE-9129-B58829EDFCF5}" type="parTrans" cxnId="{C12287C1-7DE5-431E-8CBA-85EC6D6C1628}">
      <dgm:prSet/>
      <dgm:spPr/>
      <dgm:t>
        <a:bodyPr/>
        <a:lstStyle/>
        <a:p>
          <a:endParaRPr lang="en-US"/>
        </a:p>
      </dgm:t>
    </dgm:pt>
    <dgm:pt modelId="{0D7D3B05-FC84-469B-9A67-8A1C7CF1D8AD}" type="sibTrans" cxnId="{C12287C1-7DE5-431E-8CBA-85EC6D6C1628}">
      <dgm:prSet/>
      <dgm:spPr/>
      <dgm:t>
        <a:bodyPr/>
        <a:lstStyle/>
        <a:p>
          <a:endParaRPr lang="en-US"/>
        </a:p>
      </dgm:t>
    </dgm:pt>
    <dgm:pt modelId="{D4277A47-9A7E-4E02-8124-2B692354498C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200" i="0" baseline="0" dirty="0"/>
            <a:t>Inverse Trig functions:</a:t>
          </a:r>
          <a:endParaRPr lang="en-US" sz="1200" dirty="0"/>
        </a:p>
      </dgm:t>
    </dgm:pt>
    <dgm:pt modelId="{A40AF1BE-A1D5-4DD0-BCBB-CCCA245D3F0D}" type="parTrans" cxnId="{569096FE-001E-4A7B-A05C-C649ED6B20C0}">
      <dgm:prSet/>
      <dgm:spPr/>
      <dgm:t>
        <a:bodyPr/>
        <a:lstStyle/>
        <a:p>
          <a:endParaRPr lang="en-US"/>
        </a:p>
      </dgm:t>
    </dgm:pt>
    <dgm:pt modelId="{346ABF14-5CE5-4A41-AE9E-57AE40DF215F}" type="sibTrans" cxnId="{569096FE-001E-4A7B-A05C-C649ED6B20C0}">
      <dgm:prSet/>
      <dgm:spPr/>
      <dgm:t>
        <a:bodyPr/>
        <a:lstStyle/>
        <a:p>
          <a:endParaRPr lang="en-US"/>
        </a:p>
      </dgm:t>
    </dgm:pt>
    <dgm:pt modelId="{BBEAEABA-5036-40E0-9FAD-72807842BA0D}">
      <dgm:prSet custT="1"/>
      <dgm:spPr/>
      <dgm:t>
        <a:bodyPr/>
        <a:lstStyle/>
        <a:p>
          <a:pPr algn="ctr"/>
          <a:r>
            <a:rPr lang="en-US" sz="1200" baseline="0" dirty="0"/>
            <a:t>arcsine: </a:t>
          </a:r>
          <a:r>
            <a:rPr lang="en-US" sz="1200" baseline="0" dirty="0" err="1"/>
            <a:t>arcsin</a:t>
          </a:r>
          <a:r>
            <a:rPr lang="en-US" sz="1200" baseline="0" dirty="0"/>
            <a:t>(x),</a:t>
          </a:r>
          <a:endParaRPr lang="en-US" sz="1200" dirty="0"/>
        </a:p>
      </dgm:t>
    </dgm:pt>
    <dgm:pt modelId="{90526F2A-9B38-4ABE-855E-1BAF207DBCAD}" type="parTrans" cxnId="{3B8DDD9F-5CEF-493D-8F57-4B2851B8EB6B}">
      <dgm:prSet/>
      <dgm:spPr/>
      <dgm:t>
        <a:bodyPr/>
        <a:lstStyle/>
        <a:p>
          <a:endParaRPr lang="en-US"/>
        </a:p>
      </dgm:t>
    </dgm:pt>
    <dgm:pt modelId="{5E068BAF-AC98-4DF8-A987-49F85C1F61CF}" type="sibTrans" cxnId="{3B8DDD9F-5CEF-493D-8F57-4B2851B8EB6B}">
      <dgm:prSet/>
      <dgm:spPr/>
      <dgm:t>
        <a:bodyPr/>
        <a:lstStyle/>
        <a:p>
          <a:endParaRPr lang="en-US"/>
        </a:p>
      </dgm:t>
    </dgm:pt>
    <dgm:pt modelId="{FEA6B6E4-CB54-425C-9A91-6A9E0B1A3762}">
      <dgm:prSet custT="1"/>
      <dgm:spPr/>
      <dgm:t>
        <a:bodyPr/>
        <a:lstStyle/>
        <a:p>
          <a:pPr algn="ctr"/>
          <a:r>
            <a:rPr lang="en-US" sz="1200" baseline="0"/>
            <a:t>arccosine: arccos(x),</a:t>
          </a:r>
          <a:endParaRPr lang="en-US" sz="1200"/>
        </a:p>
      </dgm:t>
    </dgm:pt>
    <dgm:pt modelId="{0D78D1EA-73DF-4493-90F0-FFAC1D58E4FF}" type="parTrans" cxnId="{1E46C50E-15D2-4F78-9F63-D09251AF33E3}">
      <dgm:prSet/>
      <dgm:spPr/>
      <dgm:t>
        <a:bodyPr/>
        <a:lstStyle/>
        <a:p>
          <a:endParaRPr lang="en-US"/>
        </a:p>
      </dgm:t>
    </dgm:pt>
    <dgm:pt modelId="{6D4F98A5-5644-4308-A84F-AAA20346E033}" type="sibTrans" cxnId="{1E46C50E-15D2-4F78-9F63-D09251AF33E3}">
      <dgm:prSet/>
      <dgm:spPr/>
      <dgm:t>
        <a:bodyPr/>
        <a:lstStyle/>
        <a:p>
          <a:endParaRPr lang="en-US"/>
        </a:p>
      </dgm:t>
    </dgm:pt>
    <dgm:pt modelId="{E0821F24-7B75-424E-A49B-288289E4003E}">
      <dgm:prSet custT="1"/>
      <dgm:spPr/>
      <dgm:t>
        <a:bodyPr/>
        <a:lstStyle/>
        <a:p>
          <a:pPr algn="ctr"/>
          <a:r>
            <a:rPr lang="en-US" sz="1200" baseline="0"/>
            <a:t>arctangent: arctan(x)</a:t>
          </a:r>
          <a:endParaRPr lang="en-US" sz="1200"/>
        </a:p>
      </dgm:t>
    </dgm:pt>
    <dgm:pt modelId="{283D9584-05E9-47CA-9781-A117F39D025C}" type="parTrans" cxnId="{A5527EC5-8950-4BD6-86BB-97B382766AD7}">
      <dgm:prSet/>
      <dgm:spPr/>
      <dgm:t>
        <a:bodyPr/>
        <a:lstStyle/>
        <a:p>
          <a:endParaRPr lang="en-US"/>
        </a:p>
      </dgm:t>
    </dgm:pt>
    <dgm:pt modelId="{F2360999-B4FA-473F-9112-A23911A67859}" type="sibTrans" cxnId="{A5527EC5-8950-4BD6-86BB-97B382766AD7}">
      <dgm:prSet/>
      <dgm:spPr/>
      <dgm:t>
        <a:bodyPr/>
        <a:lstStyle/>
        <a:p>
          <a:endParaRPr lang="en-US"/>
        </a:p>
      </dgm:t>
    </dgm:pt>
    <dgm:pt modelId="{A831155A-D683-4E26-AE65-0CAC28BF78E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200" i="0" baseline="0" dirty="0"/>
            <a:t>Hyperbolic functions:</a:t>
          </a:r>
          <a:endParaRPr lang="en-US" sz="1200" dirty="0"/>
        </a:p>
      </dgm:t>
    </dgm:pt>
    <dgm:pt modelId="{2783A894-A425-46EF-8B4A-1A78D621304A}" type="parTrans" cxnId="{E49014B2-616D-4CBF-A64B-2C3998E49635}">
      <dgm:prSet/>
      <dgm:spPr/>
      <dgm:t>
        <a:bodyPr/>
        <a:lstStyle/>
        <a:p>
          <a:endParaRPr lang="en-US"/>
        </a:p>
      </dgm:t>
    </dgm:pt>
    <dgm:pt modelId="{4CFA8CD8-2A87-4F90-A142-ECEFB2E9AE5E}" type="sibTrans" cxnId="{E49014B2-616D-4CBF-A64B-2C3998E49635}">
      <dgm:prSet/>
      <dgm:spPr/>
      <dgm:t>
        <a:bodyPr/>
        <a:lstStyle/>
        <a:p>
          <a:endParaRPr lang="en-US"/>
        </a:p>
      </dgm:t>
    </dgm:pt>
    <dgm:pt modelId="{80F4D695-C49F-4AB3-963B-9172CA67AF9C}">
      <dgm:prSet custT="1"/>
      <dgm:spPr/>
      <dgm:t>
        <a:bodyPr/>
        <a:lstStyle/>
        <a:p>
          <a:pPr algn="ctr"/>
          <a:r>
            <a:rPr lang="en-US" sz="1200" baseline="0"/>
            <a:t>sinh: sinh(x)</a:t>
          </a:r>
          <a:endParaRPr lang="en-US" sz="1200"/>
        </a:p>
      </dgm:t>
    </dgm:pt>
    <dgm:pt modelId="{1D299EE4-0158-4027-80B0-09FC1EDF1FD9}" type="parTrans" cxnId="{72B04501-918C-4156-A41C-32E63F38FE5D}">
      <dgm:prSet/>
      <dgm:spPr/>
      <dgm:t>
        <a:bodyPr/>
        <a:lstStyle/>
        <a:p>
          <a:endParaRPr lang="en-US"/>
        </a:p>
      </dgm:t>
    </dgm:pt>
    <dgm:pt modelId="{531ED9F1-A2FF-49FB-A613-7ED704C063AE}" type="sibTrans" cxnId="{72B04501-918C-4156-A41C-32E63F38FE5D}">
      <dgm:prSet/>
      <dgm:spPr/>
      <dgm:t>
        <a:bodyPr/>
        <a:lstStyle/>
        <a:p>
          <a:endParaRPr lang="en-US"/>
        </a:p>
      </dgm:t>
    </dgm:pt>
    <dgm:pt modelId="{AD0A150E-A3EE-4E9B-8C44-1C8F0F019865}">
      <dgm:prSet custT="1"/>
      <dgm:spPr/>
      <dgm:t>
        <a:bodyPr/>
        <a:lstStyle/>
        <a:p>
          <a:pPr algn="ctr"/>
          <a:r>
            <a:rPr lang="en-US" sz="1200" baseline="0"/>
            <a:t>cosh: cosh(x)</a:t>
          </a:r>
          <a:endParaRPr lang="en-US" sz="1200"/>
        </a:p>
      </dgm:t>
    </dgm:pt>
    <dgm:pt modelId="{A235E97A-D732-4791-8A4B-509BF806D3A0}" type="parTrans" cxnId="{EDE41CFF-E28A-4C7D-99FF-08A023F695D4}">
      <dgm:prSet/>
      <dgm:spPr/>
      <dgm:t>
        <a:bodyPr/>
        <a:lstStyle/>
        <a:p>
          <a:endParaRPr lang="en-US"/>
        </a:p>
      </dgm:t>
    </dgm:pt>
    <dgm:pt modelId="{2EFEC084-673D-40B7-9DCC-99FFCB2559A5}" type="sibTrans" cxnId="{EDE41CFF-E28A-4C7D-99FF-08A023F695D4}">
      <dgm:prSet/>
      <dgm:spPr/>
      <dgm:t>
        <a:bodyPr/>
        <a:lstStyle/>
        <a:p>
          <a:endParaRPr lang="en-US"/>
        </a:p>
      </dgm:t>
    </dgm:pt>
    <dgm:pt modelId="{5C9ACE5C-1999-4185-98A0-D3B9D577E196}">
      <dgm:prSet custT="1"/>
      <dgm:spPr/>
      <dgm:t>
        <a:bodyPr/>
        <a:lstStyle/>
        <a:p>
          <a:pPr algn="ctr"/>
          <a:r>
            <a:rPr lang="en-US" sz="1200" baseline="0" dirty="0"/>
            <a:t>tanh: tanh(x)</a:t>
          </a:r>
          <a:endParaRPr lang="en-US" sz="1200" dirty="0"/>
        </a:p>
      </dgm:t>
    </dgm:pt>
    <dgm:pt modelId="{5FFA4247-264D-47CD-A42B-A1D751339FAD}" type="parTrans" cxnId="{05304ACF-FAD5-4D67-B60C-367FAB335114}">
      <dgm:prSet/>
      <dgm:spPr/>
      <dgm:t>
        <a:bodyPr/>
        <a:lstStyle/>
        <a:p>
          <a:endParaRPr lang="en-US"/>
        </a:p>
      </dgm:t>
    </dgm:pt>
    <dgm:pt modelId="{1A25009C-0FBD-416A-BCE7-D06AE3B89178}" type="sibTrans" cxnId="{05304ACF-FAD5-4D67-B60C-367FAB335114}">
      <dgm:prSet/>
      <dgm:spPr/>
      <dgm:t>
        <a:bodyPr/>
        <a:lstStyle/>
        <a:p>
          <a:endParaRPr lang="en-US"/>
        </a:p>
      </dgm:t>
    </dgm:pt>
    <dgm:pt modelId="{8ADD1964-3743-4FBE-A61E-ED9F3907EC86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200" i="0" baseline="0" dirty="0"/>
            <a:t>logistic function: sigmoid(x, b_0=0, b_1=1)</a:t>
          </a:r>
          <a:endParaRPr lang="en-US" sz="1200" dirty="0"/>
        </a:p>
      </dgm:t>
    </dgm:pt>
    <dgm:pt modelId="{D9668C88-BEAA-4B4C-BBBE-CFA1C1320FE3}" type="parTrans" cxnId="{B5839986-3BB5-4765-96B7-AD6755A9BB46}">
      <dgm:prSet/>
      <dgm:spPr/>
      <dgm:t>
        <a:bodyPr/>
        <a:lstStyle/>
        <a:p>
          <a:endParaRPr lang="en-US"/>
        </a:p>
      </dgm:t>
    </dgm:pt>
    <dgm:pt modelId="{813A4DDA-24AF-4DC0-B8F1-37E7F5A7DFB2}" type="sibTrans" cxnId="{B5839986-3BB5-4765-96B7-AD6755A9BB46}">
      <dgm:prSet/>
      <dgm:spPr/>
      <dgm:t>
        <a:bodyPr/>
        <a:lstStyle/>
        <a:p>
          <a:endParaRPr lang="en-US"/>
        </a:p>
      </dgm:t>
    </dgm:pt>
    <dgm:pt modelId="{5F3507CA-8115-4797-B11F-498045E62AB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200" i="0" baseline="0" dirty="0"/>
            <a:t>logarithmic function: log(x)</a:t>
          </a:r>
          <a:endParaRPr lang="en-US" sz="1200" dirty="0"/>
        </a:p>
      </dgm:t>
    </dgm:pt>
    <dgm:pt modelId="{8364443B-6A3C-4B46-98E0-D34F103E51BA}" type="parTrans" cxnId="{513C2350-2E9A-4112-B698-90F43FEB2B2F}">
      <dgm:prSet/>
      <dgm:spPr/>
      <dgm:t>
        <a:bodyPr/>
        <a:lstStyle/>
        <a:p>
          <a:endParaRPr lang="en-US"/>
        </a:p>
      </dgm:t>
    </dgm:pt>
    <dgm:pt modelId="{C83BD88C-4E3D-413A-A30A-451EFC4721FB}" type="sibTrans" cxnId="{513C2350-2E9A-4112-B698-90F43FEB2B2F}">
      <dgm:prSet/>
      <dgm:spPr/>
      <dgm:t>
        <a:bodyPr/>
        <a:lstStyle/>
        <a:p>
          <a:endParaRPr lang="en-US"/>
        </a:p>
      </dgm:t>
    </dgm:pt>
    <dgm:pt modelId="{A260AFC9-44EE-4BA4-BEB5-34739E94CE0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200" i="0" baseline="0" dirty="0"/>
            <a:t>exponential function: e(x) </a:t>
          </a:r>
        </a:p>
        <a:p>
          <a:pPr algn="ctr">
            <a:lnSpc>
              <a:spcPct val="100000"/>
            </a:lnSpc>
          </a:pPr>
          <a:r>
            <a:rPr lang="en-US" sz="1200" i="0" baseline="0" dirty="0"/>
            <a:t>square root: sqrt(x)</a:t>
          </a:r>
          <a:endParaRPr lang="en-US" sz="1200" dirty="0"/>
        </a:p>
      </dgm:t>
    </dgm:pt>
    <dgm:pt modelId="{8B181154-37C1-4CE6-A721-E527C752FBC5}" type="parTrans" cxnId="{3456275F-EF83-434A-A646-4A7160FC1E3E}">
      <dgm:prSet/>
      <dgm:spPr/>
      <dgm:t>
        <a:bodyPr/>
        <a:lstStyle/>
        <a:p>
          <a:endParaRPr lang="en-US"/>
        </a:p>
      </dgm:t>
    </dgm:pt>
    <dgm:pt modelId="{B1739D6E-A66E-4A59-9EE3-85D64CFA77E7}" type="sibTrans" cxnId="{3456275F-EF83-434A-A646-4A7160FC1E3E}">
      <dgm:prSet/>
      <dgm:spPr/>
      <dgm:t>
        <a:bodyPr/>
        <a:lstStyle/>
        <a:p>
          <a:endParaRPr lang="en-US"/>
        </a:p>
      </dgm:t>
    </dgm:pt>
    <dgm:pt modelId="{FE329C38-3ECF-4BEF-A376-ACED572DAAA5}" type="pres">
      <dgm:prSet presAssocID="{92482B68-299E-4672-A9B9-0577071AF7D1}" presName="root" presStyleCnt="0">
        <dgm:presLayoutVars>
          <dgm:dir/>
          <dgm:resizeHandles val="exact"/>
        </dgm:presLayoutVars>
      </dgm:prSet>
      <dgm:spPr/>
    </dgm:pt>
    <dgm:pt modelId="{D4297419-7B73-41AA-953B-3F31A2E391CE}" type="pres">
      <dgm:prSet presAssocID="{7A36F98F-DD3C-4C4C-8953-EAD5A4D300B8}" presName="compNode" presStyleCnt="0"/>
      <dgm:spPr/>
    </dgm:pt>
    <dgm:pt modelId="{0640C424-441B-4E1A-97F4-CB7D8B3F2417}" type="pres">
      <dgm:prSet presAssocID="{7A36F98F-DD3C-4C4C-8953-EAD5A4D300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86797C94-7F1F-4330-B623-D7CBB5333C24}" type="pres">
      <dgm:prSet presAssocID="{7A36F98F-DD3C-4C4C-8953-EAD5A4D300B8}" presName="iconSpace" presStyleCnt="0"/>
      <dgm:spPr/>
    </dgm:pt>
    <dgm:pt modelId="{1C75EBEE-70FF-4939-BAD4-8A1613C8E6AD}" type="pres">
      <dgm:prSet presAssocID="{7A36F98F-DD3C-4C4C-8953-EAD5A4D300B8}" presName="parTx" presStyleLbl="revTx" presStyleIdx="0" presStyleCnt="4">
        <dgm:presLayoutVars>
          <dgm:chMax val="0"/>
          <dgm:chPref val="0"/>
        </dgm:presLayoutVars>
      </dgm:prSet>
      <dgm:spPr/>
    </dgm:pt>
    <dgm:pt modelId="{97198972-37D6-4519-A541-DB7DDFACC38A}" type="pres">
      <dgm:prSet presAssocID="{7A36F98F-DD3C-4C4C-8953-EAD5A4D300B8}" presName="txSpace" presStyleCnt="0"/>
      <dgm:spPr/>
    </dgm:pt>
    <dgm:pt modelId="{36B850D8-EE92-44FB-894C-47C45463D1E1}" type="pres">
      <dgm:prSet presAssocID="{7A36F98F-DD3C-4C4C-8953-EAD5A4D300B8}" presName="desTx" presStyleLbl="revTx" presStyleIdx="1" presStyleCnt="4">
        <dgm:presLayoutVars/>
      </dgm:prSet>
      <dgm:spPr/>
    </dgm:pt>
    <dgm:pt modelId="{D36461F5-78B7-4248-8C36-059F94AAF2A8}" type="pres">
      <dgm:prSet presAssocID="{3D679C36-12AE-407E-A632-F1974EFFE19B}" presName="sibTrans" presStyleCnt="0"/>
      <dgm:spPr/>
    </dgm:pt>
    <dgm:pt modelId="{52582A4F-40F7-4C5F-898B-969E0F87A54B}" type="pres">
      <dgm:prSet presAssocID="{BC6D6A56-BD30-4F0B-A47A-4100ECBFDDF6}" presName="compNode" presStyleCnt="0"/>
      <dgm:spPr/>
    </dgm:pt>
    <dgm:pt modelId="{0DC796B7-FED0-4BCF-98DD-75CA778A2383}" type="pres">
      <dgm:prSet presAssocID="{BC6D6A56-BD30-4F0B-A47A-4100ECBFDD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6269359-7C76-4F98-9F76-927208A11A3A}" type="pres">
      <dgm:prSet presAssocID="{BC6D6A56-BD30-4F0B-A47A-4100ECBFDDF6}" presName="iconSpace" presStyleCnt="0"/>
      <dgm:spPr/>
    </dgm:pt>
    <dgm:pt modelId="{E517FC2D-6649-4C10-9671-A138379BC3BF}" type="pres">
      <dgm:prSet presAssocID="{BC6D6A56-BD30-4F0B-A47A-4100ECBFDDF6}" presName="parTx" presStyleLbl="revTx" presStyleIdx="2" presStyleCnt="4">
        <dgm:presLayoutVars>
          <dgm:chMax val="0"/>
          <dgm:chPref val="0"/>
        </dgm:presLayoutVars>
      </dgm:prSet>
      <dgm:spPr/>
    </dgm:pt>
    <dgm:pt modelId="{16A4EAFD-6075-4536-BA2D-6D5A70DF9A9D}" type="pres">
      <dgm:prSet presAssocID="{BC6D6A56-BD30-4F0B-A47A-4100ECBFDDF6}" presName="txSpace" presStyleCnt="0"/>
      <dgm:spPr/>
    </dgm:pt>
    <dgm:pt modelId="{CB300BD7-1692-4944-90B7-00E65F63C167}" type="pres">
      <dgm:prSet presAssocID="{BC6D6A56-BD30-4F0B-A47A-4100ECBFDDF6}" presName="desTx" presStyleLbl="revTx" presStyleIdx="3" presStyleCnt="4">
        <dgm:presLayoutVars/>
      </dgm:prSet>
      <dgm:spPr/>
    </dgm:pt>
  </dgm:ptLst>
  <dgm:cxnLst>
    <dgm:cxn modelId="{72B04501-918C-4156-A41C-32E63F38FE5D}" srcId="{A831155A-D683-4E26-AE65-0CAC28BF78E7}" destId="{80F4D695-C49F-4AB3-963B-9172CA67AF9C}" srcOrd="0" destOrd="0" parTransId="{1D299EE4-0158-4027-80B0-09FC1EDF1FD9}" sibTransId="{531ED9F1-A2FF-49FB-A613-7ED704C063AE}"/>
    <dgm:cxn modelId="{1E46C50E-15D2-4F78-9F63-D09251AF33E3}" srcId="{D4277A47-9A7E-4E02-8124-2B692354498C}" destId="{FEA6B6E4-CB54-425C-9A91-6A9E0B1A3762}" srcOrd="1" destOrd="0" parTransId="{0D78D1EA-73DF-4493-90F0-FFAC1D58E4FF}" sibTransId="{6D4F98A5-5644-4308-A84F-AAA20346E033}"/>
    <dgm:cxn modelId="{0C1C1110-BA9F-204E-BB11-6029C39E34FB}" type="presOf" srcId="{D4277A47-9A7E-4E02-8124-2B692354498C}" destId="{CB300BD7-1692-4944-90B7-00E65F63C167}" srcOrd="0" destOrd="4" presId="urn:microsoft.com/office/officeart/2018/5/layout/CenteredIconLabelDescriptionList"/>
    <dgm:cxn modelId="{5D8C342A-5A25-1642-A457-C62BBF0F843A}" type="presOf" srcId="{A831155A-D683-4E26-AE65-0CAC28BF78E7}" destId="{CB300BD7-1692-4944-90B7-00E65F63C167}" srcOrd="0" destOrd="8" presId="urn:microsoft.com/office/officeart/2018/5/layout/CenteredIconLabelDescriptionList"/>
    <dgm:cxn modelId="{3AACB932-8A78-9746-9A5C-C2BD400AEC05}" type="presOf" srcId="{5F3507CA-8115-4797-B11F-498045E62AB7}" destId="{CB300BD7-1692-4944-90B7-00E65F63C167}" srcOrd="0" destOrd="13" presId="urn:microsoft.com/office/officeart/2018/5/layout/CenteredIconLabelDescriptionList"/>
    <dgm:cxn modelId="{77EF9D36-DD6C-804A-B92F-495ACE86F72C}" type="presOf" srcId="{A260AFC9-44EE-4BA4-BEB5-34739E94CE07}" destId="{CB300BD7-1692-4944-90B7-00E65F63C167}" srcOrd="0" destOrd="14" presId="urn:microsoft.com/office/officeart/2018/5/layout/CenteredIconLabelDescriptionList"/>
    <dgm:cxn modelId="{C6649D42-398F-48C7-9037-0BD53E36C27B}" srcId="{92482B68-299E-4672-A9B9-0577071AF7D1}" destId="{7A36F98F-DD3C-4C4C-8953-EAD5A4D300B8}" srcOrd="0" destOrd="0" parTransId="{496BE6D3-776B-4C80-9B52-7DC2634C3955}" sibTransId="{3D679C36-12AE-407E-A632-F1974EFFE19B}"/>
    <dgm:cxn modelId="{6CF4AE43-3197-8645-BE05-5B82E0B0E395}" type="presOf" srcId="{F14239E4-C29A-4EF3-83C2-98397C6BE3B4}" destId="{36B850D8-EE92-44FB-894C-47C45463D1E1}" srcOrd="0" destOrd="1" presId="urn:microsoft.com/office/officeart/2018/5/layout/CenteredIconLabelDescriptionList"/>
    <dgm:cxn modelId="{513C2350-2E9A-4112-B698-90F43FEB2B2F}" srcId="{BC6D6A56-BD30-4F0B-A47A-4100ECBFDDF6}" destId="{5F3507CA-8115-4797-B11F-498045E62AB7}" srcOrd="4" destOrd="0" parTransId="{8364443B-6A3C-4B46-98E0-D34F103E51BA}" sibTransId="{C83BD88C-4E3D-413A-A30A-451EFC4721FB}"/>
    <dgm:cxn modelId="{32473A55-7C33-6144-8E95-D8931305E887}" type="presOf" srcId="{C727666D-0720-469C-BF65-E296929B0902}" destId="{36B850D8-EE92-44FB-894C-47C45463D1E1}" srcOrd="0" destOrd="0" presId="urn:microsoft.com/office/officeart/2018/5/layout/CenteredIconLabelDescriptionList"/>
    <dgm:cxn modelId="{9D8A065E-6D7D-CC48-A155-199D90A238AA}" type="presOf" srcId="{BBEAEABA-5036-40E0-9FAD-72807842BA0D}" destId="{CB300BD7-1692-4944-90B7-00E65F63C167}" srcOrd="0" destOrd="5" presId="urn:microsoft.com/office/officeart/2018/5/layout/CenteredIconLabelDescriptionList"/>
    <dgm:cxn modelId="{3456275F-EF83-434A-A646-4A7160FC1E3E}" srcId="{BC6D6A56-BD30-4F0B-A47A-4100ECBFDDF6}" destId="{A260AFC9-44EE-4BA4-BEB5-34739E94CE07}" srcOrd="5" destOrd="0" parTransId="{8B181154-37C1-4CE6-A721-E527C752FBC5}" sibTransId="{B1739D6E-A66E-4A59-9EE3-85D64CFA77E7}"/>
    <dgm:cxn modelId="{A6E2B463-B7A6-46D7-9647-2EEEFECA24C5}" srcId="{92482B68-299E-4672-A9B9-0577071AF7D1}" destId="{BC6D6A56-BD30-4F0B-A47A-4100ECBFDDF6}" srcOrd="1" destOrd="0" parTransId="{878DC29F-C3B8-498D-A557-BABDAB75E6D9}" sibTransId="{F0B7FC53-926E-493E-9A74-FCBBCB2FA7F7}"/>
    <dgm:cxn modelId="{88529174-180C-F742-9C6C-B06611AF7067}" type="presOf" srcId="{7082AC90-6493-4375-8E78-F4015BBE0749}" destId="{CB300BD7-1692-4944-90B7-00E65F63C167}" srcOrd="0" destOrd="3" presId="urn:microsoft.com/office/officeart/2018/5/layout/CenteredIconLabelDescriptionList"/>
    <dgm:cxn modelId="{B5839986-3BB5-4765-96B7-AD6755A9BB46}" srcId="{BC6D6A56-BD30-4F0B-A47A-4100ECBFDDF6}" destId="{8ADD1964-3743-4FBE-A61E-ED9F3907EC86}" srcOrd="3" destOrd="0" parTransId="{D9668C88-BEAA-4B4C-BBBE-CFA1C1320FE3}" sibTransId="{813A4DDA-24AF-4DC0-B8F1-37E7F5A7DFB2}"/>
    <dgm:cxn modelId="{29153A92-707D-41C8-A6FD-57ECC2E24721}" srcId="{058A0E2D-8192-4971-815B-291BB6F176D0}" destId="{9FDF4574-BBB7-455A-BE53-03C05CF19EAB}" srcOrd="1" destOrd="0" parTransId="{7D15DACB-B3EF-45BC-8255-2BE897A1BAB5}" sibTransId="{161A9019-6DEF-4A55-AD1D-E364F19B32C3}"/>
    <dgm:cxn modelId="{A1F6DC92-9086-A14E-9CFE-E22725C1750A}" type="presOf" srcId="{7A36F98F-DD3C-4C4C-8953-EAD5A4D300B8}" destId="{1C75EBEE-70FF-4939-BAD4-8A1613C8E6AD}" srcOrd="0" destOrd="0" presId="urn:microsoft.com/office/officeart/2018/5/layout/CenteredIconLabelDescriptionList"/>
    <dgm:cxn modelId="{C38BAA98-9E06-4C02-BB18-F68E7C6A6B4F}" srcId="{058A0E2D-8192-4971-815B-291BB6F176D0}" destId="{9A0755A7-4156-477F-8598-99B1DEB56212}" srcOrd="0" destOrd="0" parTransId="{81311637-89FC-4A49-BBD4-61E4C3F878FE}" sibTransId="{10EC576E-1587-4D74-A0D6-940E1A922B1D}"/>
    <dgm:cxn modelId="{3B8DDD9F-5CEF-493D-8F57-4B2851B8EB6B}" srcId="{D4277A47-9A7E-4E02-8124-2B692354498C}" destId="{BBEAEABA-5036-40E0-9FAD-72807842BA0D}" srcOrd="0" destOrd="0" parTransId="{90526F2A-9B38-4ABE-855E-1BAF207DBCAD}" sibTransId="{5E068BAF-AC98-4DF8-A987-49F85C1F61CF}"/>
    <dgm:cxn modelId="{E49014B2-616D-4CBF-A64B-2C3998E49635}" srcId="{BC6D6A56-BD30-4F0B-A47A-4100ECBFDDF6}" destId="{A831155A-D683-4E26-AE65-0CAC28BF78E7}" srcOrd="2" destOrd="0" parTransId="{2783A894-A425-46EF-8B4A-1A78D621304A}" sibTransId="{4CFA8CD8-2A87-4F90-A142-ECEFB2E9AE5E}"/>
    <dgm:cxn modelId="{8FDB03B7-5F58-854E-8C1C-4BB7535D4ED7}" type="presOf" srcId="{5C9ACE5C-1999-4185-98A0-D3B9D577E196}" destId="{CB300BD7-1692-4944-90B7-00E65F63C167}" srcOrd="0" destOrd="11" presId="urn:microsoft.com/office/officeart/2018/5/layout/CenteredIconLabelDescriptionList"/>
    <dgm:cxn modelId="{783A5FBC-8B4D-8545-9B89-5CFE1C5865E5}" type="presOf" srcId="{9FDF4574-BBB7-455A-BE53-03C05CF19EAB}" destId="{CB300BD7-1692-4944-90B7-00E65F63C167}" srcOrd="0" destOrd="2" presId="urn:microsoft.com/office/officeart/2018/5/layout/CenteredIconLabelDescriptionList"/>
    <dgm:cxn modelId="{3DF8EEBE-7ADE-5A40-986C-89B3323C2A70}" type="presOf" srcId="{058A0E2D-8192-4971-815B-291BB6F176D0}" destId="{CB300BD7-1692-4944-90B7-00E65F63C167}" srcOrd="0" destOrd="0" presId="urn:microsoft.com/office/officeart/2018/5/layout/CenteredIconLabelDescriptionList"/>
    <dgm:cxn modelId="{E8929FC0-E52A-485C-9FC3-52620C0CDF31}" srcId="{7A36F98F-DD3C-4C4C-8953-EAD5A4D300B8}" destId="{F14239E4-C29A-4EF3-83C2-98397C6BE3B4}" srcOrd="1" destOrd="0" parTransId="{9812DD7D-E3BA-4EF6-9446-F491D75F90FE}" sibTransId="{CF8094B3-381A-4778-A136-3C356D7E851A}"/>
    <dgm:cxn modelId="{688EC0C0-B426-41F4-B7AE-9080CF83CB10}" srcId="{BC6D6A56-BD30-4F0B-A47A-4100ECBFDDF6}" destId="{058A0E2D-8192-4971-815B-291BB6F176D0}" srcOrd="0" destOrd="0" parTransId="{364006E9-F5E8-4BD1-A901-17825AF6E4F5}" sibTransId="{DA36186E-ED5F-4AAF-B3DB-ABE4519B4574}"/>
    <dgm:cxn modelId="{C12287C1-7DE5-431E-8CBA-85EC6D6C1628}" srcId="{058A0E2D-8192-4971-815B-291BB6F176D0}" destId="{7082AC90-6493-4375-8E78-F4015BBE0749}" srcOrd="2" destOrd="0" parTransId="{EAB3FB4F-0DD7-4FEE-9129-B58829EDFCF5}" sibTransId="{0D7D3B05-FC84-469B-9A67-8A1C7CF1D8AD}"/>
    <dgm:cxn modelId="{E96D53C2-13FD-F941-BE7F-D484CEF96D42}" type="presOf" srcId="{E0821F24-7B75-424E-A49B-288289E4003E}" destId="{CB300BD7-1692-4944-90B7-00E65F63C167}" srcOrd="0" destOrd="7" presId="urn:microsoft.com/office/officeart/2018/5/layout/CenteredIconLabelDescriptionList"/>
    <dgm:cxn modelId="{A5527EC5-8950-4BD6-86BB-97B382766AD7}" srcId="{D4277A47-9A7E-4E02-8124-2B692354498C}" destId="{E0821F24-7B75-424E-A49B-288289E4003E}" srcOrd="2" destOrd="0" parTransId="{283D9584-05E9-47CA-9781-A117F39D025C}" sibTransId="{F2360999-B4FA-473F-9112-A23911A67859}"/>
    <dgm:cxn modelId="{1EB4F1C7-15FF-413A-9DC4-4BA64E947806}" srcId="{7A36F98F-DD3C-4C4C-8953-EAD5A4D300B8}" destId="{C727666D-0720-469C-BF65-E296929B0902}" srcOrd="0" destOrd="0" parTransId="{4F28103E-BF0E-4B2B-B988-2EC43CBA84A2}" sibTransId="{C3578C28-E2B6-4E4C-832D-48C6723C70C7}"/>
    <dgm:cxn modelId="{214DD6CA-1D2E-014B-8D10-38F18B4F080E}" type="presOf" srcId="{9A0755A7-4156-477F-8598-99B1DEB56212}" destId="{CB300BD7-1692-4944-90B7-00E65F63C167}" srcOrd="0" destOrd="1" presId="urn:microsoft.com/office/officeart/2018/5/layout/CenteredIconLabelDescriptionList"/>
    <dgm:cxn modelId="{05304ACF-FAD5-4D67-B60C-367FAB335114}" srcId="{A831155A-D683-4E26-AE65-0CAC28BF78E7}" destId="{5C9ACE5C-1999-4185-98A0-D3B9D577E196}" srcOrd="2" destOrd="0" parTransId="{5FFA4247-264D-47CD-A42B-A1D751339FAD}" sibTransId="{1A25009C-0FBD-416A-BCE7-D06AE3B89178}"/>
    <dgm:cxn modelId="{0027D5E2-3862-0343-9C5C-E8BA6B3D25D1}" type="presOf" srcId="{92482B68-299E-4672-A9B9-0577071AF7D1}" destId="{FE329C38-3ECF-4BEF-A376-ACED572DAAA5}" srcOrd="0" destOrd="0" presId="urn:microsoft.com/office/officeart/2018/5/layout/CenteredIconLabelDescriptionList"/>
    <dgm:cxn modelId="{F85426E4-BC5D-AE4C-B1BC-547FE9C3469E}" type="presOf" srcId="{BC6D6A56-BD30-4F0B-A47A-4100ECBFDDF6}" destId="{E517FC2D-6649-4C10-9671-A138379BC3BF}" srcOrd="0" destOrd="0" presId="urn:microsoft.com/office/officeart/2018/5/layout/CenteredIconLabelDescriptionList"/>
    <dgm:cxn modelId="{D37290F0-0AB9-FD41-9A06-E3062792074E}" type="presOf" srcId="{AD0A150E-A3EE-4E9B-8C44-1C8F0F019865}" destId="{CB300BD7-1692-4944-90B7-00E65F63C167}" srcOrd="0" destOrd="10" presId="urn:microsoft.com/office/officeart/2018/5/layout/CenteredIconLabelDescriptionList"/>
    <dgm:cxn modelId="{F91274F1-2541-2D42-8AAC-D83B1812AA37}" type="presOf" srcId="{80F4D695-C49F-4AB3-963B-9172CA67AF9C}" destId="{CB300BD7-1692-4944-90B7-00E65F63C167}" srcOrd="0" destOrd="9" presId="urn:microsoft.com/office/officeart/2018/5/layout/CenteredIconLabelDescriptionList"/>
    <dgm:cxn modelId="{1B7A13F4-CA87-5540-8AC8-49E022697752}" type="presOf" srcId="{8ADD1964-3743-4FBE-A61E-ED9F3907EC86}" destId="{CB300BD7-1692-4944-90B7-00E65F63C167}" srcOrd="0" destOrd="12" presId="urn:microsoft.com/office/officeart/2018/5/layout/CenteredIconLabelDescriptionList"/>
    <dgm:cxn modelId="{1BE4C1F7-70E2-BE4E-A22D-2B10C97463A4}" type="presOf" srcId="{FEA6B6E4-CB54-425C-9A91-6A9E0B1A3762}" destId="{CB300BD7-1692-4944-90B7-00E65F63C167}" srcOrd="0" destOrd="6" presId="urn:microsoft.com/office/officeart/2018/5/layout/CenteredIconLabelDescriptionList"/>
    <dgm:cxn modelId="{569096FE-001E-4A7B-A05C-C649ED6B20C0}" srcId="{BC6D6A56-BD30-4F0B-A47A-4100ECBFDDF6}" destId="{D4277A47-9A7E-4E02-8124-2B692354498C}" srcOrd="1" destOrd="0" parTransId="{A40AF1BE-A1D5-4DD0-BCBB-CCCA245D3F0D}" sibTransId="{346ABF14-5CE5-4A41-AE9E-57AE40DF215F}"/>
    <dgm:cxn modelId="{EDE41CFF-E28A-4C7D-99FF-08A023F695D4}" srcId="{A831155A-D683-4E26-AE65-0CAC28BF78E7}" destId="{AD0A150E-A3EE-4E9B-8C44-1C8F0F019865}" srcOrd="1" destOrd="0" parTransId="{A235E97A-D732-4791-8A4B-509BF806D3A0}" sibTransId="{2EFEC084-673D-40B7-9DCC-99FFCB2559A5}"/>
    <dgm:cxn modelId="{AAE66A56-A404-7E45-877A-6FB3B735C1FE}" type="presParOf" srcId="{FE329C38-3ECF-4BEF-A376-ACED572DAAA5}" destId="{D4297419-7B73-41AA-953B-3F31A2E391CE}" srcOrd="0" destOrd="0" presId="urn:microsoft.com/office/officeart/2018/5/layout/CenteredIconLabelDescriptionList"/>
    <dgm:cxn modelId="{BF80E533-6FFC-5B49-AAFB-FE3DDAC365D6}" type="presParOf" srcId="{D4297419-7B73-41AA-953B-3F31A2E391CE}" destId="{0640C424-441B-4E1A-97F4-CB7D8B3F2417}" srcOrd="0" destOrd="0" presId="urn:microsoft.com/office/officeart/2018/5/layout/CenteredIconLabelDescriptionList"/>
    <dgm:cxn modelId="{911B5A60-E3D1-4F40-9B77-A79C1BB873EC}" type="presParOf" srcId="{D4297419-7B73-41AA-953B-3F31A2E391CE}" destId="{86797C94-7F1F-4330-B623-D7CBB5333C24}" srcOrd="1" destOrd="0" presId="urn:microsoft.com/office/officeart/2018/5/layout/CenteredIconLabelDescriptionList"/>
    <dgm:cxn modelId="{C44A2FA6-5328-2946-B0B1-4225C338E7E2}" type="presParOf" srcId="{D4297419-7B73-41AA-953B-3F31A2E391CE}" destId="{1C75EBEE-70FF-4939-BAD4-8A1613C8E6AD}" srcOrd="2" destOrd="0" presId="urn:microsoft.com/office/officeart/2018/5/layout/CenteredIconLabelDescriptionList"/>
    <dgm:cxn modelId="{737E018A-30E4-B24C-83B2-67D3683334E6}" type="presParOf" srcId="{D4297419-7B73-41AA-953B-3F31A2E391CE}" destId="{97198972-37D6-4519-A541-DB7DDFACC38A}" srcOrd="3" destOrd="0" presId="urn:microsoft.com/office/officeart/2018/5/layout/CenteredIconLabelDescriptionList"/>
    <dgm:cxn modelId="{D8D24346-B59A-4C48-8372-877B97385B4D}" type="presParOf" srcId="{D4297419-7B73-41AA-953B-3F31A2E391CE}" destId="{36B850D8-EE92-44FB-894C-47C45463D1E1}" srcOrd="4" destOrd="0" presId="urn:microsoft.com/office/officeart/2018/5/layout/CenteredIconLabelDescriptionList"/>
    <dgm:cxn modelId="{97A4A8CA-4FA3-BD44-8D45-392BB84F0061}" type="presParOf" srcId="{FE329C38-3ECF-4BEF-A376-ACED572DAAA5}" destId="{D36461F5-78B7-4248-8C36-059F94AAF2A8}" srcOrd="1" destOrd="0" presId="urn:microsoft.com/office/officeart/2018/5/layout/CenteredIconLabelDescriptionList"/>
    <dgm:cxn modelId="{86977495-A865-E44F-8F81-77D317AAF738}" type="presParOf" srcId="{FE329C38-3ECF-4BEF-A376-ACED572DAAA5}" destId="{52582A4F-40F7-4C5F-898B-969E0F87A54B}" srcOrd="2" destOrd="0" presId="urn:microsoft.com/office/officeart/2018/5/layout/CenteredIconLabelDescriptionList"/>
    <dgm:cxn modelId="{FDC74978-67CD-DB48-8618-9341DFA0F858}" type="presParOf" srcId="{52582A4F-40F7-4C5F-898B-969E0F87A54B}" destId="{0DC796B7-FED0-4BCF-98DD-75CA778A2383}" srcOrd="0" destOrd="0" presId="urn:microsoft.com/office/officeart/2018/5/layout/CenteredIconLabelDescriptionList"/>
    <dgm:cxn modelId="{66F58D05-A331-2C4A-9901-FC0982F417FD}" type="presParOf" srcId="{52582A4F-40F7-4C5F-898B-969E0F87A54B}" destId="{C6269359-7C76-4F98-9F76-927208A11A3A}" srcOrd="1" destOrd="0" presId="urn:microsoft.com/office/officeart/2018/5/layout/CenteredIconLabelDescriptionList"/>
    <dgm:cxn modelId="{16244D69-C5C5-674E-93EE-E2228444976A}" type="presParOf" srcId="{52582A4F-40F7-4C5F-898B-969E0F87A54B}" destId="{E517FC2D-6649-4C10-9671-A138379BC3BF}" srcOrd="2" destOrd="0" presId="urn:microsoft.com/office/officeart/2018/5/layout/CenteredIconLabelDescriptionList"/>
    <dgm:cxn modelId="{4429A3F5-10E0-DD43-96B8-DC269962E856}" type="presParOf" srcId="{52582A4F-40F7-4C5F-898B-969E0F87A54B}" destId="{16A4EAFD-6075-4536-BA2D-6D5A70DF9A9D}" srcOrd="3" destOrd="0" presId="urn:microsoft.com/office/officeart/2018/5/layout/CenteredIconLabelDescriptionList"/>
    <dgm:cxn modelId="{6C0C2E70-995A-EC45-8B8C-925A9EA790D8}" type="presParOf" srcId="{52582A4F-40F7-4C5F-898B-969E0F87A54B}" destId="{CB300BD7-1692-4944-90B7-00E65F63C16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F4C54-D721-48C6-AAB4-758364360E41}">
      <dsp:nvSpPr>
        <dsp:cNvPr id="0" name=""/>
        <dsp:cNvSpPr/>
      </dsp:nvSpPr>
      <dsp:spPr>
        <a:xfrm>
          <a:off x="1072670" y="532183"/>
          <a:ext cx="1154671" cy="1154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D0FB9-790A-4C70-A753-16DCD460BDEC}">
      <dsp:nvSpPr>
        <dsp:cNvPr id="0" name=""/>
        <dsp:cNvSpPr/>
      </dsp:nvSpPr>
      <dsp:spPr>
        <a:xfrm>
          <a:off x="475" y="1859309"/>
          <a:ext cx="3299062" cy="96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Symbolical &amp; Numerical Representation</a:t>
          </a:r>
        </a:p>
      </dsp:txBody>
      <dsp:txXfrm>
        <a:off x="475" y="1859309"/>
        <a:ext cx="3299062" cy="968203"/>
      </dsp:txXfrm>
    </dsp:sp>
    <dsp:sp modelId="{148914A5-EDAD-4686-A210-9906573D3176}">
      <dsp:nvSpPr>
        <dsp:cNvPr id="0" name=""/>
        <dsp:cNvSpPr/>
      </dsp:nvSpPr>
      <dsp:spPr>
        <a:xfrm>
          <a:off x="475" y="2907723"/>
          <a:ext cx="3299062" cy="163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Symbolical: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costly, hard to compute, closed form solution doesn’t always exist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Numerical: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stability issues, round-off or truncation errors</a:t>
          </a:r>
          <a:endParaRPr lang="en-US" sz="1600" kern="1200" dirty="0"/>
        </a:p>
      </dsp:txBody>
      <dsp:txXfrm>
        <a:off x="475" y="2907723"/>
        <a:ext cx="3299062" cy="1635013"/>
      </dsp:txXfrm>
    </dsp:sp>
    <dsp:sp modelId="{143DB0E7-CE45-4422-901A-7166B8B5E157}">
      <dsp:nvSpPr>
        <dsp:cNvPr id="0" name=""/>
        <dsp:cNvSpPr/>
      </dsp:nvSpPr>
      <dsp:spPr>
        <a:xfrm>
          <a:off x="4949069" y="532183"/>
          <a:ext cx="1154671" cy="1154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023AD-5587-45FF-98DC-1F8F76DA31E0}">
      <dsp:nvSpPr>
        <dsp:cNvPr id="0" name=""/>
        <dsp:cNvSpPr/>
      </dsp:nvSpPr>
      <dsp:spPr>
        <a:xfrm>
          <a:off x="3876873" y="1859309"/>
          <a:ext cx="3299062" cy="96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Solution: </a:t>
          </a:r>
          <a:r>
            <a:rPr lang="en-US" sz="2000" u="sng" kern="1200" dirty="0"/>
            <a:t>Automatic Differentiation</a:t>
          </a:r>
        </a:p>
      </dsp:txBody>
      <dsp:txXfrm>
        <a:off x="3876873" y="1859309"/>
        <a:ext cx="3299062" cy="968203"/>
      </dsp:txXfrm>
    </dsp:sp>
    <dsp:sp modelId="{DE6D9D31-0866-447C-B06B-ED3594109FA1}">
      <dsp:nvSpPr>
        <dsp:cNvPr id="0" name=""/>
        <dsp:cNvSpPr/>
      </dsp:nvSpPr>
      <dsp:spPr>
        <a:xfrm>
          <a:off x="3876873" y="2907723"/>
          <a:ext cx="3299062" cy="163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Wide range of applications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Motivates the implementation of our </a:t>
          </a:r>
          <a:r>
            <a:rPr lang="en-US" sz="1600" i="1" kern="1200" dirty="0" err="1"/>
            <a:t>AutoDiff</a:t>
          </a:r>
          <a:r>
            <a:rPr lang="en-US" sz="1600" i="1" kern="1200" dirty="0"/>
            <a:t> </a:t>
          </a:r>
          <a:r>
            <a:rPr lang="en-US" sz="1600" i="0" kern="1200" dirty="0"/>
            <a:t>package</a:t>
          </a:r>
          <a:endParaRPr lang="en-US" sz="1600" kern="1200" dirty="0"/>
        </a:p>
      </dsp:txBody>
      <dsp:txXfrm>
        <a:off x="3876873" y="2907723"/>
        <a:ext cx="3299062" cy="1635013"/>
      </dsp:txXfrm>
    </dsp:sp>
    <dsp:sp modelId="{4ABF34FB-CF3E-43ED-AFE9-C1B78F7E7442}">
      <dsp:nvSpPr>
        <dsp:cNvPr id="0" name=""/>
        <dsp:cNvSpPr/>
      </dsp:nvSpPr>
      <dsp:spPr>
        <a:xfrm>
          <a:off x="8825467" y="532183"/>
          <a:ext cx="1154671" cy="1154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A3B7A-B17C-4CF7-9B05-5BDB31BE86C1}">
      <dsp:nvSpPr>
        <dsp:cNvPr id="0" name=""/>
        <dsp:cNvSpPr/>
      </dsp:nvSpPr>
      <dsp:spPr>
        <a:xfrm>
          <a:off x="7753272" y="1859309"/>
          <a:ext cx="3299062" cy="96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Application of Automatic Differentiation: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u="sng" kern="1200" dirty="0"/>
            <a:t>Root Finder</a:t>
          </a:r>
        </a:p>
      </dsp:txBody>
      <dsp:txXfrm>
        <a:off x="7753272" y="1859309"/>
        <a:ext cx="3299062" cy="968203"/>
      </dsp:txXfrm>
    </dsp:sp>
    <dsp:sp modelId="{62E5A892-A912-4FFA-BA71-5F8409F4489B}">
      <dsp:nvSpPr>
        <dsp:cNvPr id="0" name=""/>
        <dsp:cNvSpPr/>
      </dsp:nvSpPr>
      <dsp:spPr>
        <a:xfrm>
          <a:off x="7753272" y="2907723"/>
          <a:ext cx="3299062" cy="1635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Methods included in the package: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Newton Method and Gradient Descent</a:t>
          </a:r>
          <a:endParaRPr lang="en-US" sz="1600" kern="1200" dirty="0"/>
        </a:p>
      </dsp:txBody>
      <dsp:txXfrm>
        <a:off x="7753272" y="2907723"/>
        <a:ext cx="3299062" cy="1635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0C424-441B-4E1A-97F4-CB7D8B3F2417}">
      <dsp:nvSpPr>
        <dsp:cNvPr id="0" name=""/>
        <dsp:cNvSpPr/>
      </dsp:nvSpPr>
      <dsp:spPr>
        <a:xfrm>
          <a:off x="783738" y="367871"/>
          <a:ext cx="836393" cy="836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EBEE-70FF-4939-BAD4-8A1613C8E6AD}">
      <dsp:nvSpPr>
        <dsp:cNvPr id="0" name=""/>
        <dsp:cNvSpPr/>
      </dsp:nvSpPr>
      <dsp:spPr>
        <a:xfrm>
          <a:off x="7087" y="1415751"/>
          <a:ext cx="2389695" cy="3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/>
            <a:t>Basic functions: </a:t>
          </a:r>
          <a:endParaRPr lang="en-US" sz="2000" kern="1200"/>
        </a:p>
      </dsp:txBody>
      <dsp:txXfrm>
        <a:off x="7087" y="1415751"/>
        <a:ext cx="2389695" cy="358454"/>
      </dsp:txXfrm>
    </dsp:sp>
    <dsp:sp modelId="{36B850D8-EE92-44FB-894C-47C45463D1E1}">
      <dsp:nvSpPr>
        <dsp:cNvPr id="0" name=""/>
        <dsp:cNvSpPr/>
      </dsp:nvSpPr>
      <dsp:spPr>
        <a:xfrm>
          <a:off x="7087" y="1872571"/>
          <a:ext cx="2389695" cy="3413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baseline="0" dirty="0"/>
            <a:t>addition(+),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baseline="0" dirty="0"/>
            <a:t>subtraction(-),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baseline="0" dirty="0"/>
            <a:t> multiplication(*),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baseline="0" dirty="0"/>
            <a:t>division(/), 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baseline="0" dirty="0"/>
            <a:t>negation,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baseline="0" dirty="0"/>
            <a:t>power (can be called by pow() or using **)</a:t>
          </a:r>
          <a:endParaRPr lang="en-US" sz="1500" kern="1200" dirty="0"/>
        </a:p>
      </dsp:txBody>
      <dsp:txXfrm>
        <a:off x="7087" y="1872571"/>
        <a:ext cx="2389695" cy="3413596"/>
      </dsp:txXfrm>
    </dsp:sp>
    <dsp:sp modelId="{0DC796B7-FED0-4BCF-98DD-75CA778A2383}">
      <dsp:nvSpPr>
        <dsp:cNvPr id="0" name=""/>
        <dsp:cNvSpPr/>
      </dsp:nvSpPr>
      <dsp:spPr>
        <a:xfrm>
          <a:off x="3591630" y="367871"/>
          <a:ext cx="836393" cy="836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7FC2D-6649-4C10-9671-A138379BC3BF}">
      <dsp:nvSpPr>
        <dsp:cNvPr id="0" name=""/>
        <dsp:cNvSpPr/>
      </dsp:nvSpPr>
      <dsp:spPr>
        <a:xfrm>
          <a:off x="2814979" y="1415751"/>
          <a:ext cx="2389695" cy="3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/>
            <a:t>Elementary functions:</a:t>
          </a:r>
          <a:endParaRPr lang="en-US" sz="2000" kern="1200"/>
        </a:p>
      </dsp:txBody>
      <dsp:txXfrm>
        <a:off x="2814979" y="1415751"/>
        <a:ext cx="2389695" cy="358454"/>
      </dsp:txXfrm>
    </dsp:sp>
    <dsp:sp modelId="{CB300BD7-1692-4944-90B7-00E65F63C167}">
      <dsp:nvSpPr>
        <dsp:cNvPr id="0" name=""/>
        <dsp:cNvSpPr/>
      </dsp:nvSpPr>
      <dsp:spPr>
        <a:xfrm>
          <a:off x="2814979" y="1872571"/>
          <a:ext cx="2389695" cy="3413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baseline="0"/>
            <a:t>Trig functions:</a:t>
          </a:r>
          <a:endParaRPr lang="en-US" sz="1200" kern="120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sine: sin(x)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cosine: cos(x)</a:t>
          </a:r>
          <a:endParaRPr lang="en-US" sz="1200" kern="120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tangent tan(x)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baseline="0" dirty="0"/>
            <a:t>Inverse Trig functions: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arcsine: </a:t>
          </a:r>
          <a:r>
            <a:rPr lang="en-US" sz="1200" kern="1200" baseline="0" dirty="0" err="1"/>
            <a:t>arcsin</a:t>
          </a:r>
          <a:r>
            <a:rPr lang="en-US" sz="1200" kern="1200" baseline="0" dirty="0"/>
            <a:t>(x),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arccosine: arccos(x),</a:t>
          </a:r>
          <a:endParaRPr lang="en-US" sz="1200" kern="120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arctangent: arctan(x)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baseline="0" dirty="0"/>
            <a:t>Hyperbolic functions: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sinh: sinh(x)</a:t>
          </a:r>
          <a:endParaRPr lang="en-US" sz="1200" kern="120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cosh: cosh(x)</a:t>
          </a:r>
          <a:endParaRPr lang="en-US" sz="1200" kern="120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tanh: tanh(x)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baseline="0" dirty="0"/>
            <a:t>logistic function: sigmoid(x, b_0=0, b_1=1)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baseline="0" dirty="0"/>
            <a:t>logarithmic function: log(x)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baseline="0" dirty="0"/>
            <a:t>exponential function: e(x) 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baseline="0" dirty="0"/>
            <a:t>square root: sqrt(x)</a:t>
          </a:r>
          <a:endParaRPr lang="en-US" sz="1200" kern="1200" dirty="0"/>
        </a:p>
      </dsp:txBody>
      <dsp:txXfrm>
        <a:off x="2814979" y="1872571"/>
        <a:ext cx="2389695" cy="3413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1092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355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6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3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12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930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82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8089-32C5-0745-9F82-18E853457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93FE-21F5-6445-84A4-B56E03DF3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Group 24: </a:t>
            </a:r>
          </a:p>
          <a:p>
            <a:r>
              <a:rPr lang="en-US" dirty="0"/>
              <a:t>Jessica Wijaya, </a:t>
            </a:r>
            <a:r>
              <a:rPr lang="en-US" dirty="0" err="1"/>
              <a:t>Shujian</a:t>
            </a:r>
            <a:r>
              <a:rPr lang="en-US" dirty="0"/>
              <a:t> Zhu, Malik </a:t>
            </a:r>
            <a:r>
              <a:rPr lang="en-US" dirty="0" err="1"/>
              <a:t>Wagih</a:t>
            </a:r>
            <a:r>
              <a:rPr lang="en-US" dirty="0"/>
              <a:t>, William Palmer</a:t>
            </a:r>
          </a:p>
        </p:txBody>
      </p:sp>
    </p:spTree>
    <p:extLst>
      <p:ext uri="{BB962C8B-B14F-4D97-AF65-F5344CB8AC3E}">
        <p14:creationId xmlns:p14="http://schemas.microsoft.com/office/powerpoint/2010/main" val="415805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57871-383E-4A48-B92D-0112F4BD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97" y="1229482"/>
            <a:ext cx="6195397" cy="18620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𝑓(𝑥)=−𝑥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+2𝑥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+3𝑥+5,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791570"/>
            <a:ext cx="6335144" cy="5128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AD_eval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function:str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variable_label:str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variable_value:float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variable_value:float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variable_label:string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C14489-D807-A74E-ACF5-C18C855112A4}"/>
              </a:ext>
            </a:extLst>
          </p:cNvPr>
          <p:cNvSpPr/>
          <p:nvPr/>
        </p:nvSpPr>
        <p:spPr>
          <a:xfrm>
            <a:off x="5737726" y="1713308"/>
            <a:ext cx="6454274" cy="1657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57871-383E-4A48-B92D-0112F4BD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97" y="1229482"/>
            <a:ext cx="6195397" cy="18620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𝑓(𝑥)=−𝑥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+2𝑥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+3𝑥+5,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791570"/>
            <a:ext cx="6335144" cy="5128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AD_eval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function:str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variable_label:str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variable_value:float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variable_value:float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variable_label:string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C14489-D807-A74E-ACF5-C18C855112A4}"/>
              </a:ext>
            </a:extLst>
          </p:cNvPr>
          <p:cNvSpPr/>
          <p:nvPr/>
        </p:nvSpPr>
        <p:spPr>
          <a:xfrm>
            <a:off x="5737726" y="1713308"/>
            <a:ext cx="6454274" cy="1657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2DFA4-E5C7-5F42-A8D1-3F1E5641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97" y="4013271"/>
            <a:ext cx="6136304" cy="18620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244FD6-9411-2643-AE3C-48099C76FD5B}"/>
              </a:ext>
            </a:extLst>
          </p:cNvPr>
          <p:cNvSpPr/>
          <p:nvPr/>
        </p:nvSpPr>
        <p:spPr>
          <a:xfrm>
            <a:off x="5710987" y="4549367"/>
            <a:ext cx="6454274" cy="1657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43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57871-383E-4A48-B92D-0112F4BD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97" y="1229482"/>
            <a:ext cx="6195397" cy="18620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𝑓(𝑥)=−𝑥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+2𝑥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+3𝑥+5,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 .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791570"/>
            <a:ext cx="6335144" cy="5128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AD_eval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function:str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variable_label:str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variable_value:float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variable_value:float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variable_label:string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C14489-D807-A74E-ACF5-C18C855112A4}"/>
              </a:ext>
            </a:extLst>
          </p:cNvPr>
          <p:cNvSpPr/>
          <p:nvPr/>
        </p:nvSpPr>
        <p:spPr>
          <a:xfrm>
            <a:off x="5710987" y="1935762"/>
            <a:ext cx="6454274" cy="1657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2DFA4-E5C7-5F42-A8D1-3F1E5641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97" y="4013271"/>
            <a:ext cx="6136304" cy="18620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244FD6-9411-2643-AE3C-48099C76FD5B}"/>
              </a:ext>
            </a:extLst>
          </p:cNvPr>
          <p:cNvSpPr/>
          <p:nvPr/>
        </p:nvSpPr>
        <p:spPr>
          <a:xfrm>
            <a:off x="5700710" y="4682509"/>
            <a:ext cx="6454274" cy="1657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2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57871-383E-4A48-B92D-0112F4BD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97" y="1229482"/>
            <a:ext cx="6195397" cy="18620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𝑓(𝑥)=−𝑥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+2𝑥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+3𝑥+5,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 .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791570"/>
            <a:ext cx="6335144" cy="5128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AD_eval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function:str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variable_label:str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variable_value:float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variable_value:float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variable_label:string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2DFA4-E5C7-5F42-A8D1-3F1E5641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97" y="4013271"/>
            <a:ext cx="6136304" cy="18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7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36BE-F70D-BB4F-AC6B-C90FEF0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How to use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EDC9-1C13-A94E-BE37-CFE4A6F58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Multiple variable input function with scalar input values</a:t>
            </a:r>
          </a:p>
        </p:txBody>
      </p:sp>
    </p:spTree>
    <p:extLst>
      <p:ext uri="{BB962C8B-B14F-4D97-AF65-F5344CB8AC3E}">
        <p14:creationId xmlns:p14="http://schemas.microsoft.com/office/powerpoint/2010/main" val="308314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+2𝑦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 and 𝑦=3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Create and </a:t>
            </a:r>
            <a:r>
              <a:rPr lang="en-US" dirty="0" err="1"/>
              <a:t>AutoDiff</a:t>
            </a:r>
            <a:r>
              <a:rPr lang="en-US" dirty="0"/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91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+2𝑦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 and 𝑦=3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60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+2𝑦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 and 𝑦=3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791570"/>
            <a:ext cx="6335144" cy="5128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AD_eval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function:str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variable_label:str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variable_value:float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variable_value:float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variable_label:string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71BD53-D961-2241-845E-5CA485F5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07" y="1314745"/>
            <a:ext cx="6296363" cy="20408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C14489-D807-A74E-ACF5-C18C855112A4}"/>
              </a:ext>
            </a:extLst>
          </p:cNvPr>
          <p:cNvSpPr/>
          <p:nvPr/>
        </p:nvSpPr>
        <p:spPr>
          <a:xfrm>
            <a:off x="5737726" y="1713308"/>
            <a:ext cx="6454274" cy="1657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6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+2𝑦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 and 𝑦=3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791570"/>
            <a:ext cx="6335144" cy="5128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AD_eval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function:str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variable_label:str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variable_value:float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variable_value:float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variable_label:string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71BD53-D961-2241-845E-5CA485F5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07" y="1314745"/>
            <a:ext cx="6296363" cy="20408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C14489-D807-A74E-ACF5-C18C855112A4}"/>
              </a:ext>
            </a:extLst>
          </p:cNvPr>
          <p:cNvSpPr/>
          <p:nvPr/>
        </p:nvSpPr>
        <p:spPr>
          <a:xfrm>
            <a:off x="5737726" y="1713308"/>
            <a:ext cx="6454274" cy="1657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2289A-B2DE-2746-9BB7-DF4E5017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52" y="3970250"/>
            <a:ext cx="6359818" cy="2763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84DA32-4E89-C345-9DE0-EE1EFF642C14}"/>
              </a:ext>
            </a:extLst>
          </p:cNvPr>
          <p:cNvSpPr/>
          <p:nvPr/>
        </p:nvSpPr>
        <p:spPr>
          <a:xfrm>
            <a:off x="5697551" y="4812030"/>
            <a:ext cx="6454274" cy="1921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36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+2𝑦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 and 𝑦=3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 .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791570"/>
            <a:ext cx="6335144" cy="5128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AD_eval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function:str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variable_label:str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variable_value:float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variable_value:float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variable_label:string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71BD53-D961-2241-845E-5CA485F5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07" y="1314745"/>
            <a:ext cx="6296363" cy="20408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C14489-D807-A74E-ACF5-C18C855112A4}"/>
              </a:ext>
            </a:extLst>
          </p:cNvPr>
          <p:cNvSpPr/>
          <p:nvPr/>
        </p:nvSpPr>
        <p:spPr>
          <a:xfrm>
            <a:off x="5737726" y="1874520"/>
            <a:ext cx="6454274" cy="1496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2289A-B2DE-2746-9BB7-DF4E5017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52" y="3970250"/>
            <a:ext cx="6359818" cy="2763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84DA32-4E89-C345-9DE0-EE1EFF642C14}"/>
              </a:ext>
            </a:extLst>
          </p:cNvPr>
          <p:cNvSpPr/>
          <p:nvPr/>
        </p:nvSpPr>
        <p:spPr>
          <a:xfrm>
            <a:off x="5697551" y="5074920"/>
            <a:ext cx="6454274" cy="1658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20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71F7-1811-8B4E-990D-40C10FBA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D7EA06-5B07-4D2E-A865-2ED347E9A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913632"/>
              </p:ext>
            </p:extLst>
          </p:nvPr>
        </p:nvGraphicFramePr>
        <p:xfrm>
          <a:off x="1051560" y="1600200"/>
          <a:ext cx="11052810" cy="507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55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+2𝑦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 and 𝑦=3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 .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791570"/>
            <a:ext cx="6335144" cy="5128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AD_eval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function:str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variable_label:str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variable_value:float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variable_value:float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variable_label:string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71BD53-D961-2241-845E-5CA485F5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07" y="1314745"/>
            <a:ext cx="6296363" cy="20408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2289A-B2DE-2746-9BB7-DF4E5017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52" y="3970250"/>
            <a:ext cx="6359818" cy="27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36BE-F70D-BB4F-AC6B-C90FEF0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How to use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EDC9-1C13-A94E-BE37-CFE4A6F58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Multiple variable input function with vector input values</a:t>
            </a:r>
          </a:p>
        </p:txBody>
      </p:sp>
    </p:spTree>
    <p:extLst>
      <p:ext uri="{BB962C8B-B14F-4D97-AF65-F5344CB8AC3E}">
        <p14:creationId xmlns:p14="http://schemas.microsoft.com/office/powerpoint/2010/main" val="133322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𝑓(𝑥)=𝑠𝑖𝑛(𝑥)+𝑐𝑜𝑠(𝑦)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at 𝑥=[1,2,...10] and 𝑦=[11,12,...20]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 err="1"/>
              <a:t>AutoDiff</a:t>
            </a:r>
            <a:r>
              <a:rPr lang="en-US" dirty="0"/>
              <a:t> object using </a:t>
            </a:r>
            <a:r>
              <a:rPr lang="en-US" dirty="0" err="1"/>
              <a:t>AD_Vector</a:t>
            </a:r>
            <a:r>
              <a:rPr lang="en-US" dirty="0"/>
              <a:t>()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another variable, say y, as the function of interest, e.g. 𝑦=𝑓(𝑥)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869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𝑓(𝑥)=𝑠𝑖𝑛(𝑥)+𝑐𝑜𝑠(𝑦)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at 𝑥=[1,2,...10] and 𝑦=[11,12,...20]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using </a:t>
            </a:r>
            <a:r>
              <a:rPr lang="en-US" dirty="0" err="1">
                <a:solidFill>
                  <a:schemeClr val="bg1"/>
                </a:solidFill>
              </a:rPr>
              <a:t>AD_Vector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another variable, say y, as the function of interest, e.g. 𝑦=𝑓(𝑥)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81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𝑓(𝑥)=𝑠𝑖𝑛(𝑥)+𝑐𝑜𝑠(𝑦)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at 𝑥=[1,2,...10] and 𝑦=[11,12,...20]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using </a:t>
            </a:r>
            <a:r>
              <a:rPr lang="en-US" dirty="0" err="1">
                <a:solidFill>
                  <a:schemeClr val="bg1"/>
                </a:solidFill>
              </a:rPr>
              <a:t>AD_Vector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another variable, say y, as the function of interest, e.g. 𝑦=𝑓(𝑥)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665840"/>
            <a:ext cx="6335144" cy="5253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(values: list,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label:string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F5C8FF-57E1-E647-915D-0799601D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26" y="1174969"/>
            <a:ext cx="6335144" cy="47447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C14489-D807-A74E-ACF5-C18C855112A4}"/>
              </a:ext>
            </a:extLst>
          </p:cNvPr>
          <p:cNvSpPr/>
          <p:nvPr/>
        </p:nvSpPr>
        <p:spPr>
          <a:xfrm>
            <a:off x="5700710" y="1794510"/>
            <a:ext cx="6454274" cy="42166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15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𝑓(𝑥)=𝑠𝑖𝑛(𝑥)+𝑐𝑜𝑠(𝑦)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at 𝑥=[1,2,...10] and 𝑦=[11,12,...20]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using </a:t>
            </a:r>
            <a:r>
              <a:rPr lang="en-US" dirty="0" err="1">
                <a:solidFill>
                  <a:schemeClr val="bg1"/>
                </a:solidFill>
              </a:rPr>
              <a:t>AD_Vector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another variable, say y, as the function of interest, e.g. z=𝑓(𝑥)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665840"/>
            <a:ext cx="6335144" cy="5253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 err="1"/>
              <a:t>AD_Vector</a:t>
            </a:r>
            <a:r>
              <a:rPr lang="en-US" dirty="0"/>
              <a:t>(values: list, </a:t>
            </a:r>
            <a:r>
              <a:rPr lang="en-US" dirty="0" err="1"/>
              <a:t>label:string</a:t>
            </a:r>
            <a:r>
              <a:rPr lang="en-US" dirty="0"/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F5C8FF-57E1-E647-915D-0799601D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26" y="1174969"/>
            <a:ext cx="6335144" cy="47447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C14489-D807-A74E-ACF5-C18C855112A4}"/>
              </a:ext>
            </a:extLst>
          </p:cNvPr>
          <p:cNvSpPr/>
          <p:nvPr/>
        </p:nvSpPr>
        <p:spPr>
          <a:xfrm>
            <a:off x="5700710" y="1951630"/>
            <a:ext cx="6454274" cy="40595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418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𝑓(𝑥)=𝑠𝑖𝑛(𝑥)+𝑐𝑜𝑠(𝑦)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at 𝑥=[1,2,...10] and 𝑦=[11,12,...20]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using </a:t>
            </a:r>
            <a:r>
              <a:rPr lang="en-US" dirty="0" err="1">
                <a:solidFill>
                  <a:schemeClr val="bg1"/>
                </a:solidFill>
              </a:rPr>
              <a:t>AD_Vector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another variable, say y, as the function of interest, e.g. z=𝑓(𝑥)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 value(z) to get the value of the function at each point in the vector.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derivative(z, 'x') to get the derivative value at each point in the input vector.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665840"/>
            <a:ext cx="6335144" cy="5253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(values: list,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label:string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F5C8FF-57E1-E647-915D-0799601D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26" y="1174969"/>
            <a:ext cx="6335144" cy="47447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C14489-D807-A74E-ACF5-C18C855112A4}"/>
              </a:ext>
            </a:extLst>
          </p:cNvPr>
          <p:cNvSpPr/>
          <p:nvPr/>
        </p:nvSpPr>
        <p:spPr>
          <a:xfrm>
            <a:off x="5700710" y="2251710"/>
            <a:ext cx="6454274" cy="37594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00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𝑓(𝑥)=𝑠𝑖𝑛(𝑥)+𝑐𝑜𝑠(𝑦)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at 𝑥=[1,2,...10] and 𝑦=[11,12,...20]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using </a:t>
            </a:r>
            <a:r>
              <a:rPr lang="en-US" dirty="0" err="1">
                <a:solidFill>
                  <a:schemeClr val="bg1"/>
                </a:solidFill>
              </a:rPr>
              <a:t>AD_Vector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another variable, say y, as the function of interest, e.g. z=𝑓(𝑥)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 value(z) to get the value of the function at each point in the vector.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 derivative(z, 'x') to get the derivative value at each point in the input vector.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2D1073-6848-5644-8AD4-258EC73CB8B9}"/>
              </a:ext>
            </a:extLst>
          </p:cNvPr>
          <p:cNvSpPr txBox="1">
            <a:spLocks/>
          </p:cNvSpPr>
          <p:nvPr/>
        </p:nvSpPr>
        <p:spPr>
          <a:xfrm>
            <a:off x="5700710" y="665840"/>
            <a:ext cx="6335144" cy="5253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AD_Vector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(values: list,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label:string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F5C8FF-57E1-E647-915D-0799601D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26" y="1174969"/>
            <a:ext cx="6335144" cy="47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05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36BE-F70D-BB4F-AC6B-C90FEF0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How to use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EDC9-1C13-A94E-BE37-CFE4A6F58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Vector function</a:t>
            </a:r>
          </a:p>
        </p:txBody>
      </p:sp>
    </p:spTree>
    <p:extLst>
      <p:ext uri="{BB962C8B-B14F-4D97-AF65-F5344CB8AC3E}">
        <p14:creationId xmlns:p14="http://schemas.microsoft.com/office/powerpoint/2010/main" val="2293323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𝑓(𝑥)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and we are trying to evaluate the value and derivative at 𝑥=[1,2,3]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Create an </a:t>
                </a:r>
                <a:r>
                  <a:rPr lang="en-US" dirty="0" err="1">
                    <a:solidFill>
                      <a:schemeClr val="bg1"/>
                    </a:solidFill>
                  </a:rPr>
                  <a:t>AutoDiff</a:t>
                </a:r>
                <a:r>
                  <a:rPr lang="en-US" dirty="0">
                    <a:solidFill>
                      <a:schemeClr val="bg1"/>
                    </a:solidFill>
                  </a:rPr>
                  <a:t> object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AD_Object</a:t>
                </a:r>
                <a:r>
                  <a:rPr lang="en-US" dirty="0">
                    <a:solidFill>
                      <a:schemeClr val="bg1"/>
                    </a:solidFill>
                  </a:rPr>
                  <a:t>() (or multiple objects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AD_Vector</a:t>
                </a:r>
                <a:r>
                  <a:rPr lang="en-US" dirty="0">
                    <a:solidFill>
                      <a:schemeClr val="bg1"/>
                    </a:solidFill>
                  </a:rPr>
                  <a:t>()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Create a variable for </a:t>
                </a:r>
                <a:r>
                  <a:rPr lang="en-US" dirty="0" err="1"/>
                  <a:t>AD_FuncVector</a:t>
                </a:r>
                <a:r>
                  <a:rPr lang="en-US" dirty="0"/>
                  <a:t>() and passed in the list of functions,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Call value(f) to get the function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Call derivative(f, 'x') to get the derivative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  <a:blipFill>
                <a:blip r:embed="rId2"/>
                <a:stretch>
                  <a:fillRect l="-1276" t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6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40B-FB83-D84B-8727-252F0AE1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sz="3400"/>
              <a:t>Background: Automatic Differentiation (Forward Mode)</a:t>
            </a:r>
            <a:br>
              <a:rPr lang="en-US" sz="3400"/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F4AF-36B8-5B4B-B920-DF208501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611630"/>
            <a:ext cx="10269278" cy="510921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Num</a:t>
            </a:r>
            <a:r>
              <a:rPr lang="en-US" dirty="0"/>
              <a:t>erical computation: </a:t>
            </a:r>
            <a:r>
              <a:rPr lang="en-US" b="1" dirty="0"/>
              <a:t>a </a:t>
            </a:r>
            <a:r>
              <a:rPr lang="en-US" b="1" i="1" dirty="0"/>
              <a:t>combination</a:t>
            </a:r>
            <a:r>
              <a:rPr lang="en-US" i="1" dirty="0"/>
              <a:t> </a:t>
            </a:r>
            <a:r>
              <a:rPr lang="en-US" b="1" i="1" dirty="0"/>
              <a:t>of elementary operations </a:t>
            </a:r>
            <a:r>
              <a:rPr lang="en-US" i="1" dirty="0"/>
              <a:t>for which the derivatives are known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Derivatives of the overall composition can be found by combining the derivatives of elementary operations through the chain rule. </a:t>
            </a:r>
          </a:p>
          <a:p>
            <a:r>
              <a:rPr lang="en-US" dirty="0"/>
              <a:t>can be considered as the computation of the Jacobian-Vector product.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0" dirty="0"/>
              <a:t>One sweep of the forward mode can calculate one column vector of the Jacobian</a:t>
            </a:r>
          </a:p>
          <a:p>
            <a:pPr lvl="1"/>
            <a:r>
              <a:rPr lang="en-US" i="0" dirty="0"/>
              <a:t>forward mode is very efficient to compute 𝐹:𝑅→𝑅</a:t>
            </a:r>
            <a:r>
              <a:rPr lang="en-US" i="0" baseline="30000" dirty="0"/>
              <a:t>𝑚</a:t>
            </a:r>
            <a:endParaRPr lang="en-US" sz="1800" baseline="30000" dirty="0"/>
          </a:p>
        </p:txBody>
      </p:sp>
      <p:pic>
        <p:nvPicPr>
          <p:cNvPr id="5" name="Picture 4" descr="Jacobian Matrix">
            <a:extLst>
              <a:ext uri="{FF2B5EF4-FFF2-40B4-BE49-F238E27FC236}">
                <a16:creationId xmlns:a16="http://schemas.microsoft.com/office/drawing/2014/main" id="{3A30F490-2395-BC43-A5EC-B2ADC1CE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583" y="3234690"/>
            <a:ext cx="4008833" cy="23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2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𝑓(𝑥)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and we are trying to evaluate the value and derivative at 𝑥=[1,2,3]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Create an </a:t>
                </a:r>
                <a:r>
                  <a:rPr lang="en-US" dirty="0" err="1">
                    <a:solidFill>
                      <a:schemeClr val="bg1"/>
                    </a:solidFill>
                  </a:rPr>
                  <a:t>AutoDiff</a:t>
                </a:r>
                <a:r>
                  <a:rPr lang="en-US" dirty="0">
                    <a:solidFill>
                      <a:schemeClr val="bg1"/>
                    </a:solidFill>
                  </a:rPr>
                  <a:t> object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AD_Object</a:t>
                </a:r>
                <a:r>
                  <a:rPr lang="en-US" dirty="0">
                    <a:solidFill>
                      <a:schemeClr val="bg1"/>
                    </a:solidFill>
                  </a:rPr>
                  <a:t>() (or multiple objects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AD_Vector</a:t>
                </a:r>
                <a:r>
                  <a:rPr lang="en-US" dirty="0">
                    <a:solidFill>
                      <a:schemeClr val="bg1"/>
                    </a:solidFill>
                  </a:rPr>
                  <a:t>()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Create a variable for </a:t>
                </a:r>
                <a:r>
                  <a:rPr lang="en-US" dirty="0" err="1"/>
                  <a:t>AD_FuncVector</a:t>
                </a:r>
                <a:r>
                  <a:rPr lang="en-US" dirty="0"/>
                  <a:t>() and passed in the list of functions,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Call value(f) to get the function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Call derivative(f, 'x') to get the derivative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  <a:blipFill>
                <a:blip r:embed="rId2"/>
                <a:stretch>
                  <a:fillRect l="-1276" t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69677-7FFA-9A4B-B67A-63755D57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0" y="2525724"/>
            <a:ext cx="6335143" cy="15395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E20EBA-615A-B741-A9B1-598C55033DD4}"/>
              </a:ext>
            </a:extLst>
          </p:cNvPr>
          <p:cNvSpPr/>
          <p:nvPr/>
        </p:nvSpPr>
        <p:spPr>
          <a:xfrm>
            <a:off x="5700710" y="2777490"/>
            <a:ext cx="6454274" cy="3233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09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𝑓(𝑥)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and we are trying to evaluate the value and derivative at 𝑥=[1,2,3]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Create an </a:t>
                </a:r>
                <a:r>
                  <a:rPr lang="en-US" dirty="0" err="1">
                    <a:solidFill>
                      <a:schemeClr val="bg1"/>
                    </a:solidFill>
                  </a:rPr>
                  <a:t>AutoDiff</a:t>
                </a:r>
                <a:r>
                  <a:rPr lang="en-US" dirty="0">
                    <a:solidFill>
                      <a:schemeClr val="bg1"/>
                    </a:solidFill>
                  </a:rPr>
                  <a:t> object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AD_Object</a:t>
                </a:r>
                <a:r>
                  <a:rPr lang="en-US" dirty="0">
                    <a:solidFill>
                      <a:schemeClr val="bg1"/>
                    </a:solidFill>
                  </a:rPr>
                  <a:t>() (or multiple objects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AD_Vector</a:t>
                </a:r>
                <a:r>
                  <a:rPr lang="en-US" dirty="0">
                    <a:solidFill>
                      <a:schemeClr val="bg1"/>
                    </a:solidFill>
                  </a:rPr>
                  <a:t>()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Create a variable for </a:t>
                </a:r>
                <a:r>
                  <a:rPr lang="en-US" dirty="0" err="1">
                    <a:solidFill>
                      <a:schemeClr val="bg1"/>
                    </a:solidFill>
                  </a:rPr>
                  <a:t>AD_FuncVector</a:t>
                </a:r>
                <a:r>
                  <a:rPr lang="en-US" dirty="0">
                    <a:solidFill>
                      <a:schemeClr val="bg1"/>
                    </a:solidFill>
                  </a:rPr>
                  <a:t>() and passed in the list of functions,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Call value(f) to get the function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Call derivative(f, 'x') to get the derivative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  <a:blipFill>
                <a:blip r:embed="rId2"/>
                <a:stretch>
                  <a:fillRect l="-1276" t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69677-7FFA-9A4B-B67A-63755D57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0" y="2525724"/>
            <a:ext cx="6335143" cy="15395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E20EBA-615A-B741-A9B1-598C55033DD4}"/>
              </a:ext>
            </a:extLst>
          </p:cNvPr>
          <p:cNvSpPr/>
          <p:nvPr/>
        </p:nvSpPr>
        <p:spPr>
          <a:xfrm>
            <a:off x="5700710" y="2926080"/>
            <a:ext cx="6454274" cy="30850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520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𝑓(𝑥)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and we are trying to evaluate the value and derivative at 𝑥=[1,2,3]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Create an </a:t>
                </a:r>
                <a:r>
                  <a:rPr lang="en-US" dirty="0" err="1">
                    <a:solidFill>
                      <a:schemeClr val="bg1"/>
                    </a:solidFill>
                  </a:rPr>
                  <a:t>AutoDiff</a:t>
                </a:r>
                <a:r>
                  <a:rPr lang="en-US" dirty="0">
                    <a:solidFill>
                      <a:schemeClr val="bg1"/>
                    </a:solidFill>
                  </a:rPr>
                  <a:t> object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AD_Object</a:t>
                </a:r>
                <a:r>
                  <a:rPr lang="en-US" dirty="0">
                    <a:solidFill>
                      <a:schemeClr val="bg1"/>
                    </a:solidFill>
                  </a:rPr>
                  <a:t>() (or multiple objects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AD_Vector</a:t>
                </a:r>
                <a:r>
                  <a:rPr lang="en-US" dirty="0">
                    <a:solidFill>
                      <a:schemeClr val="bg1"/>
                    </a:solidFill>
                  </a:rPr>
                  <a:t>()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Create a variable for </a:t>
                </a:r>
                <a:r>
                  <a:rPr lang="en-US" dirty="0" err="1">
                    <a:solidFill>
                      <a:schemeClr val="bg1"/>
                    </a:solidFill>
                  </a:rPr>
                  <a:t>AD_FuncVector</a:t>
                </a:r>
                <a:r>
                  <a:rPr lang="en-US" dirty="0">
                    <a:solidFill>
                      <a:schemeClr val="bg1"/>
                    </a:solidFill>
                  </a:rPr>
                  <a:t>() and passed in the list of functions,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Call value(f) to get the function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Call derivative(f, 'x') to get the derivative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  <a:blipFill>
                <a:blip r:embed="rId2"/>
                <a:stretch>
                  <a:fillRect l="-1276" t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69677-7FFA-9A4B-B67A-63755D57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0" y="2525724"/>
            <a:ext cx="6335143" cy="15395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E20EBA-615A-B741-A9B1-598C55033DD4}"/>
              </a:ext>
            </a:extLst>
          </p:cNvPr>
          <p:cNvSpPr/>
          <p:nvPr/>
        </p:nvSpPr>
        <p:spPr>
          <a:xfrm>
            <a:off x="5700710" y="3246120"/>
            <a:ext cx="6454274" cy="276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128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𝑓(𝑥)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and we are trying to evaluate the value and derivative at 𝑥=[1,2,3]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Create an </a:t>
                </a:r>
                <a:r>
                  <a:rPr lang="en-US" dirty="0" err="1">
                    <a:solidFill>
                      <a:schemeClr val="bg1"/>
                    </a:solidFill>
                  </a:rPr>
                  <a:t>AutoDiff</a:t>
                </a:r>
                <a:r>
                  <a:rPr lang="en-US" dirty="0">
                    <a:solidFill>
                      <a:schemeClr val="bg1"/>
                    </a:solidFill>
                  </a:rPr>
                  <a:t> object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AD_Object</a:t>
                </a:r>
                <a:r>
                  <a:rPr lang="en-US" dirty="0">
                    <a:solidFill>
                      <a:schemeClr val="bg1"/>
                    </a:solidFill>
                  </a:rPr>
                  <a:t>() (or multiple objects using </a:t>
                </a:r>
                <a:r>
                  <a:rPr lang="en-US" dirty="0" err="1">
                    <a:solidFill>
                      <a:schemeClr val="bg1"/>
                    </a:solidFill>
                  </a:rPr>
                  <a:t>AD_Vector</a:t>
                </a:r>
                <a:r>
                  <a:rPr lang="en-US" dirty="0">
                    <a:solidFill>
                      <a:schemeClr val="bg1"/>
                    </a:solidFill>
                  </a:rPr>
                  <a:t>()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Create a variable for </a:t>
                </a:r>
                <a:r>
                  <a:rPr lang="en-US" dirty="0" err="1">
                    <a:solidFill>
                      <a:schemeClr val="bg1"/>
                    </a:solidFill>
                  </a:rPr>
                  <a:t>AD_FuncVector</a:t>
                </a:r>
                <a:r>
                  <a:rPr lang="en-US" dirty="0">
                    <a:solidFill>
                      <a:schemeClr val="bg1"/>
                    </a:solidFill>
                  </a:rPr>
                  <a:t>() and passed in the list of functions,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Call value(f) to get the function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Call derivative(f, 'x') to get the derivative value for each of the function in the vector. </a:t>
                </a:r>
              </a:p>
              <a:p>
                <a:pPr>
                  <a:buFont typeface="+mj-lt"/>
                  <a:buAutoNum type="arabicPeriod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D17B3-F425-F245-9E86-E5B26D0D8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146" y="665840"/>
                <a:ext cx="4978784" cy="5253860"/>
              </a:xfrm>
              <a:blipFill>
                <a:blip r:embed="rId2"/>
                <a:stretch>
                  <a:fillRect l="-1276" t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69677-7FFA-9A4B-B67A-63755D57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0" y="2525724"/>
            <a:ext cx="6335143" cy="15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1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95A7-5067-B642-978D-8047FA50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AD_Object</a:t>
            </a:r>
            <a:r>
              <a:rPr lang="en-US" b="1" dirty="0"/>
              <a:t> class: Core Class</a:t>
            </a:r>
          </a:p>
          <a:p>
            <a:pPr marL="530352" lvl="1" indent="0">
              <a:buNone/>
            </a:pPr>
            <a:r>
              <a:rPr lang="en-US" dirty="0"/>
              <a:t>Attributes:</a:t>
            </a:r>
          </a:p>
          <a:p>
            <a:pPr lvl="1"/>
            <a:r>
              <a:rPr lang="en-US" i="0" dirty="0"/>
              <a:t>Function value (</a:t>
            </a:r>
            <a:r>
              <a:rPr lang="en-US" dirty="0" err="1"/>
              <a:t>self.val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Derivative value (</a:t>
            </a:r>
            <a:r>
              <a:rPr lang="en-US" dirty="0" err="1"/>
              <a:t>self.der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Variable labels (</a:t>
            </a:r>
            <a:r>
              <a:rPr lang="en-US" dirty="0" err="1"/>
              <a:t>self.label</a:t>
            </a:r>
            <a:r>
              <a:rPr lang="en-US" i="0" dirty="0"/>
              <a:t>)</a:t>
            </a:r>
          </a:p>
          <a:p>
            <a:pPr lvl="1"/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The user will be able to obtain the function value by calling </a:t>
            </a:r>
            <a:r>
              <a:rPr lang="en-US" dirty="0"/>
              <a:t>.</a:t>
            </a:r>
            <a:r>
              <a:rPr lang="en-US" dirty="0" err="1"/>
              <a:t>val</a:t>
            </a:r>
            <a:r>
              <a:rPr lang="en-US" i="0" dirty="0"/>
              <a:t> </a:t>
            </a:r>
          </a:p>
          <a:p>
            <a:pPr marL="530352" lvl="1" indent="0">
              <a:buNone/>
            </a:pPr>
            <a:r>
              <a:rPr lang="en-US" i="0" dirty="0"/>
              <a:t>To obtain the derivative value(s), the user can call the class attribute </a:t>
            </a:r>
            <a:r>
              <a:rPr lang="en-US" dirty="0"/>
              <a:t>.der</a:t>
            </a:r>
            <a:r>
              <a:rPr lang="en-US" i="0" dirty="0"/>
              <a:t> or call the class method </a:t>
            </a:r>
            <a:r>
              <a:rPr lang="en-US" dirty="0"/>
              <a:t>derivative(</a:t>
            </a:r>
            <a:r>
              <a:rPr lang="en-US" dirty="0" err="1"/>
              <a:t>AD_Object</a:t>
            </a:r>
            <a:r>
              <a:rPr lang="en-US" dirty="0"/>
              <a:t>, </a:t>
            </a:r>
            <a:r>
              <a:rPr lang="en-US" dirty="0" err="1"/>
              <a:t>variable_label</a:t>
            </a:r>
            <a:r>
              <a:rPr lang="en-US" dirty="0"/>
              <a:t>)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75BCFF-DADC-694E-BABF-E890B283BB00}"/>
              </a:ext>
            </a:extLst>
          </p:cNvPr>
          <p:cNvSpPr txBox="1">
            <a:spLocks/>
          </p:cNvSpPr>
          <p:nvPr/>
        </p:nvSpPr>
        <p:spPr>
          <a:xfrm>
            <a:off x="1371600" y="708660"/>
            <a:ext cx="1042416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Implementation: Core Classes/Data Structures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0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8027-6E37-2748-9882-4536E670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2416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Implementation: Core Classes/Data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95A7-5067-B642-978D-8047FA50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8780"/>
            <a:ext cx="9886950" cy="46405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AD_eval</a:t>
            </a:r>
            <a:r>
              <a:rPr lang="en-US" b="1" dirty="0"/>
              <a:t> class: </a:t>
            </a:r>
            <a:r>
              <a:rPr lang="en-US" dirty="0"/>
              <a:t>the helper class, to provide the user the convenience of implementing automatic differentiation (i.e. passing all the inputs) in a single line of code:</a:t>
            </a:r>
          </a:p>
          <a:p>
            <a:pPr marL="0" indent="0" algn="ctr">
              <a:buNone/>
            </a:pPr>
            <a:r>
              <a:rPr lang="en-US" dirty="0" err="1"/>
              <a:t>AD_eval</a:t>
            </a:r>
            <a:r>
              <a:rPr lang="en-US" dirty="0"/>
              <a:t>(</a:t>
            </a:r>
            <a:r>
              <a:rPr lang="en-US" dirty="0" err="1"/>
              <a:t>function:str</a:t>
            </a:r>
            <a:r>
              <a:rPr lang="en-US" dirty="0"/>
              <a:t>, </a:t>
            </a:r>
            <a:r>
              <a:rPr lang="en-US" dirty="0" err="1"/>
              <a:t>variable_label:string</a:t>
            </a:r>
            <a:r>
              <a:rPr lang="en-US" dirty="0"/>
              <a:t>, </a:t>
            </a:r>
            <a:r>
              <a:rPr lang="en-US" dirty="0" err="1"/>
              <a:t>variable_value:float</a:t>
            </a:r>
            <a:r>
              <a:rPr lang="en-US" dirty="0"/>
              <a:t>)</a:t>
            </a:r>
            <a:endParaRPr lang="en-US" b="1" dirty="0"/>
          </a:p>
          <a:p>
            <a:pPr marL="530352" lvl="1" indent="0">
              <a:buNone/>
            </a:pPr>
            <a:r>
              <a:rPr lang="en-US" dirty="0"/>
              <a:t>Attributes:</a:t>
            </a:r>
          </a:p>
          <a:p>
            <a:pPr lvl="1"/>
            <a:r>
              <a:rPr lang="en-US" i="0" dirty="0"/>
              <a:t>Function expression (</a:t>
            </a:r>
            <a:r>
              <a:rPr lang="en-US" dirty="0" err="1"/>
              <a:t>self.f</a:t>
            </a:r>
            <a:r>
              <a:rPr lang="en-US" i="0" dirty="0"/>
              <a:t>) </a:t>
            </a:r>
          </a:p>
          <a:p>
            <a:pPr lvl="1"/>
            <a:r>
              <a:rPr lang="en-US" i="0" dirty="0"/>
              <a:t>Function value (</a:t>
            </a:r>
            <a:r>
              <a:rPr lang="en-US" dirty="0" err="1"/>
              <a:t>self.val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Derivative value (</a:t>
            </a:r>
            <a:r>
              <a:rPr lang="en-US" dirty="0" err="1"/>
              <a:t>self.der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the </a:t>
            </a:r>
            <a:r>
              <a:rPr lang="en-US" dirty="0" err="1"/>
              <a:t>AD_Object</a:t>
            </a:r>
            <a:r>
              <a:rPr lang="en-US" i="0" dirty="0"/>
              <a:t> object(s) initialized for each variable passed by the user </a:t>
            </a:r>
          </a:p>
          <a:p>
            <a:pPr lvl="2"/>
            <a:r>
              <a:rPr lang="en-US" dirty="0"/>
              <a:t>For input function w/ single variables, this will be </a:t>
            </a:r>
            <a:r>
              <a:rPr lang="en-US" dirty="0" err="1"/>
              <a:t>self.x</a:t>
            </a:r>
            <a:r>
              <a:rPr lang="en-US" dirty="0"/>
              <a:t>; </a:t>
            </a:r>
          </a:p>
          <a:p>
            <a:pPr lvl="2"/>
            <a:r>
              <a:rPr lang="en-US" dirty="0"/>
              <a:t>For input function w/ multiple variables, this will be stored in </a:t>
            </a:r>
            <a:r>
              <a:rPr lang="en-US" dirty="0" err="1"/>
              <a:t>self.vars</a:t>
            </a:r>
            <a:endParaRPr lang="en-US" dirty="0"/>
          </a:p>
          <a:p>
            <a:pPr marL="987552" lvl="2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i="0" dirty="0"/>
              <a:t>When the user creates an instance of the </a:t>
            </a:r>
            <a:r>
              <a:rPr lang="en-US" i="0" dirty="0" err="1"/>
              <a:t>AD_eval</a:t>
            </a:r>
            <a:r>
              <a:rPr lang="en-US" i="0" dirty="0"/>
              <a:t> class and passes the 3 inputs, this object initialization will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evaluate the function string that the user passed in (using eval function), and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create instance(s) of </a:t>
            </a:r>
            <a:r>
              <a:rPr lang="en-US" dirty="0" err="1"/>
              <a:t>AD_Object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65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8027-6E37-2748-9882-4536E670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9843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Implementation: Core Classes/Data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95A7-5067-B642-978D-8047FA50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06940" cy="3783330"/>
          </a:xfrm>
        </p:spPr>
        <p:txBody>
          <a:bodyPr>
            <a:normAutofit/>
          </a:bodyPr>
          <a:lstStyle/>
          <a:p>
            <a:r>
              <a:rPr lang="en-US" b="1" dirty="0" err="1"/>
              <a:t>AD_Vector</a:t>
            </a:r>
            <a:endParaRPr lang="en-US" b="1" dirty="0"/>
          </a:p>
          <a:p>
            <a:pPr marL="530352" lvl="1" indent="0">
              <a:buNone/>
            </a:pPr>
            <a:r>
              <a:rPr lang="en-US" b="1" dirty="0"/>
              <a:t>Not</a:t>
            </a:r>
            <a:r>
              <a:rPr lang="en-US" dirty="0"/>
              <a:t> a class on its own. Instead, </a:t>
            </a:r>
            <a:r>
              <a:rPr lang="en-US" dirty="0" err="1"/>
              <a:t>AD_Vector</a:t>
            </a:r>
            <a:r>
              <a:rPr lang="en-US" dirty="0"/>
              <a:t> is a function that will create </a:t>
            </a:r>
            <a:r>
              <a:rPr lang="en-US" dirty="0" err="1"/>
              <a:t>AD_Object</a:t>
            </a:r>
            <a:r>
              <a:rPr lang="en-US" dirty="0"/>
              <a:t> instances for each inputs in the vector.</a:t>
            </a:r>
          </a:p>
          <a:p>
            <a:pPr marL="530352" lvl="1" indent="0">
              <a:buNone/>
            </a:pPr>
            <a:r>
              <a:rPr lang="en-US" i="0" dirty="0"/>
              <a:t>The function takes in 2 inputs, as shown below: </a:t>
            </a:r>
          </a:p>
          <a:p>
            <a:pPr marL="530352" lvl="1" indent="0" algn="ctr">
              <a:buNone/>
            </a:pPr>
            <a:r>
              <a:rPr lang="en-US" dirty="0" err="1"/>
              <a:t>A</a:t>
            </a:r>
            <a:r>
              <a:rPr lang="en-US" i="0" dirty="0" err="1"/>
              <a:t>D_Vector</a:t>
            </a:r>
            <a:r>
              <a:rPr lang="en-US" i="0" dirty="0"/>
              <a:t>(</a:t>
            </a:r>
            <a:r>
              <a:rPr lang="en-US" i="0" dirty="0" err="1"/>
              <a:t>variable_value:float</a:t>
            </a:r>
            <a:r>
              <a:rPr lang="en-US" i="0" dirty="0"/>
              <a:t>, </a:t>
            </a:r>
            <a:r>
              <a:rPr lang="en-US" i="0" dirty="0" err="1"/>
              <a:t>variable_label:string</a:t>
            </a:r>
            <a:r>
              <a:rPr lang="en-US" i="0" dirty="0"/>
              <a:t>)</a:t>
            </a:r>
          </a:p>
          <a:p>
            <a:pPr marL="530352" lvl="1" indent="0" algn="ctr">
              <a:buNone/>
            </a:pPr>
            <a:endParaRPr lang="en-US" b="1" i="0" dirty="0"/>
          </a:p>
          <a:p>
            <a:pPr marL="530352" lvl="1" indent="0">
              <a:buNone/>
            </a:pPr>
            <a:r>
              <a:rPr lang="en-US" i="0" dirty="0"/>
              <a:t>This function will then initialize </a:t>
            </a:r>
            <a:r>
              <a:rPr lang="en-US" dirty="0" err="1"/>
              <a:t>AD_Object’</a:t>
            </a:r>
            <a:r>
              <a:rPr lang="en-US" i="0" dirty="0" err="1"/>
              <a:t>s</a:t>
            </a:r>
            <a:r>
              <a:rPr lang="en-US" i="0" dirty="0"/>
              <a:t> for each value in the input vector. </a:t>
            </a:r>
          </a:p>
          <a:p>
            <a:pPr marL="530352" lvl="1" indent="0">
              <a:buNone/>
            </a:pPr>
            <a:r>
              <a:rPr lang="en-US" i="0" dirty="0"/>
              <a:t>Similar as explained before, </a:t>
            </a:r>
            <a:r>
              <a:rPr lang="en-US" dirty="0" err="1"/>
              <a:t>AD_Object</a:t>
            </a:r>
            <a:r>
              <a:rPr lang="en-US" i="0" dirty="0"/>
              <a:t> will then evaluate the function value and compute derivative value for these 𝑛 input values.</a:t>
            </a:r>
          </a:p>
        </p:txBody>
      </p:sp>
    </p:spTree>
    <p:extLst>
      <p:ext uri="{BB962C8B-B14F-4D97-AF65-F5344CB8AC3E}">
        <p14:creationId xmlns:p14="http://schemas.microsoft.com/office/powerpoint/2010/main" val="1080173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8027-6E37-2748-9882-4536E670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9843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Implementation: Core Classes/Data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95A7-5067-B642-978D-8047FA50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06940" cy="3783330"/>
          </a:xfrm>
        </p:spPr>
        <p:txBody>
          <a:bodyPr>
            <a:normAutofit/>
          </a:bodyPr>
          <a:lstStyle/>
          <a:p>
            <a:r>
              <a:rPr lang="en-US" b="1" dirty="0" err="1"/>
              <a:t>AD_FuncVector</a:t>
            </a:r>
            <a:endParaRPr lang="en-US" b="1" dirty="0"/>
          </a:p>
          <a:p>
            <a:pPr marL="530352" lvl="1" indent="0">
              <a:buNone/>
            </a:pPr>
            <a:r>
              <a:rPr lang="en-US" b="1" dirty="0"/>
              <a:t>Not</a:t>
            </a:r>
            <a:r>
              <a:rPr lang="en-US" dirty="0"/>
              <a:t> a class on its own. Instead, </a:t>
            </a:r>
            <a:r>
              <a:rPr lang="en-US" dirty="0" err="1"/>
              <a:t>AD_FuncVector</a:t>
            </a:r>
            <a:r>
              <a:rPr lang="en-US" dirty="0"/>
              <a:t> is a function that will create </a:t>
            </a:r>
            <a:r>
              <a:rPr lang="en-US" dirty="0" err="1"/>
              <a:t>AD_Object</a:t>
            </a:r>
            <a:r>
              <a:rPr lang="en-US" dirty="0"/>
              <a:t> instances for each inputs in the vector.</a:t>
            </a:r>
          </a:p>
          <a:p>
            <a:pPr lvl="1"/>
            <a:r>
              <a:rPr lang="en-US" i="0" dirty="0"/>
              <a:t>The function takes in 1 inputs, the function list, as shown below: </a:t>
            </a:r>
          </a:p>
          <a:p>
            <a:pPr marL="530352" lvl="1" indent="0" algn="ctr">
              <a:buNone/>
            </a:pPr>
            <a:r>
              <a:rPr lang="en-US" i="0" dirty="0" err="1"/>
              <a:t>AD_Vector</a:t>
            </a:r>
            <a:r>
              <a:rPr lang="en-US" i="0" dirty="0"/>
              <a:t>(</a:t>
            </a:r>
            <a:r>
              <a:rPr lang="en-US" i="0" dirty="0" err="1"/>
              <a:t>function:list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Need to first create an instance of </a:t>
            </a:r>
            <a:r>
              <a:rPr lang="en-US" dirty="0" err="1"/>
              <a:t>AD_Object</a:t>
            </a:r>
            <a:r>
              <a:rPr lang="en-US" i="0" dirty="0"/>
              <a:t> (or multiple instances with </a:t>
            </a:r>
            <a:r>
              <a:rPr lang="en-US" dirty="0" err="1"/>
              <a:t>AD_Vector</a:t>
            </a:r>
            <a:r>
              <a:rPr lang="en-US" i="0" dirty="0"/>
              <a:t>) and create a function expression using on these instances</a:t>
            </a:r>
            <a:endParaRPr lang="en-US" b="1" i="0" dirty="0"/>
          </a:p>
          <a:p>
            <a:pPr lvl="1"/>
            <a:r>
              <a:rPr lang="en-US" i="0" dirty="0"/>
              <a:t>This function will then initialize </a:t>
            </a:r>
            <a:r>
              <a:rPr lang="en-US" dirty="0" err="1"/>
              <a:t>AD_Object’</a:t>
            </a:r>
            <a:r>
              <a:rPr lang="en-US" i="0" dirty="0" err="1"/>
              <a:t>s</a:t>
            </a:r>
            <a:r>
              <a:rPr lang="en-US" i="0" dirty="0"/>
              <a:t> for each value in the input vector. Then, </a:t>
            </a:r>
            <a:r>
              <a:rPr lang="en-US" dirty="0" err="1"/>
              <a:t>AD_Object</a:t>
            </a:r>
            <a:r>
              <a:rPr lang="en-US" i="0" dirty="0"/>
              <a:t> will then evaluate the function value and compute derivative value for these 𝑛 input values.</a:t>
            </a:r>
          </a:p>
        </p:txBody>
      </p:sp>
    </p:spTree>
    <p:extLst>
      <p:ext uri="{BB962C8B-B14F-4D97-AF65-F5344CB8AC3E}">
        <p14:creationId xmlns:p14="http://schemas.microsoft.com/office/powerpoint/2010/main" val="535540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E18338B-49F3-1948-AD36-2523692AC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159477"/>
              </p:ext>
            </p:extLst>
          </p:nvPr>
        </p:nvGraphicFramePr>
        <p:xfrm>
          <a:off x="6408738" y="838200"/>
          <a:ext cx="5211762" cy="565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 descr="Add">
            <a:extLst>
              <a:ext uri="{FF2B5EF4-FFF2-40B4-BE49-F238E27FC236}">
                <a16:creationId xmlns:a16="http://schemas.microsoft.com/office/drawing/2014/main" id="{C8957519-E358-424E-8C54-2C9FE64CDD9A}"/>
              </a:ext>
            </a:extLst>
          </p:cNvPr>
          <p:cNvSpPr/>
          <p:nvPr/>
        </p:nvSpPr>
        <p:spPr>
          <a:xfrm>
            <a:off x="2180223" y="935562"/>
            <a:ext cx="836393" cy="836393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F545F1-7371-7A4C-BBB9-263011916FE5}"/>
              </a:ext>
            </a:extLst>
          </p:cNvPr>
          <p:cNvGrpSpPr/>
          <p:nvPr/>
        </p:nvGrpSpPr>
        <p:grpSpPr>
          <a:xfrm>
            <a:off x="960612" y="1995176"/>
            <a:ext cx="3008408" cy="358454"/>
            <a:chOff x="7087" y="1415751"/>
            <a:chExt cx="2389695" cy="3584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F32E04-8C07-0041-AF4A-B4EAD6878D17}"/>
                </a:ext>
              </a:extLst>
            </p:cNvPr>
            <p:cNvSpPr/>
            <p:nvPr/>
          </p:nvSpPr>
          <p:spPr>
            <a:xfrm>
              <a:off x="7087" y="1415751"/>
              <a:ext cx="2389695" cy="358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64DF7B-7981-B044-8C6B-A20F5DF19B07}"/>
                </a:ext>
              </a:extLst>
            </p:cNvPr>
            <p:cNvSpPr txBox="1"/>
            <p:nvPr/>
          </p:nvSpPr>
          <p:spPr>
            <a:xfrm>
              <a:off x="7087" y="1415751"/>
              <a:ext cx="2389695" cy="358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baseline="0" dirty="0"/>
                <a:t>Comparison functions: </a:t>
              </a:r>
              <a:endParaRPr lang="en-US" sz="20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9F7D56-F364-D142-84E5-D56B1807943E}"/>
              </a:ext>
            </a:extLst>
          </p:cNvPr>
          <p:cNvGrpSpPr/>
          <p:nvPr/>
        </p:nvGrpSpPr>
        <p:grpSpPr>
          <a:xfrm>
            <a:off x="571500" y="2553382"/>
            <a:ext cx="4141177" cy="3641679"/>
            <a:chOff x="7087" y="1872571"/>
            <a:chExt cx="2495115" cy="37664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79621B-B9AC-DF42-8023-5D683F9D1879}"/>
                </a:ext>
              </a:extLst>
            </p:cNvPr>
            <p:cNvSpPr/>
            <p:nvPr/>
          </p:nvSpPr>
          <p:spPr>
            <a:xfrm>
              <a:off x="7087" y="1872571"/>
              <a:ext cx="2389695" cy="34135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380AB-A35A-974C-A493-9F00B34EFD36}"/>
                </a:ext>
              </a:extLst>
            </p:cNvPr>
            <p:cNvSpPr txBox="1"/>
            <p:nvPr/>
          </p:nvSpPr>
          <p:spPr>
            <a:xfrm>
              <a:off x="7087" y="1974321"/>
              <a:ext cx="2495115" cy="3664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85750" indent="-285750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equal (== or __eq__): in addition to the same function value and derivative, the functions have to have the same variable label (e.g. 𝑓(𝑥)=𝑥≠𝑓(𝑤)=𝑤f(x)=</a:t>
              </a:r>
              <a:r>
                <a:rPr lang="en-US" sz="1400" dirty="0" err="1"/>
                <a:t>x≠f</a:t>
              </a:r>
              <a:r>
                <a:rPr lang="en-US" sz="1400" dirty="0"/>
                <a:t>(w)=w)</a:t>
              </a:r>
            </a:p>
            <a:p>
              <a:pPr marL="285750" indent="-285750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not equal (!= or __ne__): the opposite of the above condition for </a:t>
              </a:r>
              <a:r>
                <a:rPr lang="en-US" sz="1400" i="1" dirty="0"/>
                <a:t>equal</a:t>
              </a:r>
              <a:endParaRPr lang="en-US" sz="1400" dirty="0"/>
            </a:p>
            <a:p>
              <a:pPr marL="285750" indent="-285750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greater than (&gt; or __</a:t>
              </a:r>
              <a:r>
                <a:rPr lang="en-US" sz="1400" dirty="0" err="1"/>
                <a:t>gt</a:t>
              </a:r>
              <a:r>
                <a:rPr lang="en-US" sz="1400" dirty="0"/>
                <a:t>__): judged by the function value</a:t>
              </a:r>
            </a:p>
            <a:p>
              <a:pPr marL="285750" indent="-285750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less than (&lt; or __</a:t>
              </a:r>
              <a:r>
                <a:rPr lang="en-US" sz="1400" dirty="0" err="1"/>
                <a:t>lt</a:t>
              </a:r>
              <a:r>
                <a:rPr lang="en-US" sz="1400" dirty="0"/>
                <a:t>__): judged by the function value</a:t>
              </a:r>
            </a:p>
            <a:p>
              <a:pPr marL="285750" indent="-285750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greater than or equal to (&gt;= or __</a:t>
              </a:r>
              <a:r>
                <a:rPr lang="en-US" sz="1400" dirty="0" err="1"/>
                <a:t>ge</a:t>
              </a:r>
              <a:r>
                <a:rPr lang="en-US" sz="1400" dirty="0"/>
                <a:t>__): judged by the function value</a:t>
              </a:r>
            </a:p>
            <a:p>
              <a:pPr marL="285750" indent="-285750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/>
                <a:t>less than or equal to (&lt;= or __le__): judged by the function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09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09D199-C189-7E48-BAC9-B99038F0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Implementation Details on </a:t>
            </a:r>
            <a:r>
              <a:rPr lang="en-US" b="1" dirty="0" err="1"/>
              <a:t>AutoDiff</a:t>
            </a:r>
            <a:r>
              <a:rPr lang="en-US" b="1" dirty="0"/>
              <a:t> Operations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E538A0-7055-1B4C-9FB3-FEFEF44F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238"/>
          </a:xfrm>
        </p:spPr>
        <p:txBody>
          <a:bodyPr>
            <a:normAutofit/>
          </a:bodyPr>
          <a:lstStyle/>
          <a:p>
            <a:r>
              <a:rPr lang="en-US" dirty="0"/>
              <a:t>Every variable that is passed by the user and is contained in the function given by the user will be initialized as an object instance of </a:t>
            </a:r>
            <a:r>
              <a:rPr lang="en-US" dirty="0" err="1"/>
              <a:t>AD_Object</a:t>
            </a:r>
            <a:r>
              <a:rPr lang="en-US" dirty="0"/>
              <a:t>, and every operation done on this object will create another </a:t>
            </a:r>
            <a:r>
              <a:rPr lang="en-US" dirty="0" err="1"/>
              <a:t>AD_Object</a:t>
            </a:r>
            <a:r>
              <a:rPr lang="en-US" dirty="0"/>
              <a:t> object with an updated function value and derivative. </a:t>
            </a:r>
          </a:p>
          <a:p>
            <a:r>
              <a:rPr lang="en-US" dirty="0"/>
              <a:t>We </a:t>
            </a:r>
            <a:r>
              <a:rPr lang="en-US" dirty="0" err="1"/>
              <a:t>overide</a:t>
            </a:r>
            <a:r>
              <a:rPr lang="en-US" dirty="0"/>
              <a:t> the </a:t>
            </a:r>
            <a:r>
              <a:rPr lang="en-US" dirty="0" err="1"/>
              <a:t>dunder</a:t>
            </a:r>
            <a:r>
              <a:rPr lang="en-US" dirty="0"/>
              <a:t> functions for basic operations  (e.g. _</a:t>
            </a:r>
            <a:r>
              <a:rPr lang="en-US" i="1" dirty="0"/>
              <a:t>add__, _</a:t>
            </a:r>
            <a:r>
              <a:rPr lang="en-US" i="1" dirty="0" err="1"/>
              <a:t>radd</a:t>
            </a:r>
            <a:r>
              <a:rPr lang="en-US" i="1" dirty="0"/>
              <a:t>_, _</a:t>
            </a:r>
            <a:r>
              <a:rPr lang="en-US" i="1" dirty="0" err="1"/>
              <a:t>mul</a:t>
            </a:r>
            <a:r>
              <a:rPr lang="en-US" i="1" dirty="0"/>
              <a:t>_, _</a:t>
            </a:r>
            <a:r>
              <a:rPr lang="en-US" i="1" dirty="0" err="1"/>
              <a:t>rmul</a:t>
            </a:r>
            <a:r>
              <a:rPr lang="en-US" i="1" dirty="0"/>
              <a:t>_, etc.), as well as for power (_pow_) and negation (_neg_). </a:t>
            </a:r>
          </a:p>
          <a:p>
            <a:r>
              <a:rPr lang="en-US" dirty="0"/>
              <a:t>For the elementary functions, we implemented the relevant functions as </a:t>
            </a:r>
            <a:r>
              <a:rPr lang="en-US" dirty="0" err="1"/>
              <a:t>AD_Object's</a:t>
            </a:r>
            <a:r>
              <a:rPr lang="en-US" dirty="0"/>
              <a:t> class methods and evaluated the value by using the </a:t>
            </a:r>
            <a:r>
              <a:rPr lang="en-US" dirty="0" err="1"/>
              <a:t>numpy</a:t>
            </a:r>
            <a:r>
              <a:rPr lang="en-US" dirty="0"/>
              <a:t> package.</a:t>
            </a:r>
          </a:p>
          <a:p>
            <a:pPr lvl="1"/>
            <a:r>
              <a:rPr lang="en-US" dirty="0"/>
              <a:t>In addition, we also created additional functions to handle power rule, product rule, and </a:t>
            </a:r>
            <a:r>
              <a:rPr lang="en-US" dirty="0" err="1"/>
              <a:t>quotientrule</a:t>
            </a:r>
            <a:r>
              <a:rPr lang="en-US" dirty="0"/>
              <a:t>, as helper functions to solve more complicated operations for computing the derivative.</a:t>
            </a:r>
          </a:p>
          <a:p>
            <a:r>
              <a:rPr lang="en-US" b="1" dirty="0"/>
              <a:t>Dependencies</a:t>
            </a:r>
            <a:r>
              <a:rPr lang="en-US" dirty="0"/>
              <a:t>: </a:t>
            </a:r>
            <a:r>
              <a:rPr lang="en-US" dirty="0" err="1"/>
              <a:t>numpy</a:t>
            </a:r>
            <a:r>
              <a:rPr lang="en-US" dirty="0"/>
              <a:t> library (the only dependency of </a:t>
            </a:r>
            <a:r>
              <a:rPr lang="en-US" dirty="0" err="1"/>
              <a:t>AutoDiff</a:t>
            </a:r>
            <a:r>
              <a:rPr lang="en-US" dirty="0"/>
              <a:t> package)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5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8390-2D26-4E4F-89B9-3A953CCB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Root Finding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FB279-4DE0-BF4A-9736-EBD9EB28C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Root Finding Problem: find the point where the function equal to 0</a:t>
                </a:r>
              </a:p>
              <a:p>
                <a:r>
                  <a:rPr lang="en-US" dirty="0"/>
                  <a:t>Challenges: analytical expression of the solution may not exist</a:t>
                </a:r>
              </a:p>
              <a:p>
                <a:r>
                  <a:rPr lang="en-US" dirty="0"/>
                  <a:t>Example: High Degree Polynomials </a:t>
                </a:r>
              </a:p>
              <a:p>
                <a:pPr lvl="1"/>
                <a:r>
                  <a:rPr lang="en-US" dirty="0"/>
                  <a:t>Closed form solution exist only for polynomials of degree 2,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±</m:t>
                        </m:r>
                        <m:rad>
                          <m:radPr>
                            <m:degHide m:val="on"/>
                            <m:ctrl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−4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Common numerical methods – iterative in nature</a:t>
                </a:r>
              </a:p>
              <a:p>
                <a:pPr lvl="1"/>
                <a:r>
                  <a:rPr lang="en-US" dirty="0"/>
                  <a:t> E.g. the Newton's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FB279-4DE0-BF4A-9736-EBD9EB28C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38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FE0313-4FD6-FD4A-839B-9F544ECC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</a:t>
            </a:r>
            <a:br>
              <a:rPr lang="en-US" dirty="0"/>
            </a:br>
            <a:r>
              <a:rPr lang="en-US" dirty="0"/>
              <a:t>root finding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4C9DC8-6A27-3340-9191-EE0E15F8B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2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378006-B5D2-884E-A995-48EDB57F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Newton’s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24B537-DF43-BA40-87B0-20310B965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44627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idea: given an initial value x</a:t>
                </a:r>
                <a:r>
                  <a:rPr lang="en-US" baseline="-25000" dirty="0"/>
                  <a:t>0</a:t>
                </a:r>
                <a:r>
                  <a:rPr lang="en-US" dirty="0"/>
                  <a:t>, update the next value x</a:t>
                </a:r>
                <a:r>
                  <a:rPr lang="en-US" baseline="-25000" dirty="0"/>
                  <a:t>1</a:t>
                </a:r>
                <a:r>
                  <a:rPr lang="en-US" dirty="0"/>
                  <a:t> based on the value of the function f(x</a:t>
                </a:r>
                <a:r>
                  <a:rPr lang="en-US" baseline="-25000" dirty="0"/>
                  <a:t>0</a:t>
                </a:r>
                <a:r>
                  <a:rPr lang="en-US" dirty="0"/>
                  <a:t>) and its derivative (or Jacobian)</a:t>
                </a:r>
              </a:p>
              <a:p>
                <a:r>
                  <a:rPr lang="en-US" dirty="0"/>
                  <a:t>Generalized formula:</a:t>
                </a:r>
              </a:p>
              <a:p>
                <a:pPr marL="0" indent="0" algn="ctr">
                  <a:buNone/>
                </a:pPr>
                <a:r>
                  <a:rPr lang="en-US" dirty="0"/>
                  <a:t>𝐱</a:t>
                </a:r>
                <a:r>
                  <a:rPr lang="en-US" baseline="-25000" dirty="0"/>
                  <a:t>𝐧+1 </a:t>
                </a:r>
                <a:r>
                  <a:rPr lang="en-US" dirty="0"/>
                  <a:t>= 𝐱</a:t>
                </a:r>
                <a:r>
                  <a:rPr lang="en-US" baseline="-25000" dirty="0"/>
                  <a:t>𝐧</a:t>
                </a:r>
                <a:r>
                  <a:rPr lang="en-US" dirty="0"/>
                  <a:t>− [𝐉</a:t>
                </a:r>
                <a:r>
                  <a:rPr lang="en-US" baseline="-25000" dirty="0"/>
                  <a:t>𝐠</a:t>
                </a:r>
                <a:r>
                  <a:rPr lang="en-US" dirty="0"/>
                  <a:t>(𝐱</a:t>
                </a:r>
                <a:r>
                  <a:rPr lang="en-US" baseline="-25000" dirty="0"/>
                  <a:t>𝐧</a:t>
                </a:r>
                <a:r>
                  <a:rPr lang="en-US" dirty="0"/>
                  <a:t>)]</a:t>
                </a:r>
                <a:r>
                  <a:rPr lang="en-US" baseline="30000" dirty="0"/>
                  <a:t>−1 </a:t>
                </a:r>
                <a:r>
                  <a:rPr lang="en-US" dirty="0"/>
                  <a:t>𝐠(𝐱</a:t>
                </a:r>
                <a:r>
                  <a:rPr lang="en-US" baseline="-25000" dirty="0"/>
                  <a:t>𝐧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Example in 2-D space with single variable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Pros: Converge fast</a:t>
                </a:r>
              </a:p>
              <a:p>
                <a:r>
                  <a:rPr lang="en-US" dirty="0"/>
                  <a:t>Cons: </a:t>
                </a:r>
              </a:p>
              <a:p>
                <a:pPr lvl="1"/>
                <a:r>
                  <a:rPr lang="en-US" i="0" dirty="0"/>
                  <a:t>computationally expensive (has to calculate the function value and Jacobian at each iteration)</a:t>
                </a:r>
              </a:p>
              <a:p>
                <a:pPr lvl="1"/>
                <a:r>
                  <a:rPr lang="en-US" i="0" dirty="0"/>
                  <a:t>Won’t work if there are multiple local maxima/minima or</a:t>
                </a:r>
              </a:p>
              <a:p>
                <a:pPr marL="530352" lvl="1" indent="0">
                  <a:buNone/>
                </a:pPr>
                <a:r>
                  <a:rPr lang="en-US" i="0" dirty="0"/>
                  <a:t>	inflection point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24B537-DF43-BA40-87B0-20310B965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446270"/>
              </a:xfrm>
              <a:blipFill>
                <a:blip r:embed="rId2"/>
                <a:stretch>
                  <a:fillRect l="-529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17C8A2-DA55-C84E-B86F-BA9938E3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460" y="2769326"/>
            <a:ext cx="3901440" cy="22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87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0A8B-9DC1-EF48-8FA8-D88C3589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Secant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615CE6-6EC7-774F-9E8E-09584161A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54530"/>
                <a:ext cx="9601200" cy="45948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idea: uses succession of roots of secant lines to </a:t>
                </a:r>
                <a:r>
                  <a:rPr lang="en-US" dirty="0" err="1"/>
                  <a:t>approx</a:t>
                </a:r>
                <a:r>
                  <a:rPr lang="en-US" dirty="0"/>
                  <a:t> the true roots better</a:t>
                </a:r>
              </a:p>
              <a:p>
                <a:r>
                  <a:rPr lang="en-US" dirty="0"/>
                  <a:t>The derivative is replaced by finite-difference approximation of the true derivative</a:t>
                </a:r>
              </a:p>
              <a:p>
                <a:r>
                  <a:rPr lang="en-US" dirty="0"/>
                  <a:t>Formula: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≃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This will yield to: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Note: we need 2 initial points to start the iteration</a:t>
                </a:r>
              </a:p>
              <a:p>
                <a:r>
                  <a:rPr lang="en-US" dirty="0"/>
                  <a:t>Compare to Newton's method: Newton’s Method converges faster, but most times secant method may be faster in practice</a:t>
                </a:r>
              </a:p>
              <a:p>
                <a:pPr lvl="1"/>
                <a:r>
                  <a:rPr lang="en-US" i="0" dirty="0"/>
                  <a:t>Newton's method requires the evaluation of both the function value and its derivative at every step</a:t>
                </a:r>
              </a:p>
              <a:p>
                <a:pPr lvl="1"/>
                <a:r>
                  <a:rPr lang="en-US" i="0" dirty="0"/>
                  <a:t>secant method only requires the evaluation of the function value, hence cheaper.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615CE6-6EC7-774F-9E8E-09584161A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54530"/>
                <a:ext cx="9601200" cy="4594860"/>
              </a:xfrm>
              <a:blipFill>
                <a:blip r:embed="rId2"/>
                <a:stretch>
                  <a:fillRect l="-529" t="-192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825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D7AD-68E8-7948-BAD3-80472456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 err="1"/>
              <a:t>Broyden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97BE2-F31A-7645-A53D-59B71AD49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0347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generalization of the secant method to more than one dimension</a:t>
                </a:r>
              </a:p>
              <a:p>
                <a:r>
                  <a:rPr lang="en-US" dirty="0"/>
                  <a:t>the Jacobian is determined iteratively, based on the secant equation in the finite-difference approximation:</a:t>
                </a:r>
              </a:p>
              <a:p>
                <a:pPr marL="530352" lvl="1" indent="0" algn="ctr">
                  <a:buNone/>
                </a:pPr>
                <a:r>
                  <a:rPr lang="en-US" i="0" dirty="0"/>
                  <a:t>𝐉</a:t>
                </a:r>
                <a:r>
                  <a:rPr lang="en-US" i="0" baseline="-25000" dirty="0"/>
                  <a:t>𝑛</a:t>
                </a:r>
                <a:r>
                  <a:rPr lang="en-US" i="0" dirty="0"/>
                  <a:t>(𝑥</a:t>
                </a:r>
                <a:r>
                  <a:rPr lang="en-US" i="0" baseline="-25000" dirty="0"/>
                  <a:t>𝑛</a:t>
                </a:r>
                <a:r>
                  <a:rPr lang="en-US" i="0" dirty="0"/>
                  <a:t>−𝑥</a:t>
                </a:r>
                <a:r>
                  <a:rPr lang="en-US" i="0" baseline="-25000" dirty="0"/>
                  <a:t>𝑛−1</a:t>
                </a:r>
                <a:r>
                  <a:rPr lang="en-US" i="0" dirty="0"/>
                  <a:t>)≃𝐟(𝑥</a:t>
                </a:r>
                <a:r>
                  <a:rPr lang="en-US" i="0" baseline="-25000" dirty="0"/>
                  <a:t>𝑛</a:t>
                </a:r>
                <a:r>
                  <a:rPr lang="en-US" i="0" dirty="0"/>
                  <a:t>)−𝐟(𝑥</a:t>
                </a:r>
                <a:r>
                  <a:rPr lang="en-US" i="0" baseline="-25000" dirty="0"/>
                  <a:t>𝑛−1</a:t>
                </a:r>
                <a:r>
                  <a:rPr lang="en-US" i="0" dirty="0"/>
                  <a:t>)</a:t>
                </a:r>
              </a:p>
              <a:p>
                <a:r>
                  <a:rPr lang="en-US" i="0" dirty="0"/>
                  <a:t>This </a:t>
                </a:r>
                <a:r>
                  <a:rPr lang="en-US" i="0" dirty="0" err="1"/>
                  <a:t>jacobian</a:t>
                </a:r>
                <a:r>
                  <a:rPr lang="en-US" i="0" dirty="0"/>
                  <a:t> 𝐉</a:t>
                </a:r>
                <a:r>
                  <a:rPr lang="en-US" i="0" baseline="-25000" dirty="0"/>
                  <a:t>𝑛</a:t>
                </a:r>
                <a:r>
                  <a:rPr lang="en-US" i="0" dirty="0"/>
                  <a:t> 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i="0" dirty="0"/>
              </a:p>
              <a:p>
                <a:r>
                  <a:rPr lang="en-US" dirty="0"/>
                  <a:t>Then, similarly as before, we determine the next point based on the equation </a:t>
                </a:r>
              </a:p>
              <a:p>
                <a:pPr marL="0" indent="0" algn="ctr">
                  <a:buNone/>
                </a:pPr>
                <a:r>
                  <a:rPr lang="en-US" dirty="0"/>
                  <a:t>𝑥</a:t>
                </a:r>
                <a:r>
                  <a:rPr lang="en-US" baseline="-25000" dirty="0"/>
                  <a:t>𝑛+1 </a:t>
                </a:r>
                <a:r>
                  <a:rPr lang="en-US" dirty="0"/>
                  <a:t>= 𝑥</a:t>
                </a:r>
                <a:r>
                  <a:rPr lang="en-US" baseline="-25000" dirty="0"/>
                  <a:t>𝑛 </a:t>
                </a:r>
                <a:r>
                  <a:rPr lang="en-US" dirty="0"/>
                  <a:t>− 𝐉</a:t>
                </a:r>
                <a:r>
                  <a:rPr lang="en-US" baseline="-25000" dirty="0"/>
                  <a:t>𝑛</a:t>
                </a:r>
                <a:r>
                  <a:rPr lang="en-US" baseline="30000" dirty="0"/>
                  <a:t>−1 </a:t>
                </a:r>
                <a:r>
                  <a:rPr lang="en-US" dirty="0"/>
                  <a:t>𝐟(𝑥</a:t>
                </a:r>
                <a:r>
                  <a:rPr lang="en-US" baseline="-25000" dirty="0"/>
                  <a:t>𝑛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br>
                  <a:rPr lang="en-US" dirty="0"/>
                </a:br>
                <a:endParaRPr lang="en-US" i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97BE2-F31A-7645-A53D-59B71AD49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034790"/>
              </a:xfrm>
              <a:blipFill>
                <a:blip r:embed="rId2"/>
                <a:stretch>
                  <a:fillRect l="-661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86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614A-B853-C94F-9967-66FA8867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D7DC-5660-034A-95C2-078F50E6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3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B3EC-C265-D94A-A587-1E639D7D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DFD9-7FAA-4B4E-BEC2-FBCEEA6B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4DD3F-128B-824A-8292-D42D1439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Software Organization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492322-D1D7-DB49-8A5C-ED9B34EB3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494930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The package has the following directory structure:</a:t>
            </a:r>
          </a:p>
          <a:p>
            <a:pPr>
              <a:spcAft>
                <a:spcPts val="0"/>
              </a:spcAft>
            </a:pPr>
            <a:r>
              <a:rPr lang="en-US" sz="1500" dirty="0" err="1"/>
              <a:t>README.md</a:t>
            </a:r>
            <a:endParaRPr lang="en-US" sz="1500" dirty="0"/>
          </a:p>
          <a:p>
            <a:pPr>
              <a:spcAft>
                <a:spcPts val="0"/>
              </a:spcAft>
            </a:pPr>
            <a:r>
              <a:rPr lang="en-US" sz="1500" dirty="0" err="1"/>
              <a:t>LICENSE.md</a:t>
            </a:r>
            <a:endParaRPr lang="en-US" sz="1500" dirty="0"/>
          </a:p>
          <a:p>
            <a:pPr>
              <a:spcAft>
                <a:spcPts val="0"/>
              </a:spcAft>
            </a:pPr>
            <a:r>
              <a:rPr lang="en-US" sz="1500" dirty="0" err="1"/>
              <a:t>setup.py</a:t>
            </a:r>
            <a:endParaRPr lang="en-US" sz="1500" dirty="0"/>
          </a:p>
          <a:p>
            <a:pPr>
              <a:spcAft>
                <a:spcPts val="0"/>
              </a:spcAft>
            </a:pPr>
            <a:r>
              <a:rPr lang="en-US" sz="1500" dirty="0" err="1"/>
              <a:t>requirements.txt</a:t>
            </a:r>
            <a:endParaRPr lang="en-US" sz="1500" dirty="0"/>
          </a:p>
          <a:p>
            <a:pPr>
              <a:spcAft>
                <a:spcPts val="0"/>
              </a:spcAft>
            </a:pPr>
            <a:r>
              <a:rPr lang="en-US" sz="1500" dirty="0"/>
              <a:t>test/ </a:t>
            </a:r>
          </a:p>
          <a:p>
            <a:pPr lvl="1">
              <a:spcAft>
                <a:spcPts val="0"/>
              </a:spcAft>
            </a:pPr>
            <a:r>
              <a:rPr lang="en-US" sz="1500" i="0" dirty="0"/>
              <a:t>_</a:t>
            </a:r>
            <a:r>
              <a:rPr lang="en-US" sz="1500" dirty="0" err="1"/>
              <a:t>init</a:t>
            </a:r>
            <a:r>
              <a:rPr lang="en-US" sz="1500" dirty="0"/>
              <a:t>_</a:t>
            </a:r>
            <a:r>
              <a:rPr lang="en-US" sz="1500" i="0" dirty="0"/>
              <a:t>.</a:t>
            </a:r>
            <a:r>
              <a:rPr lang="en-US" sz="1500" i="0" dirty="0" err="1"/>
              <a:t>py</a:t>
            </a:r>
            <a:endParaRPr lang="en-US" sz="1500" i="0" dirty="0"/>
          </a:p>
          <a:p>
            <a:pPr lvl="1">
              <a:spcAft>
                <a:spcPts val="0"/>
              </a:spcAft>
            </a:pPr>
            <a:r>
              <a:rPr lang="en-US" sz="1500" i="0" dirty="0" err="1"/>
              <a:t>test_AutoDiff.py</a:t>
            </a:r>
            <a:endParaRPr lang="en-US" sz="1500" i="0" dirty="0"/>
          </a:p>
          <a:p>
            <a:pPr>
              <a:spcAft>
                <a:spcPts val="0"/>
              </a:spcAft>
            </a:pPr>
            <a:r>
              <a:rPr lang="en-US" sz="1500" dirty="0"/>
              <a:t>docs/</a:t>
            </a:r>
          </a:p>
          <a:p>
            <a:pPr lvl="1">
              <a:spcAft>
                <a:spcPts val="0"/>
              </a:spcAft>
            </a:pPr>
            <a:r>
              <a:rPr lang="en-US" sz="1500" i="0" dirty="0" err="1"/>
              <a:t>documentation.ipynb</a:t>
            </a:r>
            <a:endParaRPr lang="en-US" sz="1500" i="0" dirty="0"/>
          </a:p>
          <a:p>
            <a:pPr lvl="1">
              <a:spcAft>
                <a:spcPts val="0"/>
              </a:spcAft>
            </a:pPr>
            <a:r>
              <a:rPr lang="en-US" sz="1500" i="0" dirty="0"/>
              <a:t>milestone1.md</a:t>
            </a:r>
          </a:p>
          <a:p>
            <a:pPr lvl="1">
              <a:spcAft>
                <a:spcPts val="0"/>
              </a:spcAft>
            </a:pPr>
            <a:r>
              <a:rPr lang="en-US" sz="1500" i="0" dirty="0"/>
              <a:t>milestone2.ipynb</a:t>
            </a:r>
          </a:p>
          <a:p>
            <a:pPr lvl="1">
              <a:spcAft>
                <a:spcPts val="0"/>
              </a:spcAft>
            </a:pPr>
            <a:r>
              <a:rPr lang="en-US" sz="1500" i="0" dirty="0"/>
              <a:t>images/</a:t>
            </a:r>
          </a:p>
          <a:p>
            <a:pPr>
              <a:spcAft>
                <a:spcPts val="0"/>
              </a:spcAft>
            </a:pPr>
            <a:r>
              <a:rPr lang="en-US" sz="1500" dirty="0" err="1"/>
              <a:t>AutoDiff</a:t>
            </a:r>
            <a:r>
              <a:rPr lang="en-US" sz="1500" dirty="0"/>
              <a:t>/</a:t>
            </a:r>
          </a:p>
          <a:p>
            <a:pPr lvl="1">
              <a:spcAft>
                <a:spcPts val="0"/>
              </a:spcAft>
            </a:pPr>
            <a:r>
              <a:rPr lang="en-US" sz="1500" i="0" dirty="0"/>
              <a:t>_</a:t>
            </a:r>
            <a:r>
              <a:rPr lang="en-US" sz="1500" dirty="0" err="1"/>
              <a:t>init</a:t>
            </a:r>
            <a:r>
              <a:rPr lang="en-US" sz="1500" dirty="0"/>
              <a:t>_</a:t>
            </a:r>
            <a:r>
              <a:rPr lang="en-US" sz="1500" i="0" dirty="0"/>
              <a:t>.</a:t>
            </a:r>
            <a:r>
              <a:rPr lang="en-US" sz="1500" i="0" dirty="0" err="1"/>
              <a:t>py</a:t>
            </a:r>
            <a:endParaRPr lang="en-US" sz="1500" i="0" dirty="0"/>
          </a:p>
          <a:p>
            <a:pPr lvl="1">
              <a:spcAft>
                <a:spcPts val="0"/>
              </a:spcAft>
            </a:pPr>
            <a:r>
              <a:rPr lang="en-US" sz="1500" i="0" dirty="0" err="1"/>
              <a:t>AutoDiff_Class.py</a:t>
            </a:r>
            <a:endParaRPr lang="en-US" sz="1500" i="0" dirty="0"/>
          </a:p>
          <a:p>
            <a:pPr lvl="1">
              <a:spcAft>
                <a:spcPts val="0"/>
              </a:spcAft>
            </a:pPr>
            <a:r>
              <a:rPr lang="en-US" sz="1500" i="0" dirty="0" err="1"/>
              <a:t>rootfinding.py</a:t>
            </a:r>
            <a:endParaRPr lang="en-US" sz="1500" i="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37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71DD-C4F2-5647-B2CA-9326BA3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9566-32EC-0C4D-8329-3A39CFC2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Install: </a:t>
            </a:r>
            <a:r>
              <a:rPr lang="en-US" dirty="0">
                <a:highlight>
                  <a:srgbClr val="FFFF00"/>
                </a:highlight>
              </a:rPr>
              <a:t>pip install .</a:t>
            </a:r>
          </a:p>
          <a:p>
            <a:r>
              <a:rPr lang="en-US" dirty="0"/>
              <a:t>Import</a:t>
            </a:r>
          </a:p>
          <a:p>
            <a:pPr marL="530352" lvl="1" indent="0">
              <a:buNone/>
            </a:pPr>
            <a:endParaRPr lang="en-US" i="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8169B-2905-3D47-B95A-4CF4FD74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3177136"/>
            <a:ext cx="10951024" cy="5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36BE-F70D-BB4F-AC6B-C90FEF0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How to use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EDC9-1C13-A94E-BE37-CFE4A6F58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Single variable input function with scalar input values</a:t>
            </a:r>
          </a:p>
        </p:txBody>
      </p:sp>
    </p:spTree>
    <p:extLst>
      <p:ext uri="{BB962C8B-B14F-4D97-AF65-F5344CB8AC3E}">
        <p14:creationId xmlns:p14="http://schemas.microsoft.com/office/powerpoint/2010/main" val="91651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𝑓(𝑥)=−𝑥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+2𝑥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+3𝑥+5,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Create and </a:t>
            </a:r>
            <a:r>
              <a:rPr lang="en-US" dirty="0" err="1"/>
              <a:t>AutoDiff</a:t>
            </a:r>
            <a:r>
              <a:rPr lang="en-US" dirty="0"/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1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7B3-F425-F245-9E86-E5B26D0D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6" y="665840"/>
            <a:ext cx="4892308" cy="52538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𝑓(𝑥)=−𝑥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+2𝑥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+3𝑥+5,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we are trying to evaluate the value and derivative of at 𝑥=2.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an </a:t>
            </a:r>
            <a:r>
              <a:rPr lang="en-US" dirty="0" err="1">
                <a:solidFill>
                  <a:schemeClr val="bg1"/>
                </a:solidFill>
              </a:rPr>
              <a:t>AutoDiff</a:t>
            </a:r>
            <a:r>
              <a:rPr lang="en-US" dirty="0">
                <a:solidFill>
                  <a:schemeClr val="bg1"/>
                </a:solidFill>
              </a:rPr>
              <a:t> object and passed in the function of interest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</a:t>
            </a:r>
            <a:r>
              <a:rPr lang="en-US" dirty="0" err="1"/>
              <a:t>val</a:t>
            </a:r>
            <a:r>
              <a:rPr lang="en-US" dirty="0"/>
              <a:t> to get the value of the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 .der or .derivative('x') to get the value of the derivative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3F9E-CD78-5941-9543-B034CBB72B1F}"/>
              </a:ext>
            </a:extLst>
          </p:cNvPr>
          <p:cNvSpPr txBox="1"/>
          <p:nvPr/>
        </p:nvSpPr>
        <p:spPr>
          <a:xfrm>
            <a:off x="6617970" y="791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5015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3814</Words>
  <Application>Microsoft Macintosh PowerPoint</Application>
  <PresentationFormat>Widescreen</PresentationFormat>
  <Paragraphs>431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Cambria Math</vt:lpstr>
      <vt:lpstr>Franklin Gothic Book</vt:lpstr>
      <vt:lpstr>Crop</vt:lpstr>
      <vt:lpstr>Automatic Differentiation</vt:lpstr>
      <vt:lpstr>Introduction</vt:lpstr>
      <vt:lpstr>Background: Automatic Differentiation (Forward Mode) </vt:lpstr>
      <vt:lpstr>Background: Root Finding Algorithm</vt:lpstr>
      <vt:lpstr>Software Organization</vt:lpstr>
      <vt:lpstr>How to Install</vt:lpstr>
      <vt:lpstr>How to use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Implementation: Core Classes/Data Structures </vt:lpstr>
      <vt:lpstr>Implementation: Core Classes/Data Structures </vt:lpstr>
      <vt:lpstr>Implementation: Core Classes/Data Structures </vt:lpstr>
      <vt:lpstr>PowerPoint Presentation</vt:lpstr>
      <vt:lpstr>Implementation Details on AutoDiff Operations </vt:lpstr>
      <vt:lpstr>Extension:  root finding</vt:lpstr>
      <vt:lpstr>Background: Newton’s Method</vt:lpstr>
      <vt:lpstr>Background: Secant Method</vt:lpstr>
      <vt:lpstr>Background: Broyden Method</vt:lpstr>
      <vt:lpstr>Implementation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Differentiation</dc:title>
  <dc:creator>Wijaya, Jessica</dc:creator>
  <cp:lastModifiedBy>Wijaya, Jessica</cp:lastModifiedBy>
  <cp:revision>6</cp:revision>
  <dcterms:created xsi:type="dcterms:W3CDTF">2019-12-09T03:36:03Z</dcterms:created>
  <dcterms:modified xsi:type="dcterms:W3CDTF">2019-12-09T04:14:57Z</dcterms:modified>
</cp:coreProperties>
</file>