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af4fcf7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6af4fcf7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6af4fcf7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6af4fcf7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6af4fcf7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6af4fcf7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6af4fcf7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6af4fcf7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6af4fcf7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6af4fcf7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6af4fcf7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6af4fcf7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Team 4 Sprint 1 Presentation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Shujing Lin, S</a:t>
            </a:r>
            <a:r>
              <a:rPr lang="en" sz="2000"/>
              <a:t>huyi Qi, Junwei Zhou 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Project name and description: WereWolves - A </a:t>
            </a:r>
            <a:r>
              <a:rPr lang="en" sz="1600"/>
              <a:t>multi-player online board game website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Introduction of the game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Number of players: 6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Camps: good(villagers &amp; special characters), bad(werewolves)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Roles: 2 werewolves, 2 civilians, and 2 special characters (prophet and guard)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Goals:  </a:t>
            </a:r>
            <a:r>
              <a:rPr lang="en" sz="1600"/>
              <a:t>The goal for th </a:t>
            </a:r>
            <a:r>
              <a:rPr lang="en" sz="1600"/>
              <a:t>werewolves is to conceal their identities an eliminate players from the good camp. The goal for the good camp is to find all the werewolves and eliminate them.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29100" y="1255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Key Features: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visualization of players in the game (will change colors or add symbols to indicate different states)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Live chatting among players (enable or disable chat to control who can speak)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Server-generated messages to advance the game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Timer countdown to control length of players’ time to speak/vote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Frontend: original goals / what is completed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36425" y="1240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Original Goals: Create html and css for all main pages. 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What we have completed (demo):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Login page 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Register page 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Waiting room page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Main game page </a:t>
            </a:r>
            <a:endParaRPr sz="1600"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Backend: original goals / what is completed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1: Login/Register (Shujing)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○"/>
            </a:pPr>
            <a:r>
              <a:rPr lang="en">
                <a:solidFill>
                  <a:srgbClr val="E06666"/>
                </a:solidFill>
              </a:rPr>
              <a:t>Completed!</a:t>
            </a:r>
            <a:endParaRPr>
              <a:solidFill>
                <a:srgbClr val="E0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2: Players join the waiting room and static game page rendered when 2 players in the game. (Shuyi)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400"/>
              <a:buChar char="○"/>
            </a:pPr>
            <a:r>
              <a:rPr lang="en">
                <a:solidFill>
                  <a:srgbClr val="F6B26B"/>
                </a:solidFill>
              </a:rPr>
              <a:t>In progress</a:t>
            </a:r>
            <a:endParaRPr>
              <a:solidFill>
                <a:srgbClr val="F6B26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3: Players can send text messages in the chat box. (Junwei)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400"/>
              <a:buChar char="○"/>
            </a:pPr>
            <a:r>
              <a:rPr lang="en">
                <a:solidFill>
                  <a:srgbClr val="F6B26B"/>
                </a:solidFill>
              </a:rPr>
              <a:t>In progress</a:t>
            </a:r>
            <a:endParaRPr>
              <a:solidFill>
                <a:srgbClr val="F6B26B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We Countered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Websocket and Django channels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pass models information to websocket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next sprint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1: “Wolf” players can chat privately at night. Each player can only send text messages when it is their turn to make a speech. Each text will include the player’s name, text and the time.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Goal 2:  System can send game progress to players. Players with different roles will get different system messages at night.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Goal 3: Players can vote for other players. Server will be able to print out the player who got the most votes.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