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6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5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89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5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33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70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8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2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C8A61B-52CD-4BA9-BD62-CBE2C7F648D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F4E4-6B2C-4990-BBEE-481D6104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2350-56CC-4A0D-9E7E-42828B14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1806175"/>
            <a:ext cx="11380967" cy="2387600"/>
          </a:xfrm>
        </p:spPr>
        <p:txBody>
          <a:bodyPr/>
          <a:lstStyle/>
          <a:p>
            <a:r>
              <a:rPr lang="en-US" altLang="zh-CN" dirty="0" err="1"/>
              <a:t>MapSQ:GPU</a:t>
            </a:r>
            <a:r>
              <a:rPr lang="zh-CN" altLang="en-US" dirty="0"/>
              <a:t>上执行</a:t>
            </a:r>
            <a:r>
              <a:rPr lang="en-US" altLang="zh-CN" dirty="0"/>
              <a:t>SPARQL</a:t>
            </a:r>
            <a:r>
              <a:rPr lang="zh-CN" altLang="en-US" dirty="0"/>
              <a:t>的</a:t>
            </a:r>
            <a:r>
              <a:rPr lang="en-US" altLang="zh-CN" dirty="0"/>
              <a:t>MapReduce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0466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1839CD-7C9C-48B7-9B0A-E016BCC8A00E}"/>
              </a:ext>
            </a:extLst>
          </p:cNvPr>
          <p:cNvSpPr txBox="1"/>
          <p:nvPr/>
        </p:nvSpPr>
        <p:spPr>
          <a:xfrm>
            <a:off x="4500438" y="2258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54844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3C5578-98A8-46A1-B104-792C7D0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" y="289642"/>
            <a:ext cx="1327868" cy="624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RDF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DA6C4-0BAC-4F88-831F-E2FBDA7B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" y="1033670"/>
            <a:ext cx="11809305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3C5578-98A8-46A1-B104-792C7D0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" y="289642"/>
            <a:ext cx="2703444" cy="624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SPARQL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8AB3E2-D9F8-4633-A020-901954E4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08" y="1847850"/>
            <a:ext cx="5503834" cy="1581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83ED1A-5B5C-4002-90C2-F278EDFF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9" y="1847850"/>
            <a:ext cx="550383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DE2A265-C571-4E43-B81D-FBCB1F2AD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286247"/>
            <a:ext cx="3837830" cy="9041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E477E3-7DAE-4EB0-AA6B-97A30E7B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1309135"/>
            <a:ext cx="5189432" cy="3714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E49D89-1146-48B7-8674-750BB448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5141926"/>
            <a:ext cx="7865497" cy="12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DE2A265-C571-4E43-B81D-FBCB1F2AD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286247"/>
            <a:ext cx="1645920" cy="9041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00DD4A-0A2C-4340-BABB-528A5B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46" y="742328"/>
            <a:ext cx="8631140" cy="55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0757B3B-8D8C-4036-9023-040FD20B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3" y="675778"/>
            <a:ext cx="10161767" cy="52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A19D66-B237-4291-AB24-E28D236A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3" y="601691"/>
            <a:ext cx="8457223" cy="36125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40CBE8-425D-4DA0-B8E3-C3EE2F0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07" y="4214192"/>
            <a:ext cx="9401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3E859F-EE91-454D-BAF5-6CD0A764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56" y="146934"/>
            <a:ext cx="6732236" cy="4099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0E4CC-A444-4BA9-A754-BC2B6B62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91" y="4564049"/>
            <a:ext cx="83153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8774FD-6EB1-4FD5-92CA-9F136684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7" y="-157577"/>
            <a:ext cx="10553700" cy="3038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A178E3-5709-435F-86BB-C67F345F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2504660"/>
            <a:ext cx="2698143" cy="4025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A0E8A1-3AF4-403C-968C-D0AD34CA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42" y="2504660"/>
            <a:ext cx="6961864" cy="35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76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56</TotalTime>
  <Words>14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MapSQ:GPU上执行SPARQL的MapReduce框架</vt:lpstr>
      <vt:lpstr>RDF</vt:lpstr>
      <vt:lpstr>SPARQL</vt:lpstr>
      <vt:lpstr>MapReduce</vt:lpstr>
      <vt:lpstr>架构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MapSQ:GPU上执行SPARQL的MapReduce框架</dc:title>
  <dc:creator>王 淑军</dc:creator>
  <cp:lastModifiedBy>王 淑军</cp:lastModifiedBy>
  <cp:revision>7</cp:revision>
  <dcterms:created xsi:type="dcterms:W3CDTF">2019-04-19T02:45:16Z</dcterms:created>
  <dcterms:modified xsi:type="dcterms:W3CDTF">2019-04-19T03:42:34Z</dcterms:modified>
</cp:coreProperties>
</file>