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7910F-819D-1248-B2A1-E90A54FE8BE0}" v="22" dt="2019-06-03T04:45:09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Wei" userId="adc64490-bbb4-41f3-b6e5-1ae33c0cfd3b" providerId="ADAL" clId="{7D37910F-819D-1248-B2A1-E90A54FE8BE0}"/>
    <pc:docChg chg="undo custSel mod addSld delSld modSld">
      <pc:chgData name="Zhong Wei" userId="adc64490-bbb4-41f3-b6e5-1ae33c0cfd3b" providerId="ADAL" clId="{7D37910F-819D-1248-B2A1-E90A54FE8BE0}" dt="2019-06-03T04:45:12.918" v="414"/>
      <pc:docMkLst>
        <pc:docMk/>
      </pc:docMkLst>
      <pc:sldChg chg="modSp">
        <pc:chgData name="Zhong Wei" userId="adc64490-bbb4-41f3-b6e5-1ae33c0cfd3b" providerId="ADAL" clId="{7D37910F-819D-1248-B2A1-E90A54FE8BE0}" dt="2019-06-03T04:35:42.786" v="303" actId="14100"/>
        <pc:sldMkLst>
          <pc:docMk/>
          <pc:sldMk cId="3273803701" sldId="257"/>
        </pc:sldMkLst>
        <pc:spChg chg="mod">
          <ac:chgData name="Zhong Wei" userId="adc64490-bbb4-41f3-b6e5-1ae33c0cfd3b" providerId="ADAL" clId="{7D37910F-819D-1248-B2A1-E90A54FE8BE0}" dt="2019-06-03T04:35:42.786" v="303" actId="14100"/>
          <ac:spMkLst>
            <pc:docMk/>
            <pc:sldMk cId="3273803701" sldId="257"/>
            <ac:spMk id="2" creationId="{B315E288-3DFF-B44D-8EFA-A7AC16E5223B}"/>
          </ac:spMkLst>
        </pc:spChg>
      </pc:sldChg>
      <pc:sldChg chg="addSp delSp modSp add mod setBg">
        <pc:chgData name="Zhong Wei" userId="adc64490-bbb4-41f3-b6e5-1ae33c0cfd3b" providerId="ADAL" clId="{7D37910F-819D-1248-B2A1-E90A54FE8BE0}" dt="2019-06-03T04:06:25.062" v="36" actId="26606"/>
        <pc:sldMkLst>
          <pc:docMk/>
          <pc:sldMk cId="3386941493" sldId="258"/>
        </pc:sldMkLst>
        <pc:spChg chg="mod">
          <ac:chgData name="Zhong Wei" userId="adc64490-bbb4-41f3-b6e5-1ae33c0cfd3b" providerId="ADAL" clId="{7D37910F-819D-1248-B2A1-E90A54FE8BE0}" dt="2019-06-03T04:06:25.062" v="36" actId="26606"/>
          <ac:spMkLst>
            <pc:docMk/>
            <pc:sldMk cId="3386941493" sldId="258"/>
            <ac:spMk id="2" creationId="{7D38184D-6CFB-CF4E-85AD-C8E61774C093}"/>
          </ac:spMkLst>
        </pc:spChg>
        <pc:spChg chg="del">
          <ac:chgData name="Zhong Wei" userId="adc64490-bbb4-41f3-b6e5-1ae33c0cfd3b" providerId="ADAL" clId="{7D37910F-819D-1248-B2A1-E90A54FE8BE0}" dt="2019-06-03T04:06:14.100" v="35"/>
          <ac:spMkLst>
            <pc:docMk/>
            <pc:sldMk cId="3386941493" sldId="258"/>
            <ac:spMk id="3" creationId="{3D9D9437-B7FB-F24D-80FA-6EB508948960}"/>
          </ac:spMkLst>
        </pc:spChg>
        <pc:spChg chg="add">
          <ac:chgData name="Zhong Wei" userId="adc64490-bbb4-41f3-b6e5-1ae33c0cfd3b" providerId="ADAL" clId="{7D37910F-819D-1248-B2A1-E90A54FE8BE0}" dt="2019-06-03T04:06:25.062" v="36" actId="26606"/>
          <ac:spMkLst>
            <pc:docMk/>
            <pc:sldMk cId="3386941493" sldId="258"/>
            <ac:spMk id="9" creationId="{AB45A142-4255-493C-8284-5D566C121B10}"/>
          </ac:spMkLst>
        </pc:spChg>
        <pc:picChg chg="add mod">
          <ac:chgData name="Zhong Wei" userId="adc64490-bbb4-41f3-b6e5-1ae33c0cfd3b" providerId="ADAL" clId="{7D37910F-819D-1248-B2A1-E90A54FE8BE0}" dt="2019-06-03T04:06:25.062" v="36" actId="26606"/>
          <ac:picMkLst>
            <pc:docMk/>
            <pc:sldMk cId="3386941493" sldId="258"/>
            <ac:picMk id="4" creationId="{8586ADD3-46B9-6043-9AE8-C127205357EC}"/>
          </ac:picMkLst>
        </pc:picChg>
        <pc:cxnChg chg="add">
          <ac:chgData name="Zhong Wei" userId="adc64490-bbb4-41f3-b6e5-1ae33c0cfd3b" providerId="ADAL" clId="{7D37910F-819D-1248-B2A1-E90A54FE8BE0}" dt="2019-06-03T04:06:25.062" v="36" actId="26606"/>
          <ac:cxnSpMkLst>
            <pc:docMk/>
            <pc:sldMk cId="3386941493" sldId="258"/>
            <ac:cxnSpMk id="11" creationId="{38FB9660-F42F-4313-BBC4-47C007FE484C}"/>
          </ac:cxnSpMkLst>
        </pc:cxnChg>
      </pc:sldChg>
      <pc:sldChg chg="addSp delSp modSp add mod setBg">
        <pc:chgData name="Zhong Wei" userId="adc64490-bbb4-41f3-b6e5-1ae33c0cfd3b" providerId="ADAL" clId="{7D37910F-819D-1248-B2A1-E90A54FE8BE0}" dt="2019-06-03T04:13:10.399" v="66" actId="26606"/>
        <pc:sldMkLst>
          <pc:docMk/>
          <pc:sldMk cId="3169939879" sldId="259"/>
        </pc:sldMkLst>
        <pc:spChg chg="mod">
          <ac:chgData name="Zhong Wei" userId="adc64490-bbb4-41f3-b6e5-1ae33c0cfd3b" providerId="ADAL" clId="{7D37910F-819D-1248-B2A1-E90A54FE8BE0}" dt="2019-06-03T04:13:10.399" v="66" actId="26606"/>
          <ac:spMkLst>
            <pc:docMk/>
            <pc:sldMk cId="3169939879" sldId="259"/>
            <ac:spMk id="2" creationId="{C97F64DE-DBE3-854D-82C9-3CAF0FE9F85E}"/>
          </ac:spMkLst>
        </pc:spChg>
        <pc:spChg chg="del">
          <ac:chgData name="Zhong Wei" userId="adc64490-bbb4-41f3-b6e5-1ae33c0cfd3b" providerId="ADAL" clId="{7D37910F-819D-1248-B2A1-E90A54FE8BE0}" dt="2019-06-03T04:13:02.270" v="65"/>
          <ac:spMkLst>
            <pc:docMk/>
            <pc:sldMk cId="3169939879" sldId="259"/>
            <ac:spMk id="3" creationId="{81A994CC-E73D-2448-9F97-B08E01263F5E}"/>
          </ac:spMkLst>
        </pc:spChg>
        <pc:spChg chg="add">
          <ac:chgData name="Zhong Wei" userId="adc64490-bbb4-41f3-b6e5-1ae33c0cfd3b" providerId="ADAL" clId="{7D37910F-819D-1248-B2A1-E90A54FE8BE0}" dt="2019-06-03T04:13:10.399" v="66" actId="26606"/>
          <ac:spMkLst>
            <pc:docMk/>
            <pc:sldMk cId="3169939879" sldId="259"/>
            <ac:spMk id="9" creationId="{AB45A142-4255-493C-8284-5D566C121B10}"/>
          </ac:spMkLst>
        </pc:spChg>
        <pc:picChg chg="add mod">
          <ac:chgData name="Zhong Wei" userId="adc64490-bbb4-41f3-b6e5-1ae33c0cfd3b" providerId="ADAL" clId="{7D37910F-819D-1248-B2A1-E90A54FE8BE0}" dt="2019-06-03T04:13:10.399" v="66" actId="26606"/>
          <ac:picMkLst>
            <pc:docMk/>
            <pc:sldMk cId="3169939879" sldId="259"/>
            <ac:picMk id="4" creationId="{637E7F9B-CD27-E24F-9312-20321F5F8FE8}"/>
          </ac:picMkLst>
        </pc:picChg>
        <pc:cxnChg chg="add">
          <ac:chgData name="Zhong Wei" userId="adc64490-bbb4-41f3-b6e5-1ae33c0cfd3b" providerId="ADAL" clId="{7D37910F-819D-1248-B2A1-E90A54FE8BE0}" dt="2019-06-03T04:13:10.399" v="66" actId="26606"/>
          <ac:cxnSpMkLst>
            <pc:docMk/>
            <pc:sldMk cId="3169939879" sldId="259"/>
            <ac:cxnSpMk id="11" creationId="{38FB9660-F42F-4313-BBC4-47C007FE484C}"/>
          </ac:cxnSpMkLst>
        </pc:cxnChg>
      </pc:sldChg>
      <pc:sldChg chg="addSp delSp modSp add mod setBg">
        <pc:chgData name="Zhong Wei" userId="adc64490-bbb4-41f3-b6e5-1ae33c0cfd3b" providerId="ADAL" clId="{7D37910F-819D-1248-B2A1-E90A54FE8BE0}" dt="2019-06-03T04:15:47.174" v="113" actId="14100"/>
        <pc:sldMkLst>
          <pc:docMk/>
          <pc:sldMk cId="862042292" sldId="260"/>
        </pc:sldMkLst>
        <pc:spChg chg="mod">
          <ac:chgData name="Zhong Wei" userId="adc64490-bbb4-41f3-b6e5-1ae33c0cfd3b" providerId="ADAL" clId="{7D37910F-819D-1248-B2A1-E90A54FE8BE0}" dt="2019-06-03T04:15:47.174" v="113" actId="14100"/>
          <ac:spMkLst>
            <pc:docMk/>
            <pc:sldMk cId="862042292" sldId="260"/>
            <ac:spMk id="2" creationId="{D5F7D4F7-2B1C-5C48-AFB2-B54C2CCA53AD}"/>
          </ac:spMkLst>
        </pc:spChg>
        <pc:spChg chg="del">
          <ac:chgData name="Zhong Wei" userId="adc64490-bbb4-41f3-b6e5-1ae33c0cfd3b" providerId="ADAL" clId="{7D37910F-819D-1248-B2A1-E90A54FE8BE0}" dt="2019-06-03T04:15:18.631" v="110"/>
          <ac:spMkLst>
            <pc:docMk/>
            <pc:sldMk cId="862042292" sldId="260"/>
            <ac:spMk id="3" creationId="{CC1FA1A9-710D-FB4A-AD49-8F2C04C08DE5}"/>
          </ac:spMkLst>
        </pc:spChg>
        <pc:spChg chg="add">
          <ac:chgData name="Zhong Wei" userId="adc64490-bbb4-41f3-b6e5-1ae33c0cfd3b" providerId="ADAL" clId="{7D37910F-819D-1248-B2A1-E90A54FE8BE0}" dt="2019-06-03T04:15:22.151" v="111" actId="26606"/>
          <ac:spMkLst>
            <pc:docMk/>
            <pc:sldMk cId="862042292" sldId="260"/>
            <ac:spMk id="9" creationId="{AB45A142-4255-493C-8284-5D566C121B10}"/>
          </ac:spMkLst>
        </pc:spChg>
        <pc:picChg chg="add mod">
          <ac:chgData name="Zhong Wei" userId="adc64490-bbb4-41f3-b6e5-1ae33c0cfd3b" providerId="ADAL" clId="{7D37910F-819D-1248-B2A1-E90A54FE8BE0}" dt="2019-06-03T04:15:22.151" v="111" actId="26606"/>
          <ac:picMkLst>
            <pc:docMk/>
            <pc:sldMk cId="862042292" sldId="260"/>
            <ac:picMk id="4" creationId="{F97372E3-5CEB-2C4E-8F9E-E0F73EECE2AA}"/>
          </ac:picMkLst>
        </pc:picChg>
        <pc:cxnChg chg="add">
          <ac:chgData name="Zhong Wei" userId="adc64490-bbb4-41f3-b6e5-1ae33c0cfd3b" providerId="ADAL" clId="{7D37910F-819D-1248-B2A1-E90A54FE8BE0}" dt="2019-06-03T04:15:22.151" v="111" actId="26606"/>
          <ac:cxnSpMkLst>
            <pc:docMk/>
            <pc:sldMk cId="862042292" sldId="260"/>
            <ac:cxnSpMk id="11" creationId="{38FB9660-F42F-4313-BBC4-47C007FE484C}"/>
          </ac:cxnSpMkLst>
        </pc:cxnChg>
      </pc:sldChg>
      <pc:sldChg chg="delSp modSp add del setBg delDesignElem">
        <pc:chgData name="Zhong Wei" userId="adc64490-bbb4-41f3-b6e5-1ae33c0cfd3b" providerId="ADAL" clId="{7D37910F-819D-1248-B2A1-E90A54FE8BE0}" dt="2019-06-03T04:13:44.534" v="81" actId="2696"/>
        <pc:sldMkLst>
          <pc:docMk/>
          <pc:sldMk cId="2987900816" sldId="260"/>
        </pc:sldMkLst>
        <pc:spChg chg="mod">
          <ac:chgData name="Zhong Wei" userId="adc64490-bbb4-41f3-b6e5-1ae33c0cfd3b" providerId="ADAL" clId="{7D37910F-819D-1248-B2A1-E90A54FE8BE0}" dt="2019-06-03T04:13:40.862" v="80" actId="20577"/>
          <ac:spMkLst>
            <pc:docMk/>
            <pc:sldMk cId="2987900816" sldId="260"/>
            <ac:spMk id="2" creationId="{C97F64DE-DBE3-854D-82C9-3CAF0FE9F85E}"/>
          </ac:spMkLst>
        </pc:spChg>
        <pc:spChg chg="del">
          <ac:chgData name="Zhong Wei" userId="adc64490-bbb4-41f3-b6e5-1ae33c0cfd3b" providerId="ADAL" clId="{7D37910F-819D-1248-B2A1-E90A54FE8BE0}" dt="2019-06-03T04:13:26.667" v="68"/>
          <ac:spMkLst>
            <pc:docMk/>
            <pc:sldMk cId="2987900816" sldId="260"/>
            <ac:spMk id="9" creationId="{AB45A142-4255-493C-8284-5D566C121B10}"/>
          </ac:spMkLst>
        </pc:spChg>
        <pc:cxnChg chg="del">
          <ac:chgData name="Zhong Wei" userId="adc64490-bbb4-41f3-b6e5-1ae33c0cfd3b" providerId="ADAL" clId="{7D37910F-819D-1248-B2A1-E90A54FE8BE0}" dt="2019-06-03T04:13:26.667" v="68"/>
          <ac:cxnSpMkLst>
            <pc:docMk/>
            <pc:sldMk cId="2987900816" sldId="260"/>
            <ac:cxnSpMk id="11" creationId="{38FB9660-F42F-4313-BBC4-47C007FE484C}"/>
          </ac:cxnSpMkLst>
        </pc:cxnChg>
      </pc:sldChg>
      <pc:sldChg chg="addSp delSp modSp add mod setBg">
        <pc:chgData name="Zhong Wei" userId="adc64490-bbb4-41f3-b6e5-1ae33c0cfd3b" providerId="ADAL" clId="{7D37910F-819D-1248-B2A1-E90A54FE8BE0}" dt="2019-06-03T04:33:17.365" v="269" actId="1076"/>
        <pc:sldMkLst>
          <pc:docMk/>
          <pc:sldMk cId="833548222" sldId="261"/>
        </pc:sldMkLst>
        <pc:spChg chg="mod">
          <ac:chgData name="Zhong Wei" userId="adc64490-bbb4-41f3-b6e5-1ae33c0cfd3b" providerId="ADAL" clId="{7D37910F-819D-1248-B2A1-E90A54FE8BE0}" dt="2019-06-03T04:30:32.121" v="229" actId="26606"/>
          <ac:spMkLst>
            <pc:docMk/>
            <pc:sldMk cId="833548222" sldId="261"/>
            <ac:spMk id="2" creationId="{5A1A9495-0473-FD4D-8C46-96182767979A}"/>
          </ac:spMkLst>
        </pc:spChg>
        <pc:spChg chg="del">
          <ac:chgData name="Zhong Wei" userId="adc64490-bbb4-41f3-b6e5-1ae33c0cfd3b" providerId="ADAL" clId="{7D37910F-819D-1248-B2A1-E90A54FE8BE0}" dt="2019-06-03T04:21:15.709" v="197"/>
          <ac:spMkLst>
            <pc:docMk/>
            <pc:sldMk cId="833548222" sldId="261"/>
            <ac:spMk id="3" creationId="{408F5924-9EB9-DA4D-8670-F47B65F872E4}"/>
          </ac:spMkLst>
        </pc:spChg>
        <pc:spChg chg="add del">
          <ac:chgData name="Zhong Wei" userId="adc64490-bbb4-41f3-b6e5-1ae33c0cfd3b" providerId="ADAL" clId="{7D37910F-819D-1248-B2A1-E90A54FE8BE0}" dt="2019-06-03T04:30:21.958" v="227" actId="26606"/>
          <ac:spMkLst>
            <pc:docMk/>
            <pc:sldMk cId="833548222" sldId="261"/>
            <ac:spMk id="13" creationId="{247AB924-1B87-43FC-B7C7-B112D5C51A0E}"/>
          </ac:spMkLst>
        </pc:spChg>
        <pc:picChg chg="add mod">
          <ac:chgData name="Zhong Wei" userId="adc64490-bbb4-41f3-b6e5-1ae33c0cfd3b" providerId="ADAL" clId="{7D37910F-819D-1248-B2A1-E90A54FE8BE0}" dt="2019-06-03T04:30:48.798" v="260" actId="1038"/>
          <ac:picMkLst>
            <pc:docMk/>
            <pc:sldMk cId="833548222" sldId="261"/>
            <ac:picMk id="4" creationId="{0A5E890B-C585-A342-B61E-BBB5F2ABE141}"/>
          </ac:picMkLst>
        </pc:picChg>
        <pc:picChg chg="add mod ord">
          <ac:chgData name="Zhong Wei" userId="adc64490-bbb4-41f3-b6e5-1ae33c0cfd3b" providerId="ADAL" clId="{7D37910F-819D-1248-B2A1-E90A54FE8BE0}" dt="2019-06-03T04:30:48.798" v="260" actId="1038"/>
          <ac:picMkLst>
            <pc:docMk/>
            <pc:sldMk cId="833548222" sldId="261"/>
            <ac:picMk id="5" creationId="{245B3203-E423-7145-8995-CEAC8E05F799}"/>
          </ac:picMkLst>
        </pc:picChg>
        <pc:picChg chg="add mod">
          <ac:chgData name="Zhong Wei" userId="adc64490-bbb4-41f3-b6e5-1ae33c0cfd3b" providerId="ADAL" clId="{7D37910F-819D-1248-B2A1-E90A54FE8BE0}" dt="2019-06-03T04:32:48.331" v="267" actId="1076"/>
          <ac:picMkLst>
            <pc:docMk/>
            <pc:sldMk cId="833548222" sldId="261"/>
            <ac:picMk id="6" creationId="{8B71F014-F708-4C48-8E5B-4D43EDAC1BFF}"/>
          </ac:picMkLst>
        </pc:picChg>
        <pc:picChg chg="add mod">
          <ac:chgData name="Zhong Wei" userId="adc64490-bbb4-41f3-b6e5-1ae33c0cfd3b" providerId="ADAL" clId="{7D37910F-819D-1248-B2A1-E90A54FE8BE0}" dt="2019-06-03T04:32:00.352" v="264" actId="1076"/>
          <ac:picMkLst>
            <pc:docMk/>
            <pc:sldMk cId="833548222" sldId="261"/>
            <ac:picMk id="7" creationId="{16C8F8B0-9C65-8D40-94C6-FE9B096C856A}"/>
          </ac:picMkLst>
        </pc:picChg>
        <pc:picChg chg="add mod">
          <ac:chgData name="Zhong Wei" userId="adc64490-bbb4-41f3-b6e5-1ae33c0cfd3b" providerId="ADAL" clId="{7D37910F-819D-1248-B2A1-E90A54FE8BE0}" dt="2019-06-03T04:32:34.882" v="266" actId="1076"/>
          <ac:picMkLst>
            <pc:docMk/>
            <pc:sldMk cId="833548222" sldId="261"/>
            <ac:picMk id="8" creationId="{440DEAD4-13FA-A148-A0FC-BF6E510B7AD9}"/>
          </ac:picMkLst>
        </pc:picChg>
        <pc:picChg chg="add mod">
          <ac:chgData name="Zhong Wei" userId="adc64490-bbb4-41f3-b6e5-1ae33c0cfd3b" providerId="ADAL" clId="{7D37910F-819D-1248-B2A1-E90A54FE8BE0}" dt="2019-06-03T04:33:17.365" v="269" actId="1076"/>
          <ac:picMkLst>
            <pc:docMk/>
            <pc:sldMk cId="833548222" sldId="261"/>
            <ac:picMk id="9" creationId="{B68FD7A5-BB81-6C40-91FF-4549C2052FAD}"/>
          </ac:picMkLst>
        </pc:picChg>
        <pc:cxnChg chg="add del">
          <ac:chgData name="Zhong Wei" userId="adc64490-bbb4-41f3-b6e5-1ae33c0cfd3b" providerId="ADAL" clId="{7D37910F-819D-1248-B2A1-E90A54FE8BE0}" dt="2019-06-03T04:30:21.958" v="227" actId="26606"/>
          <ac:cxnSpMkLst>
            <pc:docMk/>
            <pc:sldMk cId="833548222" sldId="261"/>
            <ac:cxnSpMk id="11" creationId="{99AE2756-0FC4-4155-83E7-58AAAB63E757}"/>
          </ac:cxnSpMkLst>
        </pc:cxnChg>
        <pc:cxnChg chg="add del">
          <ac:chgData name="Zhong Wei" userId="adc64490-bbb4-41f3-b6e5-1ae33c0cfd3b" providerId="ADAL" clId="{7D37910F-819D-1248-B2A1-E90A54FE8BE0}" dt="2019-06-03T04:30:21.958" v="227" actId="26606"/>
          <ac:cxnSpMkLst>
            <pc:docMk/>
            <pc:sldMk cId="833548222" sldId="261"/>
            <ac:cxnSpMk id="15" creationId="{818DC98F-4057-4645-B948-F604F39A9CFE}"/>
          </ac:cxnSpMkLst>
        </pc:cxnChg>
        <pc:cxnChg chg="add del">
          <ac:chgData name="Zhong Wei" userId="adc64490-bbb4-41f3-b6e5-1ae33c0cfd3b" providerId="ADAL" clId="{7D37910F-819D-1248-B2A1-E90A54FE8BE0}" dt="2019-06-03T04:30:21.958" v="227" actId="26606"/>
          <ac:cxnSpMkLst>
            <pc:docMk/>
            <pc:sldMk cId="833548222" sldId="261"/>
            <ac:cxnSpMk id="17" creationId="{DAD2B705-4A9B-408D-AA80-4F41045E09DE}"/>
          </ac:cxnSpMkLst>
        </pc:cxnChg>
        <pc:cxnChg chg="add del">
          <ac:chgData name="Zhong Wei" userId="adc64490-bbb4-41f3-b6e5-1ae33c0cfd3b" providerId="ADAL" clId="{7D37910F-819D-1248-B2A1-E90A54FE8BE0}" dt="2019-06-03T04:30:32.121" v="229" actId="26606"/>
          <ac:cxnSpMkLst>
            <pc:docMk/>
            <pc:sldMk cId="833548222" sldId="261"/>
            <ac:cxnSpMk id="19" creationId="{8F880EF2-DF79-4D9D-8F11-E91D48C79741}"/>
          </ac:cxnSpMkLst>
        </pc:cxnChg>
      </pc:sldChg>
      <pc:sldChg chg="addSp delSp modSp add">
        <pc:chgData name="Zhong Wei" userId="adc64490-bbb4-41f3-b6e5-1ae33c0cfd3b" providerId="ADAL" clId="{7D37910F-819D-1248-B2A1-E90A54FE8BE0}" dt="2019-06-03T04:39:23.556" v="341"/>
        <pc:sldMkLst>
          <pc:docMk/>
          <pc:sldMk cId="2982601590" sldId="262"/>
        </pc:sldMkLst>
        <pc:spChg chg="mod">
          <ac:chgData name="Zhong Wei" userId="adc64490-bbb4-41f3-b6e5-1ae33c0cfd3b" providerId="ADAL" clId="{7D37910F-819D-1248-B2A1-E90A54FE8BE0}" dt="2019-06-03T04:36:54.913" v="340" actId="20577"/>
          <ac:spMkLst>
            <pc:docMk/>
            <pc:sldMk cId="2982601590" sldId="262"/>
            <ac:spMk id="2" creationId="{F225EDCD-A40B-B648-A26D-6BE0D36756D9}"/>
          </ac:spMkLst>
        </pc:spChg>
        <pc:spChg chg="del">
          <ac:chgData name="Zhong Wei" userId="adc64490-bbb4-41f3-b6e5-1ae33c0cfd3b" providerId="ADAL" clId="{7D37910F-819D-1248-B2A1-E90A54FE8BE0}" dt="2019-06-03T04:39:23.556" v="341"/>
          <ac:spMkLst>
            <pc:docMk/>
            <pc:sldMk cId="2982601590" sldId="262"/>
            <ac:spMk id="3" creationId="{1E30647D-E0E7-A74C-91C3-111483AE5D2E}"/>
          </ac:spMkLst>
        </pc:spChg>
        <pc:picChg chg="add mod">
          <ac:chgData name="Zhong Wei" userId="adc64490-bbb4-41f3-b6e5-1ae33c0cfd3b" providerId="ADAL" clId="{7D37910F-819D-1248-B2A1-E90A54FE8BE0}" dt="2019-06-03T04:39:23.556" v="341"/>
          <ac:picMkLst>
            <pc:docMk/>
            <pc:sldMk cId="2982601590" sldId="262"/>
            <ac:picMk id="4" creationId="{8AB431A0-26A0-DA43-8E7A-692E7A43B504}"/>
          </ac:picMkLst>
        </pc:picChg>
      </pc:sldChg>
      <pc:sldChg chg="addSp delSp modSp add">
        <pc:chgData name="Zhong Wei" userId="adc64490-bbb4-41f3-b6e5-1ae33c0cfd3b" providerId="ADAL" clId="{7D37910F-819D-1248-B2A1-E90A54FE8BE0}" dt="2019-06-03T04:45:12.918" v="414"/>
        <pc:sldMkLst>
          <pc:docMk/>
          <pc:sldMk cId="3683483455" sldId="263"/>
        </pc:sldMkLst>
        <pc:spChg chg="mod">
          <ac:chgData name="Zhong Wei" userId="adc64490-bbb4-41f3-b6e5-1ae33c0cfd3b" providerId="ADAL" clId="{7D37910F-819D-1248-B2A1-E90A54FE8BE0}" dt="2019-06-03T04:40:37.978" v="373" actId="20577"/>
          <ac:spMkLst>
            <pc:docMk/>
            <pc:sldMk cId="3683483455" sldId="263"/>
            <ac:spMk id="2" creationId="{46B57B89-3936-A549-958C-BE2D29817369}"/>
          </ac:spMkLst>
        </pc:spChg>
        <pc:spChg chg="del">
          <ac:chgData name="Zhong Wei" userId="adc64490-bbb4-41f3-b6e5-1ae33c0cfd3b" providerId="ADAL" clId="{7D37910F-819D-1248-B2A1-E90A54FE8BE0}" dt="2019-06-03T04:43:43.189" v="375"/>
          <ac:spMkLst>
            <pc:docMk/>
            <pc:sldMk cId="3683483455" sldId="263"/>
            <ac:spMk id="3" creationId="{4CD8507B-5DC2-3449-BB5E-553AE9B3139F}"/>
          </ac:spMkLst>
        </pc:spChg>
        <pc:spChg chg="add del mod">
          <ac:chgData name="Zhong Wei" userId="adc64490-bbb4-41f3-b6e5-1ae33c0cfd3b" providerId="ADAL" clId="{7D37910F-819D-1248-B2A1-E90A54FE8BE0}" dt="2019-06-03T04:44:48.033" v="394"/>
          <ac:spMkLst>
            <pc:docMk/>
            <pc:sldMk cId="3683483455" sldId="263"/>
            <ac:spMk id="8" creationId="{B03BD241-3D13-9341-9E83-94DEEBABE019}"/>
          </ac:spMkLst>
        </pc:spChg>
        <pc:spChg chg="add del mod">
          <ac:chgData name="Zhong Wei" userId="adc64490-bbb4-41f3-b6e5-1ae33c0cfd3b" providerId="ADAL" clId="{7D37910F-819D-1248-B2A1-E90A54FE8BE0}" dt="2019-06-03T04:45:12.918" v="414"/>
          <ac:spMkLst>
            <pc:docMk/>
            <pc:sldMk cId="3683483455" sldId="263"/>
            <ac:spMk id="9" creationId="{B4E1DD99-03C4-6940-80B5-4ACF95EC246F}"/>
          </ac:spMkLst>
        </pc:spChg>
        <pc:picChg chg="add mod">
          <ac:chgData name="Zhong Wei" userId="adc64490-bbb4-41f3-b6e5-1ae33c0cfd3b" providerId="ADAL" clId="{7D37910F-819D-1248-B2A1-E90A54FE8BE0}" dt="2019-06-03T04:44:02.489" v="378" actId="1076"/>
          <ac:picMkLst>
            <pc:docMk/>
            <pc:sldMk cId="3683483455" sldId="263"/>
            <ac:picMk id="4" creationId="{F604FB51-B78E-8F47-9CA3-4FA928A25AEA}"/>
          </ac:picMkLst>
        </pc:picChg>
        <pc:picChg chg="add mod">
          <ac:chgData name="Zhong Wei" userId="adc64490-bbb4-41f3-b6e5-1ae33c0cfd3b" providerId="ADAL" clId="{7D37910F-819D-1248-B2A1-E90A54FE8BE0}" dt="2019-06-03T04:45:06.218" v="411" actId="1037"/>
          <ac:picMkLst>
            <pc:docMk/>
            <pc:sldMk cId="3683483455" sldId="263"/>
            <ac:picMk id="5" creationId="{FE0D2924-3DE4-9A43-94B5-41705FF75983}"/>
          </ac:picMkLst>
        </pc:picChg>
        <pc:picChg chg="add mod">
          <ac:chgData name="Zhong Wei" userId="adc64490-bbb4-41f3-b6e5-1ae33c0cfd3b" providerId="ADAL" clId="{7D37910F-819D-1248-B2A1-E90A54FE8BE0}" dt="2019-06-03T04:43:51.014" v="377" actId="1076"/>
          <ac:picMkLst>
            <pc:docMk/>
            <pc:sldMk cId="3683483455" sldId="263"/>
            <ac:picMk id="6" creationId="{5C06D0E4-CD46-8A48-B9E4-7CB2301AF23A}"/>
          </ac:picMkLst>
        </pc:picChg>
        <pc:picChg chg="add mod">
          <ac:chgData name="Zhong Wei" userId="adc64490-bbb4-41f3-b6e5-1ae33c0cfd3b" providerId="ADAL" clId="{7D37910F-819D-1248-B2A1-E90A54FE8BE0}" dt="2019-06-03T04:44:45.027" v="392" actId="1035"/>
          <ac:picMkLst>
            <pc:docMk/>
            <pc:sldMk cId="3683483455" sldId="263"/>
            <ac:picMk id="7" creationId="{D3589E7C-8F13-474C-AE25-6B5380967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CD7F-3D99-8340-8430-2427013D4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5FCD3-98D8-3A46-AD3F-49D7758FB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9609-F885-4743-B41E-ACB9D179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FCA-7E08-B144-BEB6-F08A8523466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8EB5-1AC7-4849-B567-B56D2C24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AB72-3CDD-5F41-9793-C66B3843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7A1-7ADA-EB48-887B-2277686FF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4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0820-1B1F-684F-9B76-22209E37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8472A-3F6A-CE48-BE1D-987B58EA8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7910-37DC-8743-9879-5091CB2D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FCA-7E08-B144-BEB6-F08A8523466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916E-B423-DD48-B6F4-1607AB8D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ABBD-DF57-DF49-8B61-E0900C8A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7A1-7ADA-EB48-887B-2277686FF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6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0E0C-E46B-3845-9576-768CB245D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24777-043F-DF48-8E9E-E2ED1F778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5E3C-1F72-1741-A255-D7FBF12D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FCA-7E08-B144-BEB6-F08A8523466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7BBB-2999-C943-BDA3-E46ED451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07BD-B1CC-424E-9F10-F40610FC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7A1-7ADA-EB48-887B-2277686FF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CD26-7151-AC46-A0CE-CD7A5464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D768-C767-5D49-9623-F82E964F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C135-61F1-3848-8E74-2B946062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FCA-7E08-B144-BEB6-F08A8523466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C014-550E-454C-A101-0BAC34FC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945F0-A758-404C-A3A0-38E2F451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7A1-7ADA-EB48-887B-2277686FF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E5F8-24CA-3F48-A2E2-7B509D0C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74B3E-C255-7F4C-8050-1CC2D5F6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EB2E2-5E25-194B-AB07-80C5FB80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FCA-7E08-B144-BEB6-F08A8523466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2103-55CA-E44D-8BED-B3FB2AA5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C8D2-3718-584E-AA2B-013D4347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7A1-7ADA-EB48-887B-2277686FF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6D2E-EC83-B34A-B909-5ACE9B6B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AD8A-129D-B147-8245-F907FE994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A98C2-EB7E-3441-BE39-D402E34AF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1BCD6-20B2-A748-87A6-94001D58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FCA-7E08-B144-BEB6-F08A85234663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F7DB-0A36-094A-8E2F-D7F1DB5B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77055-56D5-4845-80C6-0016DD95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7A1-7ADA-EB48-887B-2277686FF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3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CC9F-B160-8441-9A50-BC9E71AC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7ABC5-B678-B543-808C-D84CA3AE4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65D95-6B81-5D46-8F78-AAEC112B5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F25A8-FE38-EB4B-B73F-4471D34DE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1DCF2-44F1-8546-9F4D-7A7D1118C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5AABD-F179-1242-AEF5-7960E048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FCA-7E08-B144-BEB6-F08A85234663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F5BC-BEA7-194E-9D7C-F9162853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A57D7-8606-7C42-ACF8-70C4159A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7A1-7ADA-EB48-887B-2277686FF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FC85-9B3D-5B44-B795-EF308BC9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8507F-F202-5045-ABD4-FB1F1503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FCA-7E08-B144-BEB6-F08A85234663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2407C-10FA-9343-8526-FDD38883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E4C9D-A821-F448-8B7F-5EA3AB9A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7A1-7ADA-EB48-887B-2277686FF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BA58B-2ACC-CB42-B427-CC43171E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FCA-7E08-B144-BEB6-F08A85234663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F2AF8-067A-4A48-90BF-0ABB0627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063F0-76EF-3D48-8FCF-31530B7F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7A1-7ADA-EB48-887B-2277686FF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5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2261-8B0E-8245-9EC6-3770FCF4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67BE-C308-1644-A807-44E6B7B3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8EC62-7330-2A4A-B6EC-B440C56E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4CB57-C869-504C-B1CE-B0F325CF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FCA-7E08-B144-BEB6-F08A85234663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58A0-B8F9-DE4D-8B0B-769BA17E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C7CEF-8F30-7F4E-8CF0-6FC173F9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7A1-7ADA-EB48-887B-2277686FF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BFAF-DC2D-2C48-BFC8-0A695E31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CFA1-682B-2E48-81BB-2E8492606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3AD15-86EE-4B4E-98A0-C2C6C6D48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BCBD4-25B1-6B4E-850A-5B81090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FCA-7E08-B144-BEB6-F08A85234663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0866-C87B-A547-AA77-56B1881C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D0013-0189-F748-91E2-A04BC50B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7A1-7ADA-EB48-887B-2277686FF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4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7AB05-20D1-EA4A-94F7-58CE0A65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07AE-AD6F-8D4A-B75E-7BD51F25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9354-1EC9-C643-ADC8-AC46A78DC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3FCA-7E08-B144-BEB6-F08A8523466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A2F3-EAE9-8C4C-A422-AFA8C3E3F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32BA-0FB0-3F4F-91D1-8EB19B1D4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F7A1-7ADA-EB48-887B-2277686FF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553CA-C2C3-0E4E-B40A-88ADB87A2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BCPR280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474A2-92DE-184A-8CF2-881358C2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5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accent1"/>
                </a:solidFill>
              </a:rPr>
              <a:t>Zhong Wei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46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8184D-6CFB-CF4E-85AD-C8E61774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1 &amp; Task 2 &amp; Task 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86ADD3-46B9-6043-9AE8-C12720535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11554"/>
            <a:ext cx="6553545" cy="52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4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F64DE-DBE3-854D-82C9-3CAF0FE9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3 Vue.js interface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7E7F9B-CD27-E24F-9312-20321F5F8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327645"/>
            <a:ext cx="6553545" cy="42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3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7D4F7-2B1C-5C48-AFB2-B54C2CCA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914400"/>
            <a:ext cx="4332307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</a:t>
            </a:r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4 React.js Interface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372E3-5CEB-2C4E-8F9E-E0F73EECE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729049"/>
            <a:ext cx="6553545" cy="34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4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9495-0473-FD4D-8C46-96182767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Task</a:t>
            </a:r>
            <a:r>
              <a:rPr lang="zh-CN" altLang="en-US"/>
              <a:t> </a:t>
            </a:r>
            <a:r>
              <a:rPr lang="en-US" altLang="zh-CN"/>
              <a:t>5</a:t>
            </a:r>
            <a:r>
              <a:rPr lang="zh-CN" altLang="en-US"/>
              <a:t> </a:t>
            </a:r>
            <a:r>
              <a:rPr lang="en-US" altLang="zh-CN"/>
              <a:t>Node.JS</a:t>
            </a:r>
            <a:r>
              <a:rPr lang="zh-CN" altLang="en-US"/>
              <a:t> </a:t>
            </a:r>
            <a:r>
              <a:rPr lang="en-US" altLang="zh-CN"/>
              <a:t>Interface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HTTP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5E890B-C585-A342-B61E-BBB5F2ABE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0089" y="1999458"/>
            <a:ext cx="4775200" cy="123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B3203-E423-7145-8995-CEAC8E05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2860677"/>
            <a:ext cx="46101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1F014-F708-4C48-8E5B-4D43EDAC1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7" y="4207605"/>
            <a:ext cx="9620248" cy="2285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8F8B0-9C65-8D40-94C6-FE9B096C8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850" y="2027238"/>
            <a:ext cx="342900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DEAD4-13FA-A148-A0FC-BF6E510B7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431" y="2913858"/>
            <a:ext cx="2921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8FD7A5-BB81-6C40-91FF-4549C2052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4207605"/>
            <a:ext cx="342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E288-3DFF-B44D-8EFA-A7AC16E5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641852"/>
            <a:ext cx="8628174" cy="1315536"/>
          </a:xfrm>
        </p:spPr>
        <p:txBody>
          <a:bodyPr>
            <a:normAutofit/>
          </a:bodyPr>
          <a:lstStyle/>
          <a:p>
            <a:r>
              <a:rPr lang="en-US" dirty="0"/>
              <a:t>Task 6 Enhance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en-US" dirty="0"/>
              <a:t> </a:t>
            </a:r>
            <a:r>
              <a:rPr lang="en-US" dirty="0" err="1"/>
              <a:t>BootStrap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B316073-A8EE-6D42-8CA1-A0DBDCDF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Layout: </a:t>
            </a:r>
            <a:r>
              <a:rPr lang="en-US" sz="2400" dirty="0">
                <a:effectLst/>
              </a:rPr>
              <a:t>&lt;</a:t>
            </a:r>
            <a:r>
              <a:rPr lang="en-US" sz="2400" b="1" dirty="0"/>
              <a:t>div id="app" class="container-fluid"</a:t>
            </a:r>
            <a:r>
              <a:rPr lang="en-US" sz="2400" dirty="0">
                <a:effectLst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Title: </a:t>
            </a:r>
            <a:r>
              <a:rPr lang="en-US" sz="2400" dirty="0">
                <a:effectLst/>
              </a:rPr>
              <a:t>&lt;</a:t>
            </a:r>
            <a:r>
              <a:rPr lang="en-US" sz="2400" b="1" dirty="0"/>
              <a:t>h1 class="display-4"</a:t>
            </a:r>
            <a:r>
              <a:rPr lang="en-US" sz="2400" dirty="0">
                <a:effectLst/>
              </a:rPr>
              <a:t>&gt;&lt;</a:t>
            </a:r>
            <a:r>
              <a:rPr lang="en-US" sz="2400" b="1" dirty="0"/>
              <a:t>small</a:t>
            </a:r>
            <a:r>
              <a:rPr lang="en-US" sz="2400" dirty="0">
                <a:effectLst/>
              </a:rPr>
              <a:t>&gt;</a:t>
            </a:r>
            <a:r>
              <a:rPr lang="en-US" sz="2400" dirty="0"/>
              <a:t>Calculate Correlation &amp; Linear Regression</a:t>
            </a:r>
            <a:r>
              <a:rPr lang="en-US" sz="2400" dirty="0">
                <a:effectLst/>
              </a:rPr>
              <a:t>&lt;/</a:t>
            </a:r>
            <a:r>
              <a:rPr lang="en-US" sz="2400" b="1" dirty="0"/>
              <a:t>small</a:t>
            </a:r>
            <a:r>
              <a:rPr lang="en-US" sz="2400" dirty="0">
                <a:effectLst/>
              </a:rPr>
              <a:t>&gt;&lt;/</a:t>
            </a:r>
            <a:r>
              <a:rPr lang="en-US" sz="2400" b="1" dirty="0"/>
              <a:t>h1</a:t>
            </a:r>
            <a:r>
              <a:rPr lang="en-US" sz="2400" dirty="0">
                <a:effectLst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Table: </a:t>
            </a:r>
            <a:r>
              <a:rPr lang="en-US" sz="2400" dirty="0">
                <a:effectLst/>
              </a:rPr>
              <a:t>&lt;</a:t>
            </a:r>
            <a:r>
              <a:rPr lang="en-US" sz="2400" b="1" dirty="0"/>
              <a:t>table class="table-hover"&gt;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Label: </a:t>
            </a:r>
            <a:r>
              <a:rPr lang="en-US" sz="2400" dirty="0">
                <a:effectLst/>
              </a:rPr>
              <a:t>&lt;</a:t>
            </a:r>
            <a:r>
              <a:rPr lang="en-US" sz="2400" b="1" dirty="0"/>
              <a:t>label class="text-black-50"</a:t>
            </a:r>
            <a:r>
              <a:rPr lang="en-US" sz="2400" dirty="0">
                <a:effectLst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Button: </a:t>
            </a:r>
            <a:r>
              <a:rPr lang="en-US" sz="2400" dirty="0">
                <a:effectLst/>
              </a:rPr>
              <a:t>&lt;</a:t>
            </a:r>
            <a:r>
              <a:rPr lang="en-US" sz="2400" b="1" dirty="0"/>
              <a:t>button class="</a:t>
            </a:r>
            <a:r>
              <a:rPr lang="en-US" sz="2400" b="1" dirty="0" err="1"/>
              <a:t>btn</a:t>
            </a:r>
            <a:r>
              <a:rPr lang="en-US" sz="2400" b="1" dirty="0"/>
              <a:t> </a:t>
            </a:r>
            <a:r>
              <a:rPr lang="en-US" sz="2400" b="1" dirty="0" err="1"/>
              <a:t>btn</a:t>
            </a:r>
            <a:r>
              <a:rPr lang="en-US" sz="2400" b="1" dirty="0"/>
              <a:t>-primary" type="button"</a:t>
            </a:r>
            <a:r>
              <a:rPr lang="en-US" sz="2400" dirty="0">
                <a:effectLst/>
              </a:rPr>
              <a:t>&gt;</a:t>
            </a:r>
            <a:r>
              <a:rPr lang="en-US" sz="2400" dirty="0"/>
              <a:t>Calculate</a:t>
            </a:r>
            <a:r>
              <a:rPr lang="en-US" sz="2400" dirty="0">
                <a:effectLst/>
              </a:rPr>
              <a:t>&lt;/</a:t>
            </a:r>
            <a:r>
              <a:rPr lang="en-US" sz="2400" b="1" dirty="0"/>
              <a:t>button</a:t>
            </a:r>
            <a:r>
              <a:rPr lang="en-US" sz="2400" dirty="0">
                <a:effectLst/>
              </a:rPr>
              <a:t>&gt;</a:t>
            </a:r>
            <a:endParaRPr lang="en-US" sz="2400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3A422567-F564-4815-AE34-F62628FD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0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EDCD-A40B-B648-A26D-6BE0D367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431A0-26A0-DA43-8E7A-692E7A43B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50" y="1899444"/>
            <a:ext cx="9664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7B89-3936-A549-958C-BE2D2981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06D0E4-CD46-8A48-B9E4-7CB2301AF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219" y="1999458"/>
            <a:ext cx="6956351" cy="435133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04FB51-B78E-8F47-9CA3-4FA928A25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14" y="1229123"/>
            <a:ext cx="4775200" cy="123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D2924-3DE4-9A43-94B5-41705FF75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145" y="1235131"/>
            <a:ext cx="3429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89E7C-8F13-474C-AE25-6B5380967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4" y="1999458"/>
            <a:ext cx="292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8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115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BCPR280 Assignment 2</vt:lpstr>
      <vt:lpstr>Task 1 &amp; Task 2 &amp; Task 9</vt:lpstr>
      <vt:lpstr>Task 3 Vue.js interface</vt:lpstr>
      <vt:lpstr>Task 4 React.js Interface</vt:lpstr>
      <vt:lpstr>Task 5 Node.JS Interface – HTTP SERVER</vt:lpstr>
      <vt:lpstr>Task 6 Enhance UI with BootStrap 4</vt:lpstr>
      <vt:lpstr>Task 7 Command Line Application</vt:lpstr>
      <vt:lpstr>Task 8 Restful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BCPR280 Assignment 2</dc:title>
  <dc:creator>Zhong Wei</dc:creator>
  <cp:lastModifiedBy>Zhong Wei</cp:lastModifiedBy>
  <cp:revision>1</cp:revision>
  <dcterms:created xsi:type="dcterms:W3CDTF">2019-06-03T04:15:22Z</dcterms:created>
  <dcterms:modified xsi:type="dcterms:W3CDTF">2019-06-03T04:45:16Z</dcterms:modified>
</cp:coreProperties>
</file>