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Catamaran" panose="020B0604020202020204" charset="0"/>
      <p:regular r:id="rId17"/>
      <p:bold r:id="rId18"/>
    </p:embeddedFont>
    <p:embeddedFont>
      <p:font typeface="Lexe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8" autoAdjust="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3d81aad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3d81aad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a3d81aad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a3d81aad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18-30 as reference group because they had the highest accuracy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3d81aadf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a3d81aadf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not have known there was not a large correlation if we did not run the 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 - invites participants from diff sub groups in the US to create diverse health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a2b4c24df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a2b4c24df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2b4c24d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2b4c24d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002A"/>
                </a:solidFill>
              </a:rPr>
              <a:t>Bias in clinical records: Nurses and physicians may write down notes in different ways depending on the patient (preconceived notions may cause notes to be unimportant)</a:t>
            </a:r>
            <a:endParaRPr>
              <a:solidFill>
                <a:srgbClr val="1600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2b4c24df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2b4c24df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2b4c24df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2b4c24df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2b4c24df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2b4c24df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entropy loss is a good function for classification 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in cross-entropy comes from like .01 point difference but looks more volatile in the viz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3d81aad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a3d81aad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scores change every time we run </a:t>
            </a:r>
            <a:r>
              <a:rPr lang="en-US" dirty="0"/>
              <a:t>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Makes sense to choose these metrics (precision, accuracy, recall, F1 score) to evaluate because it is a binary classification problem that follows a SML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age recorded in the dataset was 1 and maximum was 89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scores rounded to 5 sig figs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a3d81aad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a3d81aad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37538"/>
            <a:ext cx="4196100" cy="23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79123"/>
            <a:ext cx="41961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685675" y="1166700"/>
            <a:ext cx="4745100" cy="10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3685675" y="2288669"/>
            <a:ext cx="47451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556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85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263296" y="14556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3263296" y="31285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6600" y="14556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5806600" y="312855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00" y="1904777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263299" y="1904777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06600" y="1904777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720000" y="3577724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263299" y="3577724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06600" y="3577724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229884" y="3517798"/>
            <a:ext cx="42009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229825" y="905281"/>
            <a:ext cx="4200900" cy="2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300675" y="1758275"/>
            <a:ext cx="41301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 hasCustomPrompt="1"/>
          </p:nvPr>
        </p:nvSpPr>
        <p:spPr>
          <a:xfrm>
            <a:off x="6778675" y="960018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 flipH="1">
            <a:off x="202786" y="688819"/>
            <a:ext cx="8676232" cy="4273232"/>
            <a:chOff x="327474" y="600894"/>
            <a:chExt cx="8676232" cy="4273232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8574499" y="600894"/>
              <a:ext cx="429207" cy="942307"/>
              <a:chOff x="2027199" y="144994"/>
              <a:chExt cx="429207" cy="942307"/>
            </a:xfrm>
          </p:grpSpPr>
          <p:grpSp>
            <p:nvGrpSpPr>
              <p:cNvPr id="108" name="Google Shape;108;p16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109" name="Google Shape;109;p16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" name="Google Shape;111;p16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" name="Google Shape;114;p16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" name="Google Shape;117;p1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18" name="Google Shape;118;p1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" name="Google Shape;121;p1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 rot="10800000">
            <a:off x="313061" y="234544"/>
            <a:ext cx="8538407" cy="4684682"/>
            <a:chOff x="327474" y="189444"/>
            <a:chExt cx="8538407" cy="4684682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8130299" y="189444"/>
              <a:ext cx="735582" cy="1089982"/>
              <a:chOff x="1582999" y="-266456"/>
              <a:chExt cx="735582" cy="1089982"/>
            </a:xfrm>
          </p:grpSpPr>
          <p:grpSp>
            <p:nvGrpSpPr>
              <p:cNvPr id="132" name="Google Shape;132;p17"/>
              <p:cNvGrpSpPr/>
              <p:nvPr/>
            </p:nvGrpSpPr>
            <p:grpSpPr>
              <a:xfrm>
                <a:off x="2027199" y="602219"/>
                <a:ext cx="221307" cy="221307"/>
                <a:chOff x="2251439" y="493346"/>
                <a:chExt cx="435300" cy="435300"/>
              </a:xfrm>
            </p:grpSpPr>
            <p:sp>
              <p:nvSpPr>
                <p:cNvPr id="133" name="Google Shape;133;p17"/>
                <p:cNvSpPr/>
                <p:nvPr/>
              </p:nvSpPr>
              <p:spPr>
                <a:xfrm rot="54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 rot="10800000">
                  <a:off x="2389289" y="493346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" name="Google Shape;135;p17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136" name="Google Shape;136;p17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138;p17"/>
              <p:cNvGrpSpPr/>
              <p:nvPr/>
            </p:nvGrpSpPr>
            <p:grpSpPr>
              <a:xfrm>
                <a:off x="1582999" y="-266456"/>
                <a:ext cx="221307" cy="221307"/>
                <a:chOff x="671335" y="-1432943"/>
                <a:chExt cx="435300" cy="435300"/>
              </a:xfrm>
            </p:grpSpPr>
            <p:sp>
              <p:nvSpPr>
                <p:cNvPr id="139" name="Google Shape;139;p17"/>
                <p:cNvSpPr/>
                <p:nvPr/>
              </p:nvSpPr>
              <p:spPr>
                <a:xfrm rot="54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 rot="10800000">
                  <a:off x="809185" y="-1432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17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142" name="Google Shape;142;p17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43" name="Google Shape;143;p17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" name="Google Shape;145;p17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146" name="Google Shape;146;p17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" name="Google Shape;148;p17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49" name="Google Shape;149;p17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 rot="10800000">
            <a:off x="203161" y="234544"/>
            <a:ext cx="8648307" cy="1185032"/>
            <a:chOff x="327474" y="3689094"/>
            <a:chExt cx="8648307" cy="1185032"/>
          </a:xfrm>
        </p:grpSpPr>
        <p:grpSp>
          <p:nvGrpSpPr>
            <p:cNvPr id="155" name="Google Shape;155;p18"/>
            <p:cNvGrpSpPr/>
            <p:nvPr/>
          </p:nvGrpSpPr>
          <p:grpSpPr>
            <a:xfrm>
              <a:off x="8423249" y="3689094"/>
              <a:ext cx="552532" cy="1185032"/>
              <a:chOff x="1875949" y="3233194"/>
              <a:chExt cx="552532" cy="1185032"/>
            </a:xfrm>
          </p:grpSpPr>
          <p:grpSp>
            <p:nvGrpSpPr>
              <p:cNvPr id="156" name="Google Shape;156;p18"/>
              <p:cNvGrpSpPr/>
              <p:nvPr/>
            </p:nvGrpSpPr>
            <p:grpSpPr>
              <a:xfrm>
                <a:off x="1875949" y="4196919"/>
                <a:ext cx="221307" cy="221307"/>
                <a:chOff x="1953937" y="7563960"/>
                <a:chExt cx="435300" cy="435300"/>
              </a:xfrm>
            </p:grpSpPr>
            <p:sp>
              <p:nvSpPr>
                <p:cNvPr id="157" name="Google Shape;157;p18"/>
                <p:cNvSpPr/>
                <p:nvPr/>
              </p:nvSpPr>
              <p:spPr>
                <a:xfrm rot="54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8"/>
                <p:cNvSpPr/>
                <p:nvPr/>
              </p:nvSpPr>
              <p:spPr>
                <a:xfrm rot="10800000">
                  <a:off x="2091787" y="756396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8"/>
              <p:cNvGrpSpPr/>
              <p:nvPr/>
            </p:nvGrpSpPr>
            <p:grpSpPr>
              <a:xfrm>
                <a:off x="2207174" y="3810744"/>
                <a:ext cx="221307" cy="221307"/>
                <a:chOff x="2170155" y="7362691"/>
                <a:chExt cx="435300" cy="435300"/>
              </a:xfrm>
            </p:grpSpPr>
            <p:sp>
              <p:nvSpPr>
                <p:cNvPr id="160" name="Google Shape;160;p18"/>
                <p:cNvSpPr/>
                <p:nvPr/>
              </p:nvSpPr>
              <p:spPr>
                <a:xfrm rot="54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 rot="10800000">
                  <a:off x="2308005" y="7362691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18"/>
              <p:cNvGrpSpPr/>
              <p:nvPr/>
            </p:nvGrpSpPr>
            <p:grpSpPr>
              <a:xfrm>
                <a:off x="2055949" y="3233194"/>
                <a:ext cx="221307" cy="221307"/>
                <a:chOff x="1601607" y="5450712"/>
                <a:chExt cx="435300" cy="435300"/>
              </a:xfrm>
            </p:grpSpPr>
            <p:sp>
              <p:nvSpPr>
                <p:cNvPr id="163" name="Google Shape;163;p18"/>
                <p:cNvSpPr/>
                <p:nvPr/>
              </p:nvSpPr>
              <p:spPr>
                <a:xfrm rot="54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 rot="10800000">
                  <a:off x="1739457" y="5450712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18"/>
            <p:cNvGrpSpPr/>
            <p:nvPr/>
          </p:nvGrpSpPr>
          <p:grpSpPr>
            <a:xfrm>
              <a:off x="327474" y="3689094"/>
              <a:ext cx="613832" cy="1185032"/>
              <a:chOff x="1644149" y="-343081"/>
              <a:chExt cx="613832" cy="1185032"/>
            </a:xfrm>
          </p:grpSpPr>
          <p:grpSp>
            <p:nvGrpSpPr>
              <p:cNvPr id="166" name="Google Shape;166;p18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167" name="Google Shape;167;p18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8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18"/>
              <p:cNvGrpSpPr/>
              <p:nvPr/>
            </p:nvGrpSpPr>
            <p:grpSpPr>
              <a:xfrm>
                <a:off x="1714249" y="-343081"/>
                <a:ext cx="221307" cy="221307"/>
                <a:chOff x="1200594" y="-807697"/>
                <a:chExt cx="435300" cy="43530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 rot="54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 rot="10800000">
                  <a:off x="1338444" y="-807697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18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173" name="Google Shape;173;p18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32175" y="1468699"/>
            <a:ext cx="35196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1"/>
          </p:nvPr>
        </p:nvSpPr>
        <p:spPr>
          <a:xfrm>
            <a:off x="932175" y="2910424"/>
            <a:ext cx="3519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17500" y="1828450"/>
            <a:ext cx="32382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1"/>
          </p:nvPr>
        </p:nvSpPr>
        <p:spPr>
          <a:xfrm>
            <a:off x="1217500" y="2465888"/>
            <a:ext cx="32382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301875"/>
            <a:ext cx="5457600" cy="9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654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209461" y="4296094"/>
            <a:ext cx="687632" cy="615807"/>
            <a:chOff x="1688174" y="144994"/>
            <a:chExt cx="687632" cy="61580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1688174" y="539494"/>
              <a:ext cx="221307" cy="221307"/>
              <a:chOff x="1584592" y="369969"/>
              <a:chExt cx="435300" cy="435300"/>
            </a:xfrm>
          </p:grpSpPr>
          <p:sp>
            <p:nvSpPr>
              <p:cNvPr id="18" name="Google Shape;18;p3"/>
              <p:cNvSpPr/>
              <p:nvPr/>
            </p:nvSpPr>
            <p:spPr>
              <a:xfrm rot="54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 rot="10800000">
                <a:off x="1722442" y="369969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1" name="Google Shape;21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24" name="Google Shape;24;p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4726450" y="1931550"/>
            <a:ext cx="3228600" cy="6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4726607" y="2525365"/>
            <a:ext cx="32286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719975" y="1215750"/>
            <a:ext cx="7704000" cy="9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4923075" y="2576675"/>
            <a:ext cx="24609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2"/>
          </p:nvPr>
        </p:nvSpPr>
        <p:spPr>
          <a:xfrm>
            <a:off x="1580900" y="2576675"/>
            <a:ext cx="24609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1580900" y="2238850"/>
            <a:ext cx="24609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4"/>
          </p:nvPr>
        </p:nvSpPr>
        <p:spPr>
          <a:xfrm>
            <a:off x="4923099" y="2238850"/>
            <a:ext cx="24609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4980499" y="1667625"/>
            <a:ext cx="33057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2"/>
          </p:nvPr>
        </p:nvSpPr>
        <p:spPr>
          <a:xfrm>
            <a:off x="857725" y="1667625"/>
            <a:ext cx="33057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 flipH="1">
            <a:off x="8482661" y="539494"/>
            <a:ext cx="442607" cy="989482"/>
            <a:chOff x="1795374" y="144994"/>
            <a:chExt cx="442607" cy="989482"/>
          </a:xfrm>
        </p:grpSpPr>
        <p:grpSp>
          <p:nvGrpSpPr>
            <p:cNvPr id="205" name="Google Shape;205;p2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06" name="Google Shape;206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09" name="Google Shape;209;p2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1946574" y="913169"/>
              <a:ext cx="221307" cy="221307"/>
              <a:chOff x="1386471" y="887327"/>
              <a:chExt cx="435300" cy="435300"/>
            </a:xfrm>
          </p:grpSpPr>
          <p:sp>
            <p:nvSpPr>
              <p:cNvPr id="212" name="Google Shape;212;p24"/>
              <p:cNvSpPr/>
              <p:nvPr/>
            </p:nvSpPr>
            <p:spPr>
              <a:xfrm rot="54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rot="10800000">
                <a:off x="1524321" y="887327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1"/>
          </p:nvPr>
        </p:nvSpPr>
        <p:spPr>
          <a:xfrm>
            <a:off x="720000" y="2781450"/>
            <a:ext cx="24669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2"/>
          </p:nvPr>
        </p:nvSpPr>
        <p:spPr>
          <a:xfrm>
            <a:off x="3341939" y="2781450"/>
            <a:ext cx="24669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3"/>
          </p:nvPr>
        </p:nvSpPr>
        <p:spPr>
          <a:xfrm>
            <a:off x="5963877" y="2781450"/>
            <a:ext cx="24669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4"/>
          </p:nvPr>
        </p:nvSpPr>
        <p:spPr>
          <a:xfrm>
            <a:off x="720000" y="2392475"/>
            <a:ext cx="24669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5"/>
          </p:nvPr>
        </p:nvSpPr>
        <p:spPr>
          <a:xfrm>
            <a:off x="3341941" y="2392475"/>
            <a:ext cx="24669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6"/>
          </p:nvPr>
        </p:nvSpPr>
        <p:spPr>
          <a:xfrm>
            <a:off x="5963882" y="2392475"/>
            <a:ext cx="24669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5"/>
          <p:cNvGrpSpPr/>
          <p:nvPr/>
        </p:nvGrpSpPr>
        <p:grpSpPr>
          <a:xfrm flipH="1">
            <a:off x="8206386" y="4005144"/>
            <a:ext cx="627907" cy="909632"/>
            <a:chOff x="1795374" y="-38181"/>
            <a:chExt cx="627907" cy="909632"/>
          </a:xfrm>
        </p:grpSpPr>
        <p:grpSp>
          <p:nvGrpSpPr>
            <p:cNvPr id="224" name="Google Shape;224;p25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25" name="Google Shape;225;p25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1914099" y="-38181"/>
              <a:ext cx="221307" cy="221307"/>
              <a:chOff x="1593690" y="-207972"/>
              <a:chExt cx="435300" cy="435300"/>
            </a:xfrm>
          </p:grpSpPr>
          <p:sp>
            <p:nvSpPr>
              <p:cNvPr id="228" name="Google Shape;228;p25"/>
              <p:cNvSpPr/>
              <p:nvPr/>
            </p:nvSpPr>
            <p:spPr>
              <a:xfrm rot="54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rot="10800000">
                <a:off x="1731540" y="-207972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5"/>
            <p:cNvGrpSpPr/>
            <p:nvPr/>
          </p:nvGrpSpPr>
          <p:grpSpPr>
            <a:xfrm>
              <a:off x="2201974" y="650144"/>
              <a:ext cx="221307" cy="221307"/>
              <a:chOff x="1888831" y="369969"/>
              <a:chExt cx="435300" cy="435300"/>
            </a:xfrm>
          </p:grpSpPr>
          <p:sp>
            <p:nvSpPr>
              <p:cNvPr id="231" name="Google Shape;231;p25"/>
              <p:cNvSpPr/>
              <p:nvPr/>
            </p:nvSpPr>
            <p:spPr>
              <a:xfrm rot="54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rot="10800000">
                <a:off x="2026681" y="36996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1"/>
          </p:nvPr>
        </p:nvSpPr>
        <p:spPr>
          <a:xfrm>
            <a:off x="1793013" y="1748900"/>
            <a:ext cx="2507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subTitle" idx="2"/>
          </p:nvPr>
        </p:nvSpPr>
        <p:spPr>
          <a:xfrm>
            <a:off x="4843825" y="1748900"/>
            <a:ext cx="2507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3"/>
          </p:nvPr>
        </p:nvSpPr>
        <p:spPr>
          <a:xfrm>
            <a:off x="1793013" y="3409475"/>
            <a:ext cx="2507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4"/>
          </p:nvPr>
        </p:nvSpPr>
        <p:spPr>
          <a:xfrm>
            <a:off x="4843825" y="3409475"/>
            <a:ext cx="25071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5"/>
          </p:nvPr>
        </p:nvSpPr>
        <p:spPr>
          <a:xfrm>
            <a:off x="1793013" y="1455550"/>
            <a:ext cx="250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6"/>
          </p:nvPr>
        </p:nvSpPr>
        <p:spPr>
          <a:xfrm>
            <a:off x="1793013" y="3116200"/>
            <a:ext cx="250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7"/>
          </p:nvPr>
        </p:nvSpPr>
        <p:spPr>
          <a:xfrm>
            <a:off x="4843801" y="1455550"/>
            <a:ext cx="250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subTitle" idx="8"/>
          </p:nvPr>
        </p:nvSpPr>
        <p:spPr>
          <a:xfrm>
            <a:off x="4843801" y="3116200"/>
            <a:ext cx="250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1"/>
          </p:nvPr>
        </p:nvSpPr>
        <p:spPr>
          <a:xfrm>
            <a:off x="720000" y="1707149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2"/>
          </p:nvPr>
        </p:nvSpPr>
        <p:spPr>
          <a:xfrm>
            <a:off x="3494636" y="1707149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3"/>
          </p:nvPr>
        </p:nvSpPr>
        <p:spPr>
          <a:xfrm>
            <a:off x="720000" y="3437425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4"/>
          </p:nvPr>
        </p:nvSpPr>
        <p:spPr>
          <a:xfrm>
            <a:off x="3494636" y="3437425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5"/>
          </p:nvPr>
        </p:nvSpPr>
        <p:spPr>
          <a:xfrm>
            <a:off x="6269272" y="1707149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6"/>
          </p:nvPr>
        </p:nvSpPr>
        <p:spPr>
          <a:xfrm>
            <a:off x="6269272" y="3437425"/>
            <a:ext cx="21615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7"/>
          </p:nvPr>
        </p:nvSpPr>
        <p:spPr>
          <a:xfrm>
            <a:off x="724250" y="1409450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8"/>
          </p:nvPr>
        </p:nvSpPr>
        <p:spPr>
          <a:xfrm>
            <a:off x="3498879" y="1409450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9"/>
          </p:nvPr>
        </p:nvSpPr>
        <p:spPr>
          <a:xfrm>
            <a:off x="6273507" y="1409450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13"/>
          </p:nvPr>
        </p:nvSpPr>
        <p:spPr>
          <a:xfrm>
            <a:off x="724250" y="3136528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14"/>
          </p:nvPr>
        </p:nvSpPr>
        <p:spPr>
          <a:xfrm>
            <a:off x="3498879" y="3136528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15"/>
          </p:nvPr>
        </p:nvSpPr>
        <p:spPr>
          <a:xfrm>
            <a:off x="6273507" y="3136528"/>
            <a:ext cx="215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 flipH="1">
            <a:off x="8331411" y="244744"/>
            <a:ext cx="588332" cy="973257"/>
            <a:chOff x="1870974" y="96994"/>
            <a:chExt cx="588332" cy="973257"/>
          </a:xfrm>
        </p:grpSpPr>
        <p:grpSp>
          <p:nvGrpSpPr>
            <p:cNvPr id="260" name="Google Shape;260;p27"/>
            <p:cNvGrpSpPr/>
            <p:nvPr/>
          </p:nvGrpSpPr>
          <p:grpSpPr>
            <a:xfrm>
              <a:off x="1870974" y="428844"/>
              <a:ext cx="221307" cy="221307"/>
              <a:chOff x="1944152" y="152325"/>
              <a:chExt cx="435300" cy="435300"/>
            </a:xfrm>
          </p:grpSpPr>
          <p:sp>
            <p:nvSpPr>
              <p:cNvPr id="261" name="Google Shape;261;p27"/>
              <p:cNvSpPr/>
              <p:nvPr/>
            </p:nvSpPr>
            <p:spPr>
              <a:xfrm rot="54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rot="10800000">
                <a:off x="2082002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2237999" y="96994"/>
              <a:ext cx="221307" cy="221307"/>
              <a:chOff x="2230786" y="57911"/>
              <a:chExt cx="435300" cy="435300"/>
            </a:xfrm>
          </p:grpSpPr>
          <p:sp>
            <p:nvSpPr>
              <p:cNvPr id="264" name="Google Shape;264;p27"/>
              <p:cNvSpPr/>
              <p:nvPr/>
            </p:nvSpPr>
            <p:spPr>
              <a:xfrm rot="54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rot="10800000">
                <a:off x="2368636" y="57911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grpSp>
          <p:nvGrpSpPr>
            <p:cNvPr id="266" name="Google Shape;266;p27"/>
            <p:cNvGrpSpPr/>
            <p:nvPr/>
          </p:nvGrpSpPr>
          <p:grpSpPr>
            <a:xfrm>
              <a:off x="2016674" y="848944"/>
              <a:ext cx="221307" cy="221307"/>
              <a:chOff x="1524354" y="760999"/>
              <a:chExt cx="435300" cy="435300"/>
            </a:xfrm>
          </p:grpSpPr>
          <p:sp>
            <p:nvSpPr>
              <p:cNvPr id="267" name="Google Shape;267;p27"/>
              <p:cNvSpPr/>
              <p:nvPr/>
            </p:nvSpPr>
            <p:spPr>
              <a:xfrm rot="54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 rot="10800000">
                <a:off x="1662204" y="760999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 hasCustomPrompt="1"/>
          </p:nvPr>
        </p:nvSpPr>
        <p:spPr>
          <a:xfrm>
            <a:off x="713225" y="734050"/>
            <a:ext cx="385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>
            <a:spLocks noGrp="1"/>
          </p:cNvSpPr>
          <p:nvPr>
            <p:ph type="subTitle" idx="1"/>
          </p:nvPr>
        </p:nvSpPr>
        <p:spPr>
          <a:xfrm>
            <a:off x="713225" y="1364509"/>
            <a:ext cx="38589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86312"/>
            <a:ext cx="385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>
            <a:spLocks noGrp="1"/>
          </p:cNvSpPr>
          <p:nvPr>
            <p:ph type="subTitle" idx="3"/>
          </p:nvPr>
        </p:nvSpPr>
        <p:spPr>
          <a:xfrm>
            <a:off x="713225" y="2716776"/>
            <a:ext cx="38589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38574"/>
            <a:ext cx="3858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8"/>
          <p:cNvSpPr txBox="1">
            <a:spLocks noGrp="1"/>
          </p:cNvSpPr>
          <p:nvPr>
            <p:ph type="subTitle" idx="5"/>
          </p:nvPr>
        </p:nvSpPr>
        <p:spPr>
          <a:xfrm>
            <a:off x="713225" y="4069042"/>
            <a:ext cx="38589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 hasCustomPrompt="1"/>
          </p:nvPr>
        </p:nvSpPr>
        <p:spPr>
          <a:xfrm>
            <a:off x="153137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"/>
          </p:nvPr>
        </p:nvSpPr>
        <p:spPr>
          <a:xfrm>
            <a:off x="938500" y="3567629"/>
            <a:ext cx="21732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3" hasCustomPrompt="1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4"/>
          </p:nvPr>
        </p:nvSpPr>
        <p:spPr>
          <a:xfrm>
            <a:off x="3485400" y="3567629"/>
            <a:ext cx="21732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6" hasCustomPrompt="1"/>
          </p:nvPr>
        </p:nvSpPr>
        <p:spPr>
          <a:xfrm>
            <a:off x="662272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9"/>
          <p:cNvSpPr txBox="1">
            <a:spLocks noGrp="1"/>
          </p:cNvSpPr>
          <p:nvPr>
            <p:ph type="subTitle" idx="7"/>
          </p:nvPr>
        </p:nvSpPr>
        <p:spPr>
          <a:xfrm>
            <a:off x="6032300" y="3567629"/>
            <a:ext cx="21732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89" name="Google Shape;289;p29"/>
          <p:cNvGrpSpPr/>
          <p:nvPr/>
        </p:nvGrpSpPr>
        <p:grpSpPr>
          <a:xfrm rot="10800000">
            <a:off x="8412436" y="796419"/>
            <a:ext cx="442607" cy="920757"/>
            <a:chOff x="1795374" y="144994"/>
            <a:chExt cx="442607" cy="920757"/>
          </a:xfrm>
        </p:grpSpPr>
        <p:grpSp>
          <p:nvGrpSpPr>
            <p:cNvPr id="290" name="Google Shape;290;p29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291" name="Google Shape;291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9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294" name="Google Shape;294;p29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9"/>
            <p:cNvGrpSpPr/>
            <p:nvPr/>
          </p:nvGrpSpPr>
          <p:grpSpPr>
            <a:xfrm>
              <a:off x="1974936" y="844444"/>
              <a:ext cx="221307" cy="221307"/>
              <a:chOff x="1442259" y="752148"/>
              <a:chExt cx="435300" cy="435300"/>
            </a:xfrm>
          </p:grpSpPr>
          <p:sp>
            <p:nvSpPr>
              <p:cNvPr id="297" name="Google Shape;297;p29"/>
              <p:cNvSpPr/>
              <p:nvPr/>
            </p:nvSpPr>
            <p:spPr>
              <a:xfrm rot="54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 rot="10800000">
                <a:off x="1580109" y="752148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13225" y="1026350"/>
            <a:ext cx="38589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713225" y="3611950"/>
            <a:ext cx="385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0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atamaran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 rot="140995">
            <a:off x="460467" y="2571139"/>
            <a:ext cx="1937711" cy="2190253"/>
            <a:chOff x="5667624" y="1991567"/>
            <a:chExt cx="1937825" cy="2190383"/>
          </a:xfrm>
        </p:grpSpPr>
        <p:grpSp>
          <p:nvGrpSpPr>
            <p:cNvPr id="307" name="Google Shape;307;p31"/>
            <p:cNvGrpSpPr/>
            <p:nvPr/>
          </p:nvGrpSpPr>
          <p:grpSpPr>
            <a:xfrm>
              <a:off x="5667624" y="1991567"/>
              <a:ext cx="1937825" cy="2190383"/>
              <a:chOff x="6262730" y="1524357"/>
              <a:chExt cx="1960766" cy="2216313"/>
            </a:xfrm>
          </p:grpSpPr>
          <p:sp>
            <p:nvSpPr>
              <p:cNvPr id="308" name="Google Shape;308;p31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9141" extrusionOk="0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9235" extrusionOk="0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31"/>
            <p:cNvGrpSpPr/>
            <p:nvPr/>
          </p:nvGrpSpPr>
          <p:grpSpPr>
            <a:xfrm rot="-264529">
              <a:off x="6107476" y="2265649"/>
              <a:ext cx="1006554" cy="1642219"/>
              <a:chOff x="7952800" y="2238838"/>
              <a:chExt cx="747598" cy="1219725"/>
            </a:xfrm>
          </p:grpSpPr>
          <p:sp>
            <p:nvSpPr>
              <p:cNvPr id="311" name="Google Shape;311;p31"/>
              <p:cNvSpPr/>
              <p:nvPr/>
            </p:nvSpPr>
            <p:spPr>
              <a:xfrm>
                <a:off x="8271482" y="3333457"/>
                <a:ext cx="114546" cy="5280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745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8218676" y="3370882"/>
                <a:ext cx="222217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73" extrusionOk="0">
                    <a:moveTo>
                      <a:pt x="1" y="1"/>
                    </a:moveTo>
                    <a:lnTo>
                      <a:pt x="1" y="373"/>
                    </a:lnTo>
                    <a:lnTo>
                      <a:pt x="3134" y="373"/>
                    </a:lnTo>
                    <a:lnTo>
                      <a:pt x="3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8271482" y="3397250"/>
                <a:ext cx="114546" cy="5287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746" extrusionOk="0">
                    <a:moveTo>
                      <a:pt x="0" y="1"/>
                    </a:moveTo>
                    <a:lnTo>
                      <a:pt x="0" y="745"/>
                    </a:lnTo>
                    <a:lnTo>
                      <a:pt x="1615" y="745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8218676" y="3432124"/>
                <a:ext cx="222217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73" extrusionOk="0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271482" y="3232168"/>
                <a:ext cx="114546" cy="90304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274" extrusionOk="0">
                    <a:moveTo>
                      <a:pt x="0" y="0"/>
                    </a:moveTo>
                    <a:lnTo>
                      <a:pt x="0" y="1273"/>
                    </a:lnTo>
                    <a:lnTo>
                      <a:pt x="1615" y="1273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8218676" y="3307089"/>
                <a:ext cx="222217" cy="26439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373" extrusionOk="0">
                    <a:moveTo>
                      <a:pt x="1" y="0"/>
                    </a:moveTo>
                    <a:lnTo>
                      <a:pt x="1" y="372"/>
                    </a:lnTo>
                    <a:lnTo>
                      <a:pt x="3134" y="372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952800" y="2238838"/>
                <a:ext cx="747598" cy="1024536"/>
              </a:xfrm>
              <a:custGeom>
                <a:avLst/>
                <a:gdLst/>
                <a:ahLst/>
                <a:cxnLst/>
                <a:rect l="l" t="t" r="r" b="b"/>
                <a:pathLst>
                  <a:path w="10547" h="14454" extrusionOk="0">
                    <a:moveTo>
                      <a:pt x="5277" y="0"/>
                    </a:moveTo>
                    <a:cubicBezTo>
                      <a:pt x="217" y="0"/>
                      <a:pt x="1" y="4652"/>
                      <a:pt x="98" y="5857"/>
                    </a:cubicBezTo>
                    <a:cubicBezTo>
                      <a:pt x="187" y="7071"/>
                      <a:pt x="157" y="9147"/>
                      <a:pt x="373" y="9579"/>
                    </a:cubicBezTo>
                    <a:cubicBezTo>
                      <a:pt x="559" y="10048"/>
                      <a:pt x="1489" y="10851"/>
                      <a:pt x="1489" y="10851"/>
                    </a:cubicBezTo>
                    <a:cubicBezTo>
                      <a:pt x="1489" y="10851"/>
                      <a:pt x="1519" y="12466"/>
                      <a:pt x="1802" y="12742"/>
                    </a:cubicBezTo>
                    <a:cubicBezTo>
                      <a:pt x="2077" y="13025"/>
                      <a:pt x="2702" y="13240"/>
                      <a:pt x="3290" y="13739"/>
                    </a:cubicBezTo>
                    <a:cubicBezTo>
                      <a:pt x="3849" y="14200"/>
                      <a:pt x="5277" y="14453"/>
                      <a:pt x="5277" y="14453"/>
                    </a:cubicBezTo>
                    <a:cubicBezTo>
                      <a:pt x="5277" y="14453"/>
                      <a:pt x="6669" y="14200"/>
                      <a:pt x="7257" y="13739"/>
                    </a:cubicBezTo>
                    <a:cubicBezTo>
                      <a:pt x="7815" y="13240"/>
                      <a:pt x="8441" y="13025"/>
                      <a:pt x="8716" y="12742"/>
                    </a:cubicBezTo>
                    <a:cubicBezTo>
                      <a:pt x="8999" y="12466"/>
                      <a:pt x="9028" y="10851"/>
                      <a:pt x="9028" y="10851"/>
                    </a:cubicBezTo>
                    <a:cubicBezTo>
                      <a:pt x="9028" y="10851"/>
                      <a:pt x="9959" y="10048"/>
                      <a:pt x="10145" y="9579"/>
                    </a:cubicBezTo>
                    <a:cubicBezTo>
                      <a:pt x="10361" y="9147"/>
                      <a:pt x="10331" y="7071"/>
                      <a:pt x="10420" y="5857"/>
                    </a:cubicBezTo>
                    <a:cubicBezTo>
                      <a:pt x="10547" y="4652"/>
                      <a:pt x="10301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8403321" y="2622872"/>
                <a:ext cx="191595" cy="18273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578" extrusionOk="0">
                    <a:moveTo>
                      <a:pt x="1010" y="1"/>
                    </a:moveTo>
                    <a:cubicBezTo>
                      <a:pt x="869" y="1"/>
                      <a:pt x="728" y="32"/>
                      <a:pt x="596" y="105"/>
                    </a:cubicBezTo>
                    <a:cubicBezTo>
                      <a:pt x="254" y="253"/>
                      <a:pt x="68" y="566"/>
                      <a:pt x="38" y="879"/>
                    </a:cubicBezTo>
                    <a:cubicBezTo>
                      <a:pt x="1" y="1340"/>
                      <a:pt x="157" y="1839"/>
                      <a:pt x="470" y="2151"/>
                    </a:cubicBezTo>
                    <a:cubicBezTo>
                      <a:pt x="724" y="2424"/>
                      <a:pt x="1096" y="2578"/>
                      <a:pt x="1463" y="2578"/>
                    </a:cubicBezTo>
                    <a:cubicBezTo>
                      <a:pt x="1547" y="2578"/>
                      <a:pt x="1630" y="2570"/>
                      <a:pt x="1712" y="2553"/>
                    </a:cubicBezTo>
                    <a:cubicBezTo>
                      <a:pt x="2085" y="2486"/>
                      <a:pt x="2390" y="2211"/>
                      <a:pt x="2516" y="1839"/>
                    </a:cubicBezTo>
                    <a:cubicBezTo>
                      <a:pt x="2702" y="1310"/>
                      <a:pt x="2390" y="782"/>
                      <a:pt x="1988" y="410"/>
                    </a:cubicBezTo>
                    <a:cubicBezTo>
                      <a:pt x="1722" y="192"/>
                      <a:pt x="1362" y="1"/>
                      <a:pt x="10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8489300" y="2911430"/>
                <a:ext cx="70245" cy="10979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549" extrusionOk="0">
                    <a:moveTo>
                      <a:pt x="775" y="0"/>
                    </a:moveTo>
                    <a:cubicBezTo>
                      <a:pt x="31" y="0"/>
                      <a:pt x="1" y="1303"/>
                      <a:pt x="1" y="1303"/>
                    </a:cubicBezTo>
                    <a:lnTo>
                      <a:pt x="1" y="1548"/>
                    </a:lnTo>
                    <a:cubicBezTo>
                      <a:pt x="991" y="1548"/>
                      <a:pt x="775" y="0"/>
                      <a:pt x="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8056216" y="2622872"/>
                <a:ext cx="193651" cy="18273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578" extrusionOk="0">
                    <a:moveTo>
                      <a:pt x="1692" y="1"/>
                    </a:moveTo>
                    <a:cubicBezTo>
                      <a:pt x="1340" y="1"/>
                      <a:pt x="980" y="192"/>
                      <a:pt x="715" y="410"/>
                    </a:cubicBezTo>
                    <a:cubicBezTo>
                      <a:pt x="313" y="782"/>
                      <a:pt x="1" y="1310"/>
                      <a:pt x="187" y="1839"/>
                    </a:cubicBezTo>
                    <a:cubicBezTo>
                      <a:pt x="313" y="2211"/>
                      <a:pt x="618" y="2486"/>
                      <a:pt x="990" y="2553"/>
                    </a:cubicBezTo>
                    <a:cubicBezTo>
                      <a:pt x="1072" y="2570"/>
                      <a:pt x="1156" y="2578"/>
                      <a:pt x="1240" y="2578"/>
                    </a:cubicBezTo>
                    <a:cubicBezTo>
                      <a:pt x="1607" y="2578"/>
                      <a:pt x="1979" y="2424"/>
                      <a:pt x="2233" y="2151"/>
                    </a:cubicBezTo>
                    <a:cubicBezTo>
                      <a:pt x="2546" y="1839"/>
                      <a:pt x="2732" y="1340"/>
                      <a:pt x="2665" y="879"/>
                    </a:cubicBezTo>
                    <a:cubicBezTo>
                      <a:pt x="2635" y="566"/>
                      <a:pt x="2449" y="253"/>
                      <a:pt x="2107" y="105"/>
                    </a:cubicBezTo>
                    <a:cubicBezTo>
                      <a:pt x="1974" y="32"/>
                      <a:pt x="1834" y="1"/>
                      <a:pt x="1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8091586" y="2911430"/>
                <a:ext cx="72300" cy="109797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549" extrusionOk="0">
                    <a:moveTo>
                      <a:pt x="246" y="0"/>
                    </a:moveTo>
                    <a:cubicBezTo>
                      <a:pt x="246" y="0"/>
                      <a:pt x="0" y="1548"/>
                      <a:pt x="1020" y="1548"/>
                    </a:cubicBezTo>
                    <a:lnTo>
                      <a:pt x="1020" y="1303"/>
                    </a:lnTo>
                    <a:cubicBezTo>
                      <a:pt x="1020" y="1303"/>
                      <a:pt x="960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8159632" y="2996346"/>
                <a:ext cx="331872" cy="97676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378" extrusionOk="0">
                    <a:moveTo>
                      <a:pt x="1997" y="1"/>
                    </a:moveTo>
                    <a:cubicBezTo>
                      <a:pt x="1982" y="1"/>
                      <a:pt x="1966" y="3"/>
                      <a:pt x="1950" y="8"/>
                    </a:cubicBezTo>
                    <a:lnTo>
                      <a:pt x="1920" y="45"/>
                    </a:lnTo>
                    <a:cubicBezTo>
                      <a:pt x="1831" y="75"/>
                      <a:pt x="1831" y="194"/>
                      <a:pt x="1801" y="261"/>
                    </a:cubicBezTo>
                    <a:cubicBezTo>
                      <a:pt x="1764" y="164"/>
                      <a:pt x="1675" y="45"/>
                      <a:pt x="1548" y="45"/>
                    </a:cubicBezTo>
                    <a:cubicBezTo>
                      <a:pt x="1534" y="41"/>
                      <a:pt x="1519" y="39"/>
                      <a:pt x="1505" y="39"/>
                    </a:cubicBezTo>
                    <a:cubicBezTo>
                      <a:pt x="1400" y="39"/>
                      <a:pt x="1299" y="150"/>
                      <a:pt x="1273" y="261"/>
                    </a:cubicBezTo>
                    <a:cubicBezTo>
                      <a:pt x="1243" y="194"/>
                      <a:pt x="1176" y="135"/>
                      <a:pt x="1117" y="75"/>
                    </a:cubicBezTo>
                    <a:cubicBezTo>
                      <a:pt x="1087" y="45"/>
                      <a:pt x="1057" y="45"/>
                      <a:pt x="990" y="45"/>
                    </a:cubicBezTo>
                    <a:cubicBezTo>
                      <a:pt x="960" y="45"/>
                      <a:pt x="901" y="75"/>
                      <a:pt x="871" y="105"/>
                    </a:cubicBezTo>
                    <a:cubicBezTo>
                      <a:pt x="834" y="135"/>
                      <a:pt x="804" y="194"/>
                      <a:pt x="804" y="231"/>
                    </a:cubicBezTo>
                    <a:cubicBezTo>
                      <a:pt x="744" y="164"/>
                      <a:pt x="685" y="105"/>
                      <a:pt x="588" y="105"/>
                    </a:cubicBezTo>
                    <a:cubicBezTo>
                      <a:pt x="529" y="135"/>
                      <a:pt x="499" y="164"/>
                      <a:pt x="462" y="231"/>
                    </a:cubicBezTo>
                    <a:cubicBezTo>
                      <a:pt x="410" y="199"/>
                      <a:pt x="381" y="129"/>
                      <a:pt x="312" y="129"/>
                    </a:cubicBezTo>
                    <a:cubicBezTo>
                      <a:pt x="301" y="129"/>
                      <a:pt x="289" y="130"/>
                      <a:pt x="276" y="135"/>
                    </a:cubicBezTo>
                    <a:cubicBezTo>
                      <a:pt x="216" y="135"/>
                      <a:pt x="186" y="194"/>
                      <a:pt x="186" y="231"/>
                    </a:cubicBezTo>
                    <a:cubicBezTo>
                      <a:pt x="186" y="291"/>
                      <a:pt x="157" y="380"/>
                      <a:pt x="127" y="447"/>
                    </a:cubicBezTo>
                    <a:cubicBezTo>
                      <a:pt x="127" y="477"/>
                      <a:pt x="127" y="477"/>
                      <a:pt x="90" y="477"/>
                    </a:cubicBezTo>
                    <a:cubicBezTo>
                      <a:pt x="30" y="536"/>
                      <a:pt x="0" y="633"/>
                      <a:pt x="30" y="693"/>
                    </a:cubicBezTo>
                    <a:cubicBezTo>
                      <a:pt x="30" y="790"/>
                      <a:pt x="60" y="849"/>
                      <a:pt x="90" y="938"/>
                    </a:cubicBezTo>
                    <a:cubicBezTo>
                      <a:pt x="90" y="976"/>
                      <a:pt x="90" y="976"/>
                      <a:pt x="127" y="1005"/>
                    </a:cubicBezTo>
                    <a:cubicBezTo>
                      <a:pt x="142" y="1020"/>
                      <a:pt x="164" y="1028"/>
                      <a:pt x="190" y="1028"/>
                    </a:cubicBezTo>
                    <a:cubicBezTo>
                      <a:pt x="216" y="1028"/>
                      <a:pt x="246" y="1020"/>
                      <a:pt x="276" y="1005"/>
                    </a:cubicBezTo>
                    <a:lnTo>
                      <a:pt x="276" y="1005"/>
                    </a:lnTo>
                    <a:cubicBezTo>
                      <a:pt x="216" y="1065"/>
                      <a:pt x="276" y="1124"/>
                      <a:pt x="343" y="1124"/>
                    </a:cubicBezTo>
                    <a:cubicBezTo>
                      <a:pt x="382" y="1124"/>
                      <a:pt x="422" y="1111"/>
                      <a:pt x="455" y="1111"/>
                    </a:cubicBezTo>
                    <a:cubicBezTo>
                      <a:pt x="472" y="1111"/>
                      <a:pt x="486" y="1114"/>
                      <a:pt x="499" y="1124"/>
                    </a:cubicBezTo>
                    <a:cubicBezTo>
                      <a:pt x="529" y="1124"/>
                      <a:pt x="558" y="1162"/>
                      <a:pt x="588" y="1191"/>
                    </a:cubicBezTo>
                    <a:cubicBezTo>
                      <a:pt x="609" y="1212"/>
                      <a:pt x="634" y="1222"/>
                      <a:pt x="660" y="1222"/>
                    </a:cubicBezTo>
                    <a:cubicBezTo>
                      <a:pt x="707" y="1222"/>
                      <a:pt x="755" y="1187"/>
                      <a:pt x="774" y="1124"/>
                    </a:cubicBezTo>
                    <a:cubicBezTo>
                      <a:pt x="811" y="1202"/>
                      <a:pt x="894" y="1243"/>
                      <a:pt x="969" y="1243"/>
                    </a:cubicBezTo>
                    <a:cubicBezTo>
                      <a:pt x="1017" y="1243"/>
                      <a:pt x="1061" y="1226"/>
                      <a:pt x="1087" y="1191"/>
                    </a:cubicBezTo>
                    <a:cubicBezTo>
                      <a:pt x="1087" y="1281"/>
                      <a:pt x="1176" y="1377"/>
                      <a:pt x="1303" y="1377"/>
                    </a:cubicBezTo>
                    <a:cubicBezTo>
                      <a:pt x="1392" y="1377"/>
                      <a:pt x="1489" y="1310"/>
                      <a:pt x="1548" y="1221"/>
                    </a:cubicBezTo>
                    <a:cubicBezTo>
                      <a:pt x="1578" y="1281"/>
                      <a:pt x="1645" y="1348"/>
                      <a:pt x="1705" y="1348"/>
                    </a:cubicBezTo>
                    <a:cubicBezTo>
                      <a:pt x="1764" y="1348"/>
                      <a:pt x="1831" y="1310"/>
                      <a:pt x="1861" y="1251"/>
                    </a:cubicBezTo>
                    <a:cubicBezTo>
                      <a:pt x="1882" y="1230"/>
                      <a:pt x="1903" y="1209"/>
                      <a:pt x="1924" y="1209"/>
                    </a:cubicBezTo>
                    <a:cubicBezTo>
                      <a:pt x="1933" y="1209"/>
                      <a:pt x="1941" y="1212"/>
                      <a:pt x="1950" y="1221"/>
                    </a:cubicBezTo>
                    <a:lnTo>
                      <a:pt x="1950" y="1251"/>
                    </a:lnTo>
                    <a:cubicBezTo>
                      <a:pt x="1980" y="1294"/>
                      <a:pt x="2020" y="1310"/>
                      <a:pt x="2061" y="1310"/>
                    </a:cubicBezTo>
                    <a:cubicBezTo>
                      <a:pt x="2112" y="1310"/>
                      <a:pt x="2166" y="1284"/>
                      <a:pt x="2203" y="1251"/>
                    </a:cubicBezTo>
                    <a:cubicBezTo>
                      <a:pt x="2263" y="1281"/>
                      <a:pt x="2322" y="1310"/>
                      <a:pt x="2389" y="1310"/>
                    </a:cubicBezTo>
                    <a:lnTo>
                      <a:pt x="2575" y="1310"/>
                    </a:lnTo>
                    <a:cubicBezTo>
                      <a:pt x="2635" y="1310"/>
                      <a:pt x="2694" y="1310"/>
                      <a:pt x="2732" y="1251"/>
                    </a:cubicBezTo>
                    <a:lnTo>
                      <a:pt x="2732" y="1221"/>
                    </a:lnTo>
                    <a:cubicBezTo>
                      <a:pt x="2740" y="1212"/>
                      <a:pt x="2752" y="1209"/>
                      <a:pt x="2763" y="1209"/>
                    </a:cubicBezTo>
                    <a:cubicBezTo>
                      <a:pt x="2791" y="1209"/>
                      <a:pt x="2821" y="1230"/>
                      <a:pt x="2821" y="1251"/>
                    </a:cubicBezTo>
                    <a:cubicBezTo>
                      <a:pt x="2880" y="1310"/>
                      <a:pt x="2947" y="1348"/>
                      <a:pt x="3007" y="1348"/>
                    </a:cubicBezTo>
                    <a:cubicBezTo>
                      <a:pt x="3067" y="1348"/>
                      <a:pt x="3134" y="1281"/>
                      <a:pt x="3134" y="1221"/>
                    </a:cubicBezTo>
                    <a:cubicBezTo>
                      <a:pt x="3193" y="1310"/>
                      <a:pt x="3290" y="1377"/>
                      <a:pt x="3409" y="1377"/>
                    </a:cubicBezTo>
                    <a:cubicBezTo>
                      <a:pt x="3506" y="1377"/>
                      <a:pt x="3595" y="1281"/>
                      <a:pt x="3595" y="1191"/>
                    </a:cubicBezTo>
                    <a:cubicBezTo>
                      <a:pt x="3633" y="1226"/>
                      <a:pt x="3679" y="1243"/>
                      <a:pt x="3726" y="1243"/>
                    </a:cubicBezTo>
                    <a:cubicBezTo>
                      <a:pt x="3799" y="1243"/>
                      <a:pt x="3871" y="1202"/>
                      <a:pt x="3908" y="1124"/>
                    </a:cubicBezTo>
                    <a:cubicBezTo>
                      <a:pt x="3927" y="1187"/>
                      <a:pt x="3975" y="1222"/>
                      <a:pt x="4022" y="1222"/>
                    </a:cubicBezTo>
                    <a:cubicBezTo>
                      <a:pt x="4048" y="1222"/>
                      <a:pt x="4073" y="1212"/>
                      <a:pt x="4094" y="1191"/>
                    </a:cubicBezTo>
                    <a:cubicBezTo>
                      <a:pt x="4123" y="1162"/>
                      <a:pt x="4153" y="1124"/>
                      <a:pt x="4183" y="1124"/>
                    </a:cubicBezTo>
                    <a:cubicBezTo>
                      <a:pt x="4195" y="1114"/>
                      <a:pt x="4210" y="1111"/>
                      <a:pt x="4227" y="1111"/>
                    </a:cubicBezTo>
                    <a:cubicBezTo>
                      <a:pt x="4260" y="1111"/>
                      <a:pt x="4299" y="1124"/>
                      <a:pt x="4339" y="1124"/>
                    </a:cubicBezTo>
                    <a:cubicBezTo>
                      <a:pt x="4406" y="1124"/>
                      <a:pt x="4466" y="1065"/>
                      <a:pt x="4436" y="1005"/>
                    </a:cubicBezTo>
                    <a:lnTo>
                      <a:pt x="4436" y="1005"/>
                    </a:lnTo>
                    <a:cubicBezTo>
                      <a:pt x="4451" y="1020"/>
                      <a:pt x="4473" y="1028"/>
                      <a:pt x="4495" y="1028"/>
                    </a:cubicBezTo>
                    <a:cubicBezTo>
                      <a:pt x="4518" y="1028"/>
                      <a:pt x="4540" y="1020"/>
                      <a:pt x="4555" y="1005"/>
                    </a:cubicBezTo>
                    <a:cubicBezTo>
                      <a:pt x="4592" y="976"/>
                      <a:pt x="4592" y="976"/>
                      <a:pt x="4592" y="938"/>
                    </a:cubicBezTo>
                    <a:cubicBezTo>
                      <a:pt x="4652" y="849"/>
                      <a:pt x="4682" y="790"/>
                      <a:pt x="4682" y="693"/>
                    </a:cubicBezTo>
                    <a:cubicBezTo>
                      <a:pt x="4682" y="633"/>
                      <a:pt x="4652" y="536"/>
                      <a:pt x="4592" y="477"/>
                    </a:cubicBezTo>
                    <a:cubicBezTo>
                      <a:pt x="4592" y="477"/>
                      <a:pt x="4555" y="477"/>
                      <a:pt x="4555" y="447"/>
                    </a:cubicBezTo>
                    <a:cubicBezTo>
                      <a:pt x="4525" y="380"/>
                      <a:pt x="4525" y="291"/>
                      <a:pt x="4495" y="231"/>
                    </a:cubicBezTo>
                    <a:cubicBezTo>
                      <a:pt x="4495" y="194"/>
                      <a:pt x="4466" y="135"/>
                      <a:pt x="4406" y="135"/>
                    </a:cubicBezTo>
                    <a:cubicBezTo>
                      <a:pt x="4397" y="130"/>
                      <a:pt x="4388" y="129"/>
                      <a:pt x="4379" y="129"/>
                    </a:cubicBezTo>
                    <a:cubicBezTo>
                      <a:pt x="4323" y="129"/>
                      <a:pt x="4276" y="199"/>
                      <a:pt x="4250" y="231"/>
                    </a:cubicBezTo>
                    <a:cubicBezTo>
                      <a:pt x="4183" y="164"/>
                      <a:pt x="4153" y="135"/>
                      <a:pt x="4094" y="105"/>
                    </a:cubicBezTo>
                    <a:cubicBezTo>
                      <a:pt x="3997" y="105"/>
                      <a:pt x="3937" y="164"/>
                      <a:pt x="3908" y="231"/>
                    </a:cubicBezTo>
                    <a:cubicBezTo>
                      <a:pt x="3878" y="194"/>
                      <a:pt x="3848" y="135"/>
                      <a:pt x="3811" y="105"/>
                    </a:cubicBezTo>
                    <a:cubicBezTo>
                      <a:pt x="3781" y="75"/>
                      <a:pt x="3751" y="45"/>
                      <a:pt x="3692" y="45"/>
                    </a:cubicBezTo>
                    <a:cubicBezTo>
                      <a:pt x="3662" y="45"/>
                      <a:pt x="3595" y="45"/>
                      <a:pt x="3565" y="75"/>
                    </a:cubicBezTo>
                    <a:cubicBezTo>
                      <a:pt x="3506" y="135"/>
                      <a:pt x="3476" y="194"/>
                      <a:pt x="3409" y="261"/>
                    </a:cubicBezTo>
                    <a:cubicBezTo>
                      <a:pt x="3383" y="150"/>
                      <a:pt x="3311" y="39"/>
                      <a:pt x="3187" y="39"/>
                    </a:cubicBezTo>
                    <a:cubicBezTo>
                      <a:pt x="3170" y="39"/>
                      <a:pt x="3152" y="41"/>
                      <a:pt x="3134" y="45"/>
                    </a:cubicBezTo>
                    <a:cubicBezTo>
                      <a:pt x="3007" y="45"/>
                      <a:pt x="2947" y="164"/>
                      <a:pt x="2880" y="261"/>
                    </a:cubicBezTo>
                    <a:cubicBezTo>
                      <a:pt x="2880" y="194"/>
                      <a:pt x="2851" y="75"/>
                      <a:pt x="2761" y="45"/>
                    </a:cubicBezTo>
                    <a:lnTo>
                      <a:pt x="2732" y="8"/>
                    </a:lnTo>
                    <a:cubicBezTo>
                      <a:pt x="2716" y="3"/>
                      <a:pt x="2701" y="1"/>
                      <a:pt x="2687" y="1"/>
                    </a:cubicBezTo>
                    <a:cubicBezTo>
                      <a:pt x="2615" y="1"/>
                      <a:pt x="2564" y="60"/>
                      <a:pt x="2508" y="135"/>
                    </a:cubicBezTo>
                    <a:cubicBezTo>
                      <a:pt x="2508" y="72"/>
                      <a:pt x="2455" y="18"/>
                      <a:pt x="2391" y="18"/>
                    </a:cubicBezTo>
                    <a:cubicBezTo>
                      <a:pt x="2325" y="18"/>
                      <a:pt x="2248" y="74"/>
                      <a:pt x="2203" y="231"/>
                    </a:cubicBezTo>
                    <a:cubicBezTo>
                      <a:pt x="2203" y="194"/>
                      <a:pt x="2173" y="164"/>
                      <a:pt x="2173" y="135"/>
                    </a:cubicBezTo>
                    <a:cubicBezTo>
                      <a:pt x="2142" y="60"/>
                      <a:pt x="2075" y="1"/>
                      <a:pt x="19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276231" y="2751026"/>
                <a:ext cx="107671" cy="17089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411" extrusionOk="0">
                    <a:moveTo>
                      <a:pt x="774" y="1"/>
                    </a:moveTo>
                    <a:cubicBezTo>
                      <a:pt x="774" y="1"/>
                      <a:pt x="0" y="373"/>
                      <a:pt x="0" y="1519"/>
                    </a:cubicBezTo>
                    <a:cubicBezTo>
                      <a:pt x="0" y="2214"/>
                      <a:pt x="68" y="2410"/>
                      <a:pt x="253" y="2410"/>
                    </a:cubicBezTo>
                    <a:cubicBezTo>
                      <a:pt x="350" y="2410"/>
                      <a:pt x="479" y="2357"/>
                      <a:pt x="648" y="2293"/>
                    </a:cubicBezTo>
                    <a:lnTo>
                      <a:pt x="744" y="492"/>
                    </a:lnTo>
                    <a:lnTo>
                      <a:pt x="863" y="2293"/>
                    </a:lnTo>
                    <a:cubicBezTo>
                      <a:pt x="1024" y="2357"/>
                      <a:pt x="1151" y="2410"/>
                      <a:pt x="1250" y="2410"/>
                    </a:cubicBezTo>
                    <a:cubicBezTo>
                      <a:pt x="1438" y="2410"/>
                      <a:pt x="1518" y="2214"/>
                      <a:pt x="1518" y="1519"/>
                    </a:cubicBezTo>
                    <a:cubicBezTo>
                      <a:pt x="1518" y="373"/>
                      <a:pt x="774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31"/>
          <p:cNvGrpSpPr/>
          <p:nvPr/>
        </p:nvGrpSpPr>
        <p:grpSpPr>
          <a:xfrm>
            <a:off x="249436" y="1610019"/>
            <a:ext cx="2905007" cy="3306282"/>
            <a:chOff x="249436" y="1610019"/>
            <a:chExt cx="2905007" cy="3306282"/>
          </a:xfrm>
        </p:grpSpPr>
        <p:grpSp>
          <p:nvGrpSpPr>
            <p:cNvPr id="325" name="Google Shape;325;p31"/>
            <p:cNvGrpSpPr/>
            <p:nvPr/>
          </p:nvGrpSpPr>
          <p:grpSpPr>
            <a:xfrm flipH="1">
              <a:off x="249436" y="1610019"/>
              <a:ext cx="429207" cy="942307"/>
              <a:chOff x="2027199" y="144994"/>
              <a:chExt cx="429207" cy="942307"/>
            </a:xfrm>
          </p:grpSpPr>
          <p:grpSp>
            <p:nvGrpSpPr>
              <p:cNvPr id="326" name="Google Shape;326;p31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27" name="Google Shape;327;p31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329;p31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0" name="Google Shape;330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33" name="Google Shape;333;p31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1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" name="Google Shape;335;p31"/>
            <p:cNvGrpSpPr/>
            <p:nvPr/>
          </p:nvGrpSpPr>
          <p:grpSpPr>
            <a:xfrm flipH="1">
              <a:off x="2540611" y="4212119"/>
              <a:ext cx="613832" cy="704182"/>
              <a:chOff x="1644149" y="137769"/>
              <a:chExt cx="613832" cy="704182"/>
            </a:xfrm>
          </p:grpSpPr>
          <p:grpSp>
            <p:nvGrpSpPr>
              <p:cNvPr id="336" name="Google Shape;336;p31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337" name="Google Shape;337;p31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31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340" name="Google Shape;340;p31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" name="Google Shape;342;p31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343" name="Google Shape;343;p31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 rot="131363">
            <a:off x="6400978" y="2172745"/>
            <a:ext cx="1937689" cy="2190229"/>
            <a:chOff x="7041899" y="2938567"/>
            <a:chExt cx="1937825" cy="2190383"/>
          </a:xfrm>
        </p:grpSpPr>
        <p:grpSp>
          <p:nvGrpSpPr>
            <p:cNvPr id="348" name="Google Shape;348;p32"/>
            <p:cNvGrpSpPr/>
            <p:nvPr/>
          </p:nvGrpSpPr>
          <p:grpSpPr>
            <a:xfrm>
              <a:off x="7041899" y="2938567"/>
              <a:ext cx="1937825" cy="2190383"/>
              <a:chOff x="6262730" y="1524357"/>
              <a:chExt cx="1960766" cy="2216313"/>
            </a:xfrm>
          </p:grpSpPr>
          <p:sp>
            <p:nvSpPr>
              <p:cNvPr id="349" name="Google Shape;349;p32"/>
              <p:cNvSpPr/>
              <p:nvPr/>
            </p:nvSpPr>
            <p:spPr>
              <a:xfrm>
                <a:off x="6262730" y="1524357"/>
                <a:ext cx="1883278" cy="2152957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9141" extrusionOk="0">
                    <a:moveTo>
                      <a:pt x="7657" y="0"/>
                    </a:moveTo>
                    <a:lnTo>
                      <a:pt x="1" y="293"/>
                    </a:lnTo>
                    <a:lnTo>
                      <a:pt x="339" y="9141"/>
                    </a:lnTo>
                    <a:lnTo>
                      <a:pt x="7995" y="8853"/>
                    </a:lnTo>
                    <a:lnTo>
                      <a:pt x="76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319492" y="1565574"/>
                <a:ext cx="1904004" cy="2175096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9235" extrusionOk="0">
                    <a:moveTo>
                      <a:pt x="7657" y="90"/>
                    </a:moveTo>
                    <a:lnTo>
                      <a:pt x="7994" y="8857"/>
                    </a:lnTo>
                    <a:lnTo>
                      <a:pt x="423" y="9146"/>
                    </a:lnTo>
                    <a:lnTo>
                      <a:pt x="90" y="379"/>
                    </a:lnTo>
                    <a:lnTo>
                      <a:pt x="7657" y="90"/>
                    </a:lnTo>
                    <a:close/>
                    <a:moveTo>
                      <a:pt x="7741" y="0"/>
                    </a:moveTo>
                    <a:lnTo>
                      <a:pt x="0" y="297"/>
                    </a:lnTo>
                    <a:lnTo>
                      <a:pt x="342" y="9234"/>
                    </a:lnTo>
                    <a:lnTo>
                      <a:pt x="8083" y="8938"/>
                    </a:lnTo>
                    <a:lnTo>
                      <a:pt x="7741" y="45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32"/>
            <p:cNvGrpSpPr/>
            <p:nvPr/>
          </p:nvGrpSpPr>
          <p:grpSpPr>
            <a:xfrm rot="-322559">
              <a:off x="7471000" y="3195435"/>
              <a:ext cx="428047" cy="1737414"/>
              <a:chOff x="6325325" y="2224000"/>
              <a:chExt cx="176050" cy="714575"/>
            </a:xfrm>
          </p:grpSpPr>
          <p:sp>
            <p:nvSpPr>
              <p:cNvPr id="352" name="Google Shape;352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17821" extrusionOk="0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279" extrusionOk="0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225" extrusionOk="0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3131" extrusionOk="0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923" extrusionOk="0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980" extrusionOk="0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476" extrusionOk="0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550" extrusionOk="0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121" extrusionOk="0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3711" extrusionOk="0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580" extrusionOk="0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42" extrusionOk="0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917" extrusionOk="0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195" extrusionOk="0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21" extrusionOk="0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21" extrusionOk="0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48" extrusionOk="0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129" extrusionOk="0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32"/>
            <p:cNvGrpSpPr/>
            <p:nvPr/>
          </p:nvGrpSpPr>
          <p:grpSpPr>
            <a:xfrm rot="-322559" flipH="1">
              <a:off x="8122833" y="3134693"/>
              <a:ext cx="428047" cy="1737414"/>
              <a:chOff x="6325325" y="2224000"/>
              <a:chExt cx="176050" cy="714575"/>
            </a:xfrm>
          </p:grpSpPr>
          <p:sp>
            <p:nvSpPr>
              <p:cNvPr id="371" name="Google Shape;371;p32"/>
              <p:cNvSpPr/>
              <p:nvPr/>
            </p:nvSpPr>
            <p:spPr>
              <a:xfrm rot="10800000">
                <a:off x="6368875" y="2493050"/>
                <a:ext cx="71275" cy="445525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17821" extrusionOk="0">
                    <a:moveTo>
                      <a:pt x="1676" y="0"/>
                    </a:moveTo>
                    <a:cubicBezTo>
                      <a:pt x="1655" y="0"/>
                      <a:pt x="1635" y="3"/>
                      <a:pt x="1615" y="13"/>
                    </a:cubicBezTo>
                    <a:cubicBezTo>
                      <a:pt x="1459" y="73"/>
                      <a:pt x="1392" y="259"/>
                      <a:pt x="1362" y="415"/>
                    </a:cubicBezTo>
                    <a:cubicBezTo>
                      <a:pt x="1332" y="884"/>
                      <a:pt x="1518" y="1316"/>
                      <a:pt x="1615" y="1785"/>
                    </a:cubicBezTo>
                    <a:cubicBezTo>
                      <a:pt x="1890" y="3020"/>
                      <a:pt x="1459" y="4293"/>
                      <a:pt x="1273" y="5536"/>
                    </a:cubicBezTo>
                    <a:cubicBezTo>
                      <a:pt x="1087" y="6622"/>
                      <a:pt x="1116" y="7739"/>
                      <a:pt x="1087" y="8855"/>
                    </a:cubicBezTo>
                    <a:cubicBezTo>
                      <a:pt x="990" y="11490"/>
                      <a:pt x="499" y="14124"/>
                      <a:pt x="60" y="16759"/>
                    </a:cubicBezTo>
                    <a:cubicBezTo>
                      <a:pt x="30" y="16945"/>
                      <a:pt x="0" y="17161"/>
                      <a:pt x="60" y="17377"/>
                    </a:cubicBezTo>
                    <a:cubicBezTo>
                      <a:pt x="89" y="17563"/>
                      <a:pt x="246" y="17749"/>
                      <a:pt x="461" y="17816"/>
                    </a:cubicBezTo>
                    <a:cubicBezTo>
                      <a:pt x="482" y="17819"/>
                      <a:pt x="503" y="17821"/>
                      <a:pt x="523" y="17821"/>
                    </a:cubicBezTo>
                    <a:cubicBezTo>
                      <a:pt x="866" y="17821"/>
                      <a:pt x="1137" y="17373"/>
                      <a:pt x="1489" y="17317"/>
                    </a:cubicBezTo>
                    <a:cubicBezTo>
                      <a:pt x="1521" y="17314"/>
                      <a:pt x="1554" y="17312"/>
                      <a:pt x="1587" y="17312"/>
                    </a:cubicBezTo>
                    <a:cubicBezTo>
                      <a:pt x="1695" y="17312"/>
                      <a:pt x="1804" y="17326"/>
                      <a:pt x="1905" y="17326"/>
                    </a:cubicBezTo>
                    <a:cubicBezTo>
                      <a:pt x="2037" y="17326"/>
                      <a:pt x="2155" y="17302"/>
                      <a:pt x="2233" y="17191"/>
                    </a:cubicBezTo>
                    <a:cubicBezTo>
                      <a:pt x="2419" y="17004"/>
                      <a:pt x="2263" y="16729"/>
                      <a:pt x="2136" y="16513"/>
                    </a:cubicBezTo>
                    <a:cubicBezTo>
                      <a:pt x="1489" y="15300"/>
                      <a:pt x="1831" y="13812"/>
                      <a:pt x="1987" y="12450"/>
                    </a:cubicBezTo>
                    <a:cubicBezTo>
                      <a:pt x="2292" y="9599"/>
                      <a:pt x="1764" y="6682"/>
                      <a:pt x="2508" y="3921"/>
                    </a:cubicBezTo>
                    <a:cubicBezTo>
                      <a:pt x="2664" y="3333"/>
                      <a:pt x="2850" y="2774"/>
                      <a:pt x="2761" y="2157"/>
                    </a:cubicBezTo>
                    <a:cubicBezTo>
                      <a:pt x="2664" y="1599"/>
                      <a:pt x="2791" y="1003"/>
                      <a:pt x="2821" y="445"/>
                    </a:cubicBezTo>
                    <a:cubicBezTo>
                      <a:pt x="2850" y="385"/>
                      <a:pt x="2850" y="326"/>
                      <a:pt x="2821" y="259"/>
                    </a:cubicBezTo>
                    <a:cubicBezTo>
                      <a:pt x="2761" y="140"/>
                      <a:pt x="2605" y="110"/>
                      <a:pt x="2478" y="73"/>
                    </a:cubicBezTo>
                    <a:cubicBezTo>
                      <a:pt x="2263" y="43"/>
                      <a:pt x="2047" y="43"/>
                      <a:pt x="1831" y="13"/>
                    </a:cubicBezTo>
                    <a:cubicBezTo>
                      <a:pt x="1766" y="13"/>
                      <a:pt x="1718" y="0"/>
                      <a:pt x="16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 rot="10800000">
                <a:off x="6325325" y="2498500"/>
                <a:ext cx="71475" cy="4319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279" extrusionOk="0">
                    <a:moveTo>
                      <a:pt x="1942" y="0"/>
                    </a:moveTo>
                    <a:cubicBezTo>
                      <a:pt x="1502" y="0"/>
                      <a:pt x="1265" y="415"/>
                      <a:pt x="1027" y="746"/>
                    </a:cubicBezTo>
                    <a:cubicBezTo>
                      <a:pt x="30" y="1982"/>
                      <a:pt x="0" y="3626"/>
                      <a:pt x="30" y="5182"/>
                    </a:cubicBezTo>
                    <a:cubicBezTo>
                      <a:pt x="30" y="6574"/>
                      <a:pt x="127" y="7973"/>
                      <a:pt x="216" y="9365"/>
                    </a:cubicBezTo>
                    <a:cubicBezTo>
                      <a:pt x="402" y="11627"/>
                      <a:pt x="715" y="13890"/>
                      <a:pt x="372" y="16122"/>
                    </a:cubicBezTo>
                    <a:cubicBezTo>
                      <a:pt x="342" y="16375"/>
                      <a:pt x="313" y="16621"/>
                      <a:pt x="372" y="16867"/>
                    </a:cubicBezTo>
                    <a:cubicBezTo>
                      <a:pt x="463" y="17076"/>
                      <a:pt x="658" y="17279"/>
                      <a:pt x="885" y="17279"/>
                    </a:cubicBezTo>
                    <a:cubicBezTo>
                      <a:pt x="900" y="17279"/>
                      <a:pt x="915" y="17278"/>
                      <a:pt x="930" y="17276"/>
                    </a:cubicBezTo>
                    <a:cubicBezTo>
                      <a:pt x="1116" y="17239"/>
                      <a:pt x="1273" y="17053"/>
                      <a:pt x="1303" y="16867"/>
                    </a:cubicBezTo>
                    <a:cubicBezTo>
                      <a:pt x="1370" y="16680"/>
                      <a:pt x="1332" y="16494"/>
                      <a:pt x="1332" y="16279"/>
                    </a:cubicBezTo>
                    <a:cubicBezTo>
                      <a:pt x="1243" y="15043"/>
                      <a:pt x="1429" y="13800"/>
                      <a:pt x="1489" y="12557"/>
                    </a:cubicBezTo>
                    <a:cubicBezTo>
                      <a:pt x="1556" y="11724"/>
                      <a:pt x="1585" y="10883"/>
                      <a:pt x="1556" y="10049"/>
                    </a:cubicBezTo>
                    <a:cubicBezTo>
                      <a:pt x="1459" y="7630"/>
                      <a:pt x="1087" y="5115"/>
                      <a:pt x="1987" y="2882"/>
                    </a:cubicBezTo>
                    <a:cubicBezTo>
                      <a:pt x="2263" y="2205"/>
                      <a:pt x="2635" y="1580"/>
                      <a:pt x="2791" y="865"/>
                    </a:cubicBezTo>
                    <a:cubicBezTo>
                      <a:pt x="2821" y="746"/>
                      <a:pt x="2858" y="620"/>
                      <a:pt x="2821" y="530"/>
                    </a:cubicBezTo>
                    <a:cubicBezTo>
                      <a:pt x="2761" y="404"/>
                      <a:pt x="2672" y="307"/>
                      <a:pt x="2545" y="247"/>
                    </a:cubicBezTo>
                    <a:cubicBezTo>
                      <a:pt x="2389" y="121"/>
                      <a:pt x="2203" y="2"/>
                      <a:pt x="1987" y="2"/>
                    </a:cubicBezTo>
                    <a:cubicBezTo>
                      <a:pt x="1972" y="1"/>
                      <a:pt x="1957" y="0"/>
                      <a:pt x="1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 rot="10800000">
                <a:off x="6359575" y="2444150"/>
                <a:ext cx="95275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225" extrusionOk="0">
                    <a:moveTo>
                      <a:pt x="2311" y="0"/>
                    </a:moveTo>
                    <a:cubicBezTo>
                      <a:pt x="2048" y="0"/>
                      <a:pt x="1827" y="178"/>
                      <a:pt x="1578" y="264"/>
                    </a:cubicBezTo>
                    <a:cubicBezTo>
                      <a:pt x="1236" y="450"/>
                      <a:pt x="863" y="569"/>
                      <a:pt x="491" y="636"/>
                    </a:cubicBezTo>
                    <a:cubicBezTo>
                      <a:pt x="372" y="666"/>
                      <a:pt x="275" y="666"/>
                      <a:pt x="186" y="725"/>
                    </a:cubicBezTo>
                    <a:cubicBezTo>
                      <a:pt x="89" y="792"/>
                      <a:pt x="0" y="911"/>
                      <a:pt x="60" y="1008"/>
                    </a:cubicBezTo>
                    <a:cubicBezTo>
                      <a:pt x="60" y="1097"/>
                      <a:pt x="119" y="1127"/>
                      <a:pt x="186" y="1194"/>
                    </a:cubicBezTo>
                    <a:cubicBezTo>
                      <a:pt x="588" y="1499"/>
                      <a:pt x="1020" y="1812"/>
                      <a:pt x="1489" y="2028"/>
                    </a:cubicBezTo>
                    <a:cubicBezTo>
                      <a:pt x="1776" y="2143"/>
                      <a:pt x="2100" y="2225"/>
                      <a:pt x="2417" y="2225"/>
                    </a:cubicBezTo>
                    <a:cubicBezTo>
                      <a:pt x="2610" y="2225"/>
                      <a:pt x="2800" y="2195"/>
                      <a:pt x="2977" y="2124"/>
                    </a:cubicBezTo>
                    <a:cubicBezTo>
                      <a:pt x="3438" y="1908"/>
                      <a:pt x="3811" y="1410"/>
                      <a:pt x="3721" y="911"/>
                    </a:cubicBezTo>
                    <a:cubicBezTo>
                      <a:pt x="3692" y="822"/>
                      <a:pt x="3654" y="725"/>
                      <a:pt x="3565" y="666"/>
                    </a:cubicBezTo>
                    <a:cubicBezTo>
                      <a:pt x="3535" y="636"/>
                      <a:pt x="3505" y="636"/>
                      <a:pt x="3468" y="636"/>
                    </a:cubicBezTo>
                    <a:cubicBezTo>
                      <a:pt x="3319" y="569"/>
                      <a:pt x="3163" y="509"/>
                      <a:pt x="3037" y="420"/>
                    </a:cubicBezTo>
                    <a:cubicBezTo>
                      <a:pt x="2821" y="264"/>
                      <a:pt x="2664" y="48"/>
                      <a:pt x="2419" y="11"/>
                    </a:cubicBezTo>
                    <a:cubicBezTo>
                      <a:pt x="2382" y="4"/>
                      <a:pt x="2346" y="0"/>
                      <a:pt x="2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 rot="10800000">
                <a:off x="6341700" y="2369250"/>
                <a:ext cx="41150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3131" extrusionOk="0">
                    <a:moveTo>
                      <a:pt x="584" y="0"/>
                    </a:moveTo>
                    <a:cubicBezTo>
                      <a:pt x="566" y="0"/>
                      <a:pt x="548" y="2"/>
                      <a:pt x="529" y="5"/>
                    </a:cubicBezTo>
                    <a:cubicBezTo>
                      <a:pt x="469" y="5"/>
                      <a:pt x="439" y="34"/>
                      <a:pt x="402" y="64"/>
                    </a:cubicBezTo>
                    <a:cubicBezTo>
                      <a:pt x="216" y="124"/>
                      <a:pt x="30" y="250"/>
                      <a:pt x="0" y="436"/>
                    </a:cubicBezTo>
                    <a:cubicBezTo>
                      <a:pt x="0" y="525"/>
                      <a:pt x="30" y="622"/>
                      <a:pt x="97" y="712"/>
                    </a:cubicBezTo>
                    <a:cubicBezTo>
                      <a:pt x="313" y="1151"/>
                      <a:pt x="625" y="1582"/>
                      <a:pt x="685" y="2081"/>
                    </a:cubicBezTo>
                    <a:cubicBezTo>
                      <a:pt x="715" y="2386"/>
                      <a:pt x="655" y="2699"/>
                      <a:pt x="774" y="2982"/>
                    </a:cubicBezTo>
                    <a:cubicBezTo>
                      <a:pt x="774" y="3041"/>
                      <a:pt x="812" y="3071"/>
                      <a:pt x="871" y="3101"/>
                    </a:cubicBezTo>
                    <a:cubicBezTo>
                      <a:pt x="901" y="3130"/>
                      <a:pt x="960" y="3130"/>
                      <a:pt x="1027" y="3130"/>
                    </a:cubicBezTo>
                    <a:lnTo>
                      <a:pt x="1399" y="3130"/>
                    </a:lnTo>
                    <a:cubicBezTo>
                      <a:pt x="1489" y="3130"/>
                      <a:pt x="1556" y="3130"/>
                      <a:pt x="1615" y="3071"/>
                    </a:cubicBezTo>
                    <a:cubicBezTo>
                      <a:pt x="1645" y="3041"/>
                      <a:pt x="1645" y="2982"/>
                      <a:pt x="1645" y="2915"/>
                    </a:cubicBezTo>
                    <a:cubicBezTo>
                      <a:pt x="1645" y="2728"/>
                      <a:pt x="1519" y="2572"/>
                      <a:pt x="1429" y="2386"/>
                    </a:cubicBezTo>
                    <a:cubicBezTo>
                      <a:pt x="1213" y="1954"/>
                      <a:pt x="1184" y="1426"/>
                      <a:pt x="1087" y="935"/>
                    </a:cubicBezTo>
                    <a:cubicBezTo>
                      <a:pt x="1030" y="665"/>
                      <a:pt x="966" y="0"/>
                      <a:pt x="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 rot="10800000">
                <a:off x="6333000" y="2318375"/>
                <a:ext cx="273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923" extrusionOk="0">
                    <a:moveTo>
                      <a:pt x="664" y="1"/>
                    </a:moveTo>
                    <a:cubicBezTo>
                      <a:pt x="642" y="1"/>
                      <a:pt x="617" y="5"/>
                      <a:pt x="589" y="14"/>
                    </a:cubicBezTo>
                    <a:cubicBezTo>
                      <a:pt x="499" y="44"/>
                      <a:pt x="433" y="73"/>
                      <a:pt x="343" y="73"/>
                    </a:cubicBezTo>
                    <a:cubicBezTo>
                      <a:pt x="284" y="73"/>
                      <a:pt x="246" y="44"/>
                      <a:pt x="187" y="44"/>
                    </a:cubicBezTo>
                    <a:cubicBezTo>
                      <a:pt x="178" y="35"/>
                      <a:pt x="167" y="31"/>
                      <a:pt x="154" y="31"/>
                    </a:cubicBezTo>
                    <a:cubicBezTo>
                      <a:pt x="124" y="31"/>
                      <a:pt x="87" y="52"/>
                      <a:pt x="60" y="73"/>
                    </a:cubicBezTo>
                    <a:cubicBezTo>
                      <a:pt x="31" y="73"/>
                      <a:pt x="31" y="111"/>
                      <a:pt x="31" y="140"/>
                    </a:cubicBezTo>
                    <a:cubicBezTo>
                      <a:pt x="1" y="356"/>
                      <a:pt x="98" y="542"/>
                      <a:pt x="157" y="758"/>
                    </a:cubicBezTo>
                    <a:cubicBezTo>
                      <a:pt x="246" y="974"/>
                      <a:pt x="313" y="1190"/>
                      <a:pt x="313" y="1443"/>
                    </a:cubicBezTo>
                    <a:cubicBezTo>
                      <a:pt x="343" y="1562"/>
                      <a:pt x="343" y="1688"/>
                      <a:pt x="403" y="1785"/>
                    </a:cubicBezTo>
                    <a:cubicBezTo>
                      <a:pt x="470" y="1845"/>
                      <a:pt x="559" y="1874"/>
                      <a:pt x="656" y="1904"/>
                    </a:cubicBezTo>
                    <a:cubicBezTo>
                      <a:pt x="696" y="1917"/>
                      <a:pt x="730" y="1923"/>
                      <a:pt x="760" y="1923"/>
                    </a:cubicBezTo>
                    <a:cubicBezTo>
                      <a:pt x="1093" y="1923"/>
                      <a:pt x="805" y="1172"/>
                      <a:pt x="805" y="974"/>
                    </a:cubicBezTo>
                    <a:cubicBezTo>
                      <a:pt x="805" y="745"/>
                      <a:pt x="96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 rot="10800000">
                <a:off x="6333375" y="2267675"/>
                <a:ext cx="1767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980" extrusionOk="0">
                    <a:moveTo>
                      <a:pt x="98" y="0"/>
                    </a:moveTo>
                    <a:cubicBezTo>
                      <a:pt x="61" y="0"/>
                      <a:pt x="31" y="30"/>
                      <a:pt x="31" y="60"/>
                    </a:cubicBezTo>
                    <a:cubicBezTo>
                      <a:pt x="1" y="90"/>
                      <a:pt x="31" y="119"/>
                      <a:pt x="31" y="149"/>
                    </a:cubicBezTo>
                    <a:cubicBezTo>
                      <a:pt x="61" y="588"/>
                      <a:pt x="127" y="990"/>
                      <a:pt x="157" y="1422"/>
                    </a:cubicBezTo>
                    <a:cubicBezTo>
                      <a:pt x="187" y="1578"/>
                      <a:pt x="217" y="1734"/>
                      <a:pt x="247" y="1891"/>
                    </a:cubicBezTo>
                    <a:lnTo>
                      <a:pt x="247" y="1950"/>
                    </a:lnTo>
                    <a:cubicBezTo>
                      <a:pt x="284" y="1980"/>
                      <a:pt x="343" y="1980"/>
                      <a:pt x="373" y="1980"/>
                    </a:cubicBezTo>
                    <a:cubicBezTo>
                      <a:pt x="433" y="1950"/>
                      <a:pt x="470" y="1920"/>
                      <a:pt x="470" y="1861"/>
                    </a:cubicBezTo>
                    <a:cubicBezTo>
                      <a:pt x="529" y="1734"/>
                      <a:pt x="500" y="1608"/>
                      <a:pt x="529" y="1452"/>
                    </a:cubicBezTo>
                    <a:cubicBezTo>
                      <a:pt x="559" y="1362"/>
                      <a:pt x="589" y="1265"/>
                      <a:pt x="619" y="1146"/>
                    </a:cubicBezTo>
                    <a:cubicBezTo>
                      <a:pt x="656" y="960"/>
                      <a:pt x="589" y="774"/>
                      <a:pt x="589" y="588"/>
                    </a:cubicBezTo>
                    <a:cubicBezTo>
                      <a:pt x="589" y="432"/>
                      <a:pt x="686" y="305"/>
                      <a:pt x="686" y="186"/>
                    </a:cubicBezTo>
                    <a:cubicBezTo>
                      <a:pt x="706" y="58"/>
                      <a:pt x="675" y="22"/>
                      <a:pt x="617" y="22"/>
                    </a:cubicBezTo>
                    <a:cubicBezTo>
                      <a:pt x="542" y="22"/>
                      <a:pt x="421" y="82"/>
                      <a:pt x="307" y="82"/>
                    </a:cubicBezTo>
                    <a:cubicBezTo>
                      <a:pt x="254" y="82"/>
                      <a:pt x="202" y="69"/>
                      <a:pt x="157" y="30"/>
                    </a:cubicBezTo>
                    <a:cubicBezTo>
                      <a:pt x="157" y="30"/>
                      <a:pt x="127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 rot="10800000">
                <a:off x="6372775" y="2354375"/>
                <a:ext cx="27950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476" extrusionOk="0">
                    <a:moveTo>
                      <a:pt x="343" y="0"/>
                    </a:moveTo>
                    <a:cubicBezTo>
                      <a:pt x="284" y="0"/>
                      <a:pt x="187" y="30"/>
                      <a:pt x="127" y="89"/>
                    </a:cubicBezTo>
                    <a:cubicBezTo>
                      <a:pt x="1" y="275"/>
                      <a:pt x="38" y="529"/>
                      <a:pt x="68" y="744"/>
                    </a:cubicBezTo>
                    <a:cubicBezTo>
                      <a:pt x="127" y="1116"/>
                      <a:pt x="224" y="1459"/>
                      <a:pt x="284" y="1831"/>
                    </a:cubicBezTo>
                    <a:cubicBezTo>
                      <a:pt x="313" y="2047"/>
                      <a:pt x="373" y="2292"/>
                      <a:pt x="313" y="2508"/>
                    </a:cubicBezTo>
                    <a:cubicBezTo>
                      <a:pt x="284" y="2665"/>
                      <a:pt x="224" y="2791"/>
                      <a:pt x="187" y="2918"/>
                    </a:cubicBezTo>
                    <a:cubicBezTo>
                      <a:pt x="157" y="3066"/>
                      <a:pt x="157" y="3223"/>
                      <a:pt x="254" y="3349"/>
                    </a:cubicBezTo>
                    <a:cubicBezTo>
                      <a:pt x="343" y="3439"/>
                      <a:pt x="470" y="3476"/>
                      <a:pt x="596" y="3476"/>
                    </a:cubicBezTo>
                    <a:cubicBezTo>
                      <a:pt x="745" y="3476"/>
                      <a:pt x="901" y="3476"/>
                      <a:pt x="998" y="3349"/>
                    </a:cubicBezTo>
                    <a:cubicBezTo>
                      <a:pt x="1087" y="3252"/>
                      <a:pt x="1117" y="3104"/>
                      <a:pt x="1087" y="2977"/>
                    </a:cubicBezTo>
                    <a:cubicBezTo>
                      <a:pt x="1058" y="2851"/>
                      <a:pt x="998" y="2732"/>
                      <a:pt x="931" y="2605"/>
                    </a:cubicBezTo>
                    <a:cubicBezTo>
                      <a:pt x="745" y="2136"/>
                      <a:pt x="715" y="1615"/>
                      <a:pt x="656" y="1116"/>
                    </a:cubicBezTo>
                    <a:cubicBezTo>
                      <a:pt x="626" y="871"/>
                      <a:pt x="656" y="6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 rot="10800000">
                <a:off x="6368875" y="2289900"/>
                <a:ext cx="2720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550" extrusionOk="0">
                    <a:moveTo>
                      <a:pt x="842" y="1"/>
                    </a:moveTo>
                    <a:cubicBezTo>
                      <a:pt x="795" y="1"/>
                      <a:pt x="749" y="15"/>
                      <a:pt x="715" y="30"/>
                    </a:cubicBezTo>
                    <a:cubicBezTo>
                      <a:pt x="626" y="90"/>
                      <a:pt x="529" y="120"/>
                      <a:pt x="470" y="120"/>
                    </a:cubicBezTo>
                    <a:cubicBezTo>
                      <a:pt x="357" y="120"/>
                      <a:pt x="251" y="26"/>
                      <a:pt x="160" y="26"/>
                    </a:cubicBezTo>
                    <a:cubicBezTo>
                      <a:pt x="149" y="26"/>
                      <a:pt x="138" y="27"/>
                      <a:pt x="127" y="30"/>
                    </a:cubicBezTo>
                    <a:cubicBezTo>
                      <a:pt x="68" y="60"/>
                      <a:pt x="38" y="120"/>
                      <a:pt x="38" y="216"/>
                    </a:cubicBezTo>
                    <a:cubicBezTo>
                      <a:pt x="1" y="402"/>
                      <a:pt x="98" y="588"/>
                      <a:pt x="157" y="804"/>
                    </a:cubicBezTo>
                    <a:cubicBezTo>
                      <a:pt x="313" y="1236"/>
                      <a:pt x="373" y="1705"/>
                      <a:pt x="343" y="2166"/>
                    </a:cubicBezTo>
                    <a:cubicBezTo>
                      <a:pt x="343" y="2233"/>
                      <a:pt x="343" y="2323"/>
                      <a:pt x="373" y="2390"/>
                    </a:cubicBezTo>
                    <a:cubicBezTo>
                      <a:pt x="373" y="2479"/>
                      <a:pt x="470" y="2538"/>
                      <a:pt x="529" y="2538"/>
                    </a:cubicBezTo>
                    <a:cubicBezTo>
                      <a:pt x="549" y="2546"/>
                      <a:pt x="568" y="2549"/>
                      <a:pt x="585" y="2549"/>
                    </a:cubicBezTo>
                    <a:cubicBezTo>
                      <a:pt x="651" y="2549"/>
                      <a:pt x="698" y="2502"/>
                      <a:pt x="745" y="2479"/>
                    </a:cubicBezTo>
                    <a:cubicBezTo>
                      <a:pt x="794" y="2479"/>
                      <a:pt x="840" y="2486"/>
                      <a:pt x="887" y="2486"/>
                    </a:cubicBezTo>
                    <a:cubicBezTo>
                      <a:pt x="933" y="2486"/>
                      <a:pt x="980" y="2479"/>
                      <a:pt x="1028" y="2449"/>
                    </a:cubicBezTo>
                    <a:cubicBezTo>
                      <a:pt x="1087" y="2390"/>
                      <a:pt x="1087" y="2293"/>
                      <a:pt x="1087" y="2203"/>
                    </a:cubicBezTo>
                    <a:cubicBezTo>
                      <a:pt x="1058" y="1891"/>
                      <a:pt x="998" y="1608"/>
                      <a:pt x="968" y="1303"/>
                    </a:cubicBezTo>
                    <a:cubicBezTo>
                      <a:pt x="968" y="931"/>
                      <a:pt x="998" y="559"/>
                      <a:pt x="998" y="216"/>
                    </a:cubicBezTo>
                    <a:cubicBezTo>
                      <a:pt x="998" y="157"/>
                      <a:pt x="998" y="90"/>
                      <a:pt x="968" y="60"/>
                    </a:cubicBezTo>
                    <a:cubicBezTo>
                      <a:pt x="935" y="15"/>
                      <a:pt x="888" y="1"/>
                      <a:pt x="8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 rot="10800000">
                <a:off x="6368125" y="2234900"/>
                <a:ext cx="177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121" extrusionOk="0">
                    <a:moveTo>
                      <a:pt x="558" y="0"/>
                    </a:moveTo>
                    <a:cubicBezTo>
                      <a:pt x="496" y="0"/>
                      <a:pt x="418" y="66"/>
                      <a:pt x="335" y="66"/>
                    </a:cubicBezTo>
                    <a:cubicBezTo>
                      <a:pt x="267" y="66"/>
                      <a:pt x="197" y="46"/>
                      <a:pt x="138" y="46"/>
                    </a:cubicBezTo>
                    <a:cubicBezTo>
                      <a:pt x="93" y="46"/>
                      <a:pt x="56" y="57"/>
                      <a:pt x="30" y="95"/>
                    </a:cubicBezTo>
                    <a:cubicBezTo>
                      <a:pt x="0" y="133"/>
                      <a:pt x="0" y="192"/>
                      <a:pt x="0" y="222"/>
                    </a:cubicBezTo>
                    <a:cubicBezTo>
                      <a:pt x="0" y="564"/>
                      <a:pt x="30" y="877"/>
                      <a:pt x="60" y="1212"/>
                    </a:cubicBezTo>
                    <a:lnTo>
                      <a:pt x="60" y="1554"/>
                    </a:lnTo>
                    <a:cubicBezTo>
                      <a:pt x="90" y="1740"/>
                      <a:pt x="90" y="1897"/>
                      <a:pt x="186" y="2023"/>
                    </a:cubicBezTo>
                    <a:cubicBezTo>
                      <a:pt x="211" y="2072"/>
                      <a:pt x="255" y="2120"/>
                      <a:pt x="303" y="2120"/>
                    </a:cubicBezTo>
                    <a:cubicBezTo>
                      <a:pt x="313" y="2120"/>
                      <a:pt x="324" y="2118"/>
                      <a:pt x="335" y="2112"/>
                    </a:cubicBezTo>
                    <a:cubicBezTo>
                      <a:pt x="462" y="2112"/>
                      <a:pt x="491" y="1993"/>
                      <a:pt x="521" y="1867"/>
                    </a:cubicBezTo>
                    <a:cubicBezTo>
                      <a:pt x="618" y="1338"/>
                      <a:pt x="707" y="810"/>
                      <a:pt x="707" y="282"/>
                    </a:cubicBezTo>
                    <a:cubicBezTo>
                      <a:pt x="707" y="162"/>
                      <a:pt x="677" y="36"/>
                      <a:pt x="588" y="6"/>
                    </a:cubicBezTo>
                    <a:cubicBezTo>
                      <a:pt x="579" y="2"/>
                      <a:pt x="569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 rot="10800000">
                <a:off x="6401425" y="2345075"/>
                <a:ext cx="27200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3711" extrusionOk="0">
                    <a:moveTo>
                      <a:pt x="835" y="1"/>
                    </a:moveTo>
                    <a:cubicBezTo>
                      <a:pt x="638" y="1"/>
                      <a:pt x="433" y="464"/>
                      <a:pt x="373" y="578"/>
                    </a:cubicBezTo>
                    <a:cubicBezTo>
                      <a:pt x="343" y="697"/>
                      <a:pt x="313" y="853"/>
                      <a:pt x="313" y="979"/>
                    </a:cubicBezTo>
                    <a:cubicBezTo>
                      <a:pt x="224" y="1538"/>
                      <a:pt x="157" y="2096"/>
                      <a:pt x="67" y="2684"/>
                    </a:cubicBezTo>
                    <a:cubicBezTo>
                      <a:pt x="38" y="2870"/>
                      <a:pt x="38" y="3056"/>
                      <a:pt x="0" y="3242"/>
                    </a:cubicBezTo>
                    <a:cubicBezTo>
                      <a:pt x="0" y="3339"/>
                      <a:pt x="0" y="3458"/>
                      <a:pt x="67" y="3525"/>
                    </a:cubicBezTo>
                    <a:cubicBezTo>
                      <a:pt x="114" y="3559"/>
                      <a:pt x="170" y="3567"/>
                      <a:pt x="229" y="3567"/>
                    </a:cubicBezTo>
                    <a:cubicBezTo>
                      <a:pt x="277" y="3567"/>
                      <a:pt x="326" y="3562"/>
                      <a:pt x="374" y="3562"/>
                    </a:cubicBezTo>
                    <a:cubicBezTo>
                      <a:pt x="419" y="3562"/>
                      <a:pt x="462" y="3567"/>
                      <a:pt x="499" y="3584"/>
                    </a:cubicBezTo>
                    <a:cubicBezTo>
                      <a:pt x="596" y="3614"/>
                      <a:pt x="655" y="3711"/>
                      <a:pt x="745" y="3711"/>
                    </a:cubicBezTo>
                    <a:cubicBezTo>
                      <a:pt x="841" y="3711"/>
                      <a:pt x="871" y="3614"/>
                      <a:pt x="901" y="3555"/>
                    </a:cubicBezTo>
                    <a:cubicBezTo>
                      <a:pt x="901" y="3488"/>
                      <a:pt x="871" y="3428"/>
                      <a:pt x="871" y="3339"/>
                    </a:cubicBezTo>
                    <a:cubicBezTo>
                      <a:pt x="655" y="2595"/>
                      <a:pt x="812" y="1783"/>
                      <a:pt x="901" y="1039"/>
                    </a:cubicBezTo>
                    <a:cubicBezTo>
                      <a:pt x="901" y="853"/>
                      <a:pt x="1087" y="109"/>
                      <a:pt x="901" y="19"/>
                    </a:cubicBezTo>
                    <a:cubicBezTo>
                      <a:pt x="879" y="7"/>
                      <a:pt x="857" y="1"/>
                      <a:pt x="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 rot="10800000">
                <a:off x="6406825" y="2281625"/>
                <a:ext cx="26975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580" extrusionOk="0">
                    <a:moveTo>
                      <a:pt x="374" y="1"/>
                    </a:moveTo>
                    <a:cubicBezTo>
                      <a:pt x="0" y="1"/>
                      <a:pt x="90" y="574"/>
                      <a:pt x="118" y="816"/>
                    </a:cubicBezTo>
                    <a:cubicBezTo>
                      <a:pt x="148" y="1277"/>
                      <a:pt x="88" y="1806"/>
                      <a:pt x="88" y="2275"/>
                    </a:cubicBezTo>
                    <a:cubicBezTo>
                      <a:pt x="88" y="2334"/>
                      <a:pt x="88" y="2394"/>
                      <a:pt x="118" y="2461"/>
                    </a:cubicBezTo>
                    <a:cubicBezTo>
                      <a:pt x="118" y="2520"/>
                      <a:pt x="178" y="2580"/>
                      <a:pt x="245" y="2580"/>
                    </a:cubicBezTo>
                    <a:cubicBezTo>
                      <a:pt x="304" y="2550"/>
                      <a:pt x="334" y="2520"/>
                      <a:pt x="394" y="2490"/>
                    </a:cubicBezTo>
                    <a:cubicBezTo>
                      <a:pt x="414" y="2484"/>
                      <a:pt x="436" y="2482"/>
                      <a:pt x="458" y="2482"/>
                    </a:cubicBezTo>
                    <a:cubicBezTo>
                      <a:pt x="519" y="2482"/>
                      <a:pt x="582" y="2499"/>
                      <a:pt x="631" y="2499"/>
                    </a:cubicBezTo>
                    <a:cubicBezTo>
                      <a:pt x="648" y="2499"/>
                      <a:pt x="664" y="2497"/>
                      <a:pt x="676" y="2490"/>
                    </a:cubicBezTo>
                    <a:cubicBezTo>
                      <a:pt x="766" y="2423"/>
                      <a:pt x="766" y="2304"/>
                      <a:pt x="766" y="2178"/>
                    </a:cubicBezTo>
                    <a:cubicBezTo>
                      <a:pt x="736" y="1776"/>
                      <a:pt x="803" y="1344"/>
                      <a:pt x="952" y="935"/>
                    </a:cubicBezTo>
                    <a:cubicBezTo>
                      <a:pt x="1019" y="786"/>
                      <a:pt x="1078" y="630"/>
                      <a:pt x="1019" y="474"/>
                    </a:cubicBezTo>
                    <a:cubicBezTo>
                      <a:pt x="989" y="258"/>
                      <a:pt x="736" y="131"/>
                      <a:pt x="520" y="42"/>
                    </a:cubicBezTo>
                    <a:cubicBezTo>
                      <a:pt x="490" y="42"/>
                      <a:pt x="461" y="5"/>
                      <a:pt x="431" y="5"/>
                    </a:cubicBezTo>
                    <a:cubicBezTo>
                      <a:pt x="411" y="2"/>
                      <a:pt x="392" y="1"/>
                      <a:pt x="3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 rot="10800000">
                <a:off x="6412975" y="2224000"/>
                <a:ext cx="225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42" extrusionOk="0">
                    <a:moveTo>
                      <a:pt x="175" y="0"/>
                    </a:moveTo>
                    <a:cubicBezTo>
                      <a:pt x="156" y="0"/>
                      <a:pt x="141" y="8"/>
                      <a:pt x="127" y="23"/>
                    </a:cubicBezTo>
                    <a:cubicBezTo>
                      <a:pt x="0" y="149"/>
                      <a:pt x="156" y="648"/>
                      <a:pt x="156" y="834"/>
                    </a:cubicBezTo>
                    <a:cubicBezTo>
                      <a:pt x="216" y="1169"/>
                      <a:pt x="275" y="1541"/>
                      <a:pt x="342" y="1883"/>
                    </a:cubicBezTo>
                    <a:cubicBezTo>
                      <a:pt x="342" y="1980"/>
                      <a:pt x="372" y="2099"/>
                      <a:pt x="462" y="2136"/>
                    </a:cubicBezTo>
                    <a:cubicBezTo>
                      <a:pt x="477" y="2140"/>
                      <a:pt x="493" y="2142"/>
                      <a:pt x="508" y="2142"/>
                    </a:cubicBezTo>
                    <a:cubicBezTo>
                      <a:pt x="611" y="2142"/>
                      <a:pt x="689" y="2058"/>
                      <a:pt x="715" y="1980"/>
                    </a:cubicBezTo>
                    <a:cubicBezTo>
                      <a:pt x="871" y="1697"/>
                      <a:pt x="804" y="1355"/>
                      <a:pt x="834" y="1080"/>
                    </a:cubicBezTo>
                    <a:cubicBezTo>
                      <a:pt x="834" y="767"/>
                      <a:pt x="901" y="492"/>
                      <a:pt x="871" y="179"/>
                    </a:cubicBezTo>
                    <a:cubicBezTo>
                      <a:pt x="834" y="149"/>
                      <a:pt x="834" y="90"/>
                      <a:pt x="774" y="53"/>
                    </a:cubicBezTo>
                    <a:lnTo>
                      <a:pt x="715" y="53"/>
                    </a:lnTo>
                    <a:cubicBezTo>
                      <a:pt x="558" y="23"/>
                      <a:pt x="402" y="23"/>
                      <a:pt x="246" y="23"/>
                    </a:cubicBezTo>
                    <a:cubicBezTo>
                      <a:pt x="216" y="8"/>
                      <a:pt x="194" y="0"/>
                      <a:pt x="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 rot="10800000">
                <a:off x="6416125" y="2351925"/>
                <a:ext cx="46550" cy="979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917" extrusionOk="0">
                    <a:moveTo>
                      <a:pt x="931" y="1"/>
                    </a:moveTo>
                    <a:cubicBezTo>
                      <a:pt x="841" y="1"/>
                      <a:pt x="775" y="60"/>
                      <a:pt x="745" y="157"/>
                    </a:cubicBezTo>
                    <a:cubicBezTo>
                      <a:pt x="685" y="246"/>
                      <a:pt x="685" y="343"/>
                      <a:pt x="685" y="432"/>
                    </a:cubicBezTo>
                    <a:cubicBezTo>
                      <a:pt x="685" y="872"/>
                      <a:pt x="655" y="1177"/>
                      <a:pt x="529" y="1586"/>
                    </a:cubicBezTo>
                    <a:cubicBezTo>
                      <a:pt x="373" y="2018"/>
                      <a:pt x="246" y="2449"/>
                      <a:pt x="127" y="2918"/>
                    </a:cubicBezTo>
                    <a:cubicBezTo>
                      <a:pt x="60" y="3164"/>
                      <a:pt x="0" y="3409"/>
                      <a:pt x="30" y="3662"/>
                    </a:cubicBezTo>
                    <a:cubicBezTo>
                      <a:pt x="30" y="3722"/>
                      <a:pt x="60" y="3819"/>
                      <a:pt x="127" y="3849"/>
                    </a:cubicBezTo>
                    <a:lnTo>
                      <a:pt x="246" y="3849"/>
                    </a:lnTo>
                    <a:cubicBezTo>
                      <a:pt x="324" y="3873"/>
                      <a:pt x="422" y="3916"/>
                      <a:pt x="504" y="3916"/>
                    </a:cubicBezTo>
                    <a:cubicBezTo>
                      <a:pt x="523" y="3916"/>
                      <a:pt x="542" y="3914"/>
                      <a:pt x="559" y="3908"/>
                    </a:cubicBezTo>
                    <a:cubicBezTo>
                      <a:pt x="618" y="3908"/>
                      <a:pt x="685" y="3819"/>
                      <a:pt x="715" y="3752"/>
                    </a:cubicBezTo>
                    <a:cubicBezTo>
                      <a:pt x="990" y="3164"/>
                      <a:pt x="901" y="2449"/>
                      <a:pt x="1087" y="1861"/>
                    </a:cubicBezTo>
                    <a:cubicBezTo>
                      <a:pt x="1214" y="1549"/>
                      <a:pt x="1362" y="1244"/>
                      <a:pt x="1586" y="991"/>
                    </a:cubicBezTo>
                    <a:cubicBezTo>
                      <a:pt x="1705" y="872"/>
                      <a:pt x="1861" y="745"/>
                      <a:pt x="1831" y="559"/>
                    </a:cubicBezTo>
                    <a:cubicBezTo>
                      <a:pt x="1831" y="343"/>
                      <a:pt x="1586" y="217"/>
                      <a:pt x="1362" y="127"/>
                    </a:cubicBezTo>
                    <a:cubicBezTo>
                      <a:pt x="1273" y="98"/>
                      <a:pt x="1176" y="60"/>
                      <a:pt x="1087" y="31"/>
                    </a:cubicBezTo>
                    <a:cubicBezTo>
                      <a:pt x="1057" y="1"/>
                      <a:pt x="990" y="1"/>
                      <a:pt x="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 rot="10800000">
                <a:off x="6446275" y="2294875"/>
                <a:ext cx="3035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195" extrusionOk="0">
                    <a:moveTo>
                      <a:pt x="499" y="1"/>
                    </a:moveTo>
                    <a:cubicBezTo>
                      <a:pt x="343" y="1"/>
                      <a:pt x="216" y="120"/>
                      <a:pt x="186" y="276"/>
                    </a:cubicBezTo>
                    <a:cubicBezTo>
                      <a:pt x="127" y="432"/>
                      <a:pt x="157" y="589"/>
                      <a:pt x="157" y="745"/>
                    </a:cubicBezTo>
                    <a:cubicBezTo>
                      <a:pt x="157" y="1177"/>
                      <a:pt x="0" y="1579"/>
                      <a:pt x="60" y="2010"/>
                    </a:cubicBezTo>
                    <a:cubicBezTo>
                      <a:pt x="60" y="2047"/>
                      <a:pt x="97" y="2077"/>
                      <a:pt x="97" y="2107"/>
                    </a:cubicBezTo>
                    <a:cubicBezTo>
                      <a:pt x="127" y="2137"/>
                      <a:pt x="186" y="2137"/>
                      <a:pt x="216" y="2167"/>
                    </a:cubicBezTo>
                    <a:cubicBezTo>
                      <a:pt x="288" y="2185"/>
                      <a:pt x="353" y="2195"/>
                      <a:pt x="412" y="2195"/>
                    </a:cubicBezTo>
                    <a:cubicBezTo>
                      <a:pt x="655" y="2195"/>
                      <a:pt x="780" y="2035"/>
                      <a:pt x="804" y="1735"/>
                    </a:cubicBezTo>
                    <a:cubicBezTo>
                      <a:pt x="841" y="1393"/>
                      <a:pt x="931" y="1080"/>
                      <a:pt x="1087" y="775"/>
                    </a:cubicBezTo>
                    <a:cubicBezTo>
                      <a:pt x="1146" y="619"/>
                      <a:pt x="1213" y="462"/>
                      <a:pt x="1176" y="306"/>
                    </a:cubicBezTo>
                    <a:cubicBezTo>
                      <a:pt x="1176" y="163"/>
                      <a:pt x="1052" y="27"/>
                      <a:pt x="912" y="27"/>
                    </a:cubicBezTo>
                    <a:cubicBezTo>
                      <a:pt x="898" y="27"/>
                      <a:pt x="885" y="28"/>
                      <a:pt x="871" y="31"/>
                    </a:cubicBezTo>
                    <a:cubicBezTo>
                      <a:pt x="841" y="31"/>
                      <a:pt x="774" y="60"/>
                      <a:pt x="745" y="60"/>
                    </a:cubicBezTo>
                    <a:cubicBezTo>
                      <a:pt x="727" y="66"/>
                      <a:pt x="711" y="68"/>
                      <a:pt x="696" y="68"/>
                    </a:cubicBezTo>
                    <a:cubicBezTo>
                      <a:pt x="629" y="68"/>
                      <a:pt x="571" y="25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 rot="10800000">
                <a:off x="6456500" y="2237225"/>
                <a:ext cx="223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221" extrusionOk="0">
                    <a:moveTo>
                      <a:pt x="715" y="1"/>
                    </a:moveTo>
                    <a:cubicBezTo>
                      <a:pt x="640" y="1"/>
                      <a:pt x="561" y="22"/>
                      <a:pt x="492" y="43"/>
                    </a:cubicBezTo>
                    <a:cubicBezTo>
                      <a:pt x="403" y="73"/>
                      <a:pt x="306" y="73"/>
                      <a:pt x="217" y="73"/>
                    </a:cubicBezTo>
                    <a:cubicBezTo>
                      <a:pt x="197" y="73"/>
                      <a:pt x="174" y="59"/>
                      <a:pt x="152" y="59"/>
                    </a:cubicBezTo>
                    <a:cubicBezTo>
                      <a:pt x="141" y="59"/>
                      <a:pt x="130" y="63"/>
                      <a:pt x="120" y="73"/>
                    </a:cubicBezTo>
                    <a:cubicBezTo>
                      <a:pt x="90" y="73"/>
                      <a:pt x="61" y="102"/>
                      <a:pt x="61" y="140"/>
                    </a:cubicBezTo>
                    <a:cubicBezTo>
                      <a:pt x="1" y="259"/>
                      <a:pt x="1" y="385"/>
                      <a:pt x="1" y="542"/>
                    </a:cubicBezTo>
                    <a:cubicBezTo>
                      <a:pt x="1" y="1003"/>
                      <a:pt x="1" y="1502"/>
                      <a:pt x="150" y="1963"/>
                    </a:cubicBezTo>
                    <a:cubicBezTo>
                      <a:pt x="187" y="2060"/>
                      <a:pt x="217" y="2119"/>
                      <a:pt x="276" y="2186"/>
                    </a:cubicBezTo>
                    <a:cubicBezTo>
                      <a:pt x="311" y="2203"/>
                      <a:pt x="358" y="2221"/>
                      <a:pt x="402" y="2221"/>
                    </a:cubicBezTo>
                    <a:cubicBezTo>
                      <a:pt x="435" y="2221"/>
                      <a:pt x="467" y="2211"/>
                      <a:pt x="492" y="2186"/>
                    </a:cubicBezTo>
                    <a:cubicBezTo>
                      <a:pt x="522" y="2149"/>
                      <a:pt x="559" y="2060"/>
                      <a:pt x="559" y="2000"/>
                    </a:cubicBezTo>
                    <a:cubicBezTo>
                      <a:pt x="559" y="1717"/>
                      <a:pt x="559" y="1405"/>
                      <a:pt x="589" y="1100"/>
                    </a:cubicBezTo>
                    <a:cubicBezTo>
                      <a:pt x="619" y="884"/>
                      <a:pt x="864" y="601"/>
                      <a:pt x="864" y="385"/>
                    </a:cubicBezTo>
                    <a:cubicBezTo>
                      <a:pt x="864" y="326"/>
                      <a:pt x="894" y="259"/>
                      <a:pt x="894" y="199"/>
                    </a:cubicBezTo>
                    <a:cubicBezTo>
                      <a:pt x="894" y="102"/>
                      <a:pt x="864" y="43"/>
                      <a:pt x="805" y="13"/>
                    </a:cubicBezTo>
                    <a:cubicBezTo>
                      <a:pt x="776" y="4"/>
                      <a:pt x="746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 rot="10800000">
                <a:off x="6440875" y="2422175"/>
                <a:ext cx="45050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21" extrusionOk="0">
                    <a:moveTo>
                      <a:pt x="1117" y="0"/>
                    </a:moveTo>
                    <a:cubicBezTo>
                      <a:pt x="990" y="0"/>
                      <a:pt x="871" y="30"/>
                      <a:pt x="804" y="157"/>
                    </a:cubicBezTo>
                    <a:cubicBezTo>
                      <a:pt x="685" y="313"/>
                      <a:pt x="685" y="529"/>
                      <a:pt x="558" y="685"/>
                    </a:cubicBezTo>
                    <a:cubicBezTo>
                      <a:pt x="469" y="871"/>
                      <a:pt x="283" y="1027"/>
                      <a:pt x="127" y="1213"/>
                    </a:cubicBezTo>
                    <a:cubicBezTo>
                      <a:pt x="97" y="1273"/>
                      <a:pt x="30" y="1332"/>
                      <a:pt x="30" y="1429"/>
                    </a:cubicBezTo>
                    <a:cubicBezTo>
                      <a:pt x="0" y="1519"/>
                      <a:pt x="30" y="1615"/>
                      <a:pt x="97" y="1645"/>
                    </a:cubicBezTo>
                    <a:cubicBezTo>
                      <a:pt x="186" y="1742"/>
                      <a:pt x="372" y="1675"/>
                      <a:pt x="499" y="1772"/>
                    </a:cubicBezTo>
                    <a:cubicBezTo>
                      <a:pt x="529" y="1772"/>
                      <a:pt x="529" y="1801"/>
                      <a:pt x="588" y="1801"/>
                    </a:cubicBezTo>
                    <a:cubicBezTo>
                      <a:pt x="610" y="1815"/>
                      <a:pt x="631" y="1821"/>
                      <a:pt x="651" y="1821"/>
                    </a:cubicBezTo>
                    <a:cubicBezTo>
                      <a:pt x="722" y="1821"/>
                      <a:pt x="781" y="1750"/>
                      <a:pt x="804" y="1675"/>
                    </a:cubicBezTo>
                    <a:cubicBezTo>
                      <a:pt x="871" y="1586"/>
                      <a:pt x="871" y="1459"/>
                      <a:pt x="901" y="1370"/>
                    </a:cubicBezTo>
                    <a:cubicBezTo>
                      <a:pt x="990" y="1117"/>
                      <a:pt x="1243" y="960"/>
                      <a:pt x="1489" y="841"/>
                    </a:cubicBezTo>
                    <a:cubicBezTo>
                      <a:pt x="1615" y="774"/>
                      <a:pt x="1771" y="655"/>
                      <a:pt x="1771" y="499"/>
                    </a:cubicBezTo>
                    <a:cubicBezTo>
                      <a:pt x="1801" y="343"/>
                      <a:pt x="1615" y="186"/>
                      <a:pt x="1429" y="97"/>
                    </a:cubicBezTo>
                    <a:cubicBezTo>
                      <a:pt x="1332" y="67"/>
                      <a:pt x="1213" y="0"/>
                      <a:pt x="11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 rot="10800000">
                <a:off x="6470475" y="2387500"/>
                <a:ext cx="240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48" extrusionOk="0">
                    <a:moveTo>
                      <a:pt x="354" y="0"/>
                    </a:moveTo>
                    <a:cubicBezTo>
                      <a:pt x="302" y="0"/>
                      <a:pt x="245" y="34"/>
                      <a:pt x="217" y="101"/>
                    </a:cubicBezTo>
                    <a:cubicBezTo>
                      <a:pt x="157" y="168"/>
                      <a:pt x="157" y="227"/>
                      <a:pt x="157" y="317"/>
                    </a:cubicBezTo>
                    <a:cubicBezTo>
                      <a:pt x="127" y="473"/>
                      <a:pt x="127" y="629"/>
                      <a:pt x="98" y="786"/>
                    </a:cubicBezTo>
                    <a:cubicBezTo>
                      <a:pt x="98" y="972"/>
                      <a:pt x="1" y="1188"/>
                      <a:pt x="127" y="1344"/>
                    </a:cubicBezTo>
                    <a:cubicBezTo>
                      <a:pt x="171" y="1410"/>
                      <a:pt x="236" y="1447"/>
                      <a:pt x="303" y="1447"/>
                    </a:cubicBezTo>
                    <a:cubicBezTo>
                      <a:pt x="326" y="1447"/>
                      <a:pt x="350" y="1443"/>
                      <a:pt x="373" y="1433"/>
                    </a:cubicBezTo>
                    <a:cubicBezTo>
                      <a:pt x="470" y="1403"/>
                      <a:pt x="499" y="1314"/>
                      <a:pt x="529" y="1217"/>
                    </a:cubicBezTo>
                    <a:cubicBezTo>
                      <a:pt x="559" y="1158"/>
                      <a:pt x="559" y="1061"/>
                      <a:pt x="626" y="972"/>
                    </a:cubicBezTo>
                    <a:cubicBezTo>
                      <a:pt x="686" y="815"/>
                      <a:pt x="901" y="726"/>
                      <a:pt x="931" y="540"/>
                    </a:cubicBezTo>
                    <a:cubicBezTo>
                      <a:pt x="961" y="443"/>
                      <a:pt x="931" y="317"/>
                      <a:pt x="842" y="257"/>
                    </a:cubicBezTo>
                    <a:cubicBezTo>
                      <a:pt x="745" y="198"/>
                      <a:pt x="626" y="198"/>
                      <a:pt x="529" y="131"/>
                    </a:cubicBezTo>
                    <a:cubicBezTo>
                      <a:pt x="499" y="101"/>
                      <a:pt x="470" y="41"/>
                      <a:pt x="403" y="12"/>
                    </a:cubicBezTo>
                    <a:cubicBezTo>
                      <a:pt x="388" y="4"/>
                      <a:pt x="371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 rot="10800000">
                <a:off x="6482750" y="2358800"/>
                <a:ext cx="1862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129" extrusionOk="0">
                    <a:moveTo>
                      <a:pt x="379" y="0"/>
                    </a:moveTo>
                    <a:cubicBezTo>
                      <a:pt x="317" y="0"/>
                      <a:pt x="258" y="11"/>
                      <a:pt x="216" y="33"/>
                    </a:cubicBezTo>
                    <a:cubicBezTo>
                      <a:pt x="90" y="122"/>
                      <a:pt x="90" y="375"/>
                      <a:pt x="60" y="524"/>
                    </a:cubicBezTo>
                    <a:cubicBezTo>
                      <a:pt x="30" y="651"/>
                      <a:pt x="0" y="807"/>
                      <a:pt x="30" y="963"/>
                    </a:cubicBezTo>
                    <a:cubicBezTo>
                      <a:pt x="43" y="1083"/>
                      <a:pt x="80" y="1128"/>
                      <a:pt x="130" y="1128"/>
                    </a:cubicBezTo>
                    <a:cubicBezTo>
                      <a:pt x="196" y="1128"/>
                      <a:pt x="284" y="1052"/>
                      <a:pt x="373" y="963"/>
                    </a:cubicBezTo>
                    <a:cubicBezTo>
                      <a:pt x="492" y="867"/>
                      <a:pt x="588" y="748"/>
                      <a:pt x="648" y="621"/>
                    </a:cubicBezTo>
                    <a:cubicBezTo>
                      <a:pt x="715" y="495"/>
                      <a:pt x="745" y="375"/>
                      <a:pt x="745" y="249"/>
                    </a:cubicBezTo>
                    <a:cubicBezTo>
                      <a:pt x="715" y="219"/>
                      <a:pt x="715" y="152"/>
                      <a:pt x="678" y="122"/>
                    </a:cubicBezTo>
                    <a:cubicBezTo>
                      <a:pt x="638" y="43"/>
                      <a:pt x="502" y="0"/>
                      <a:pt x="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32"/>
          <p:cNvGrpSpPr/>
          <p:nvPr/>
        </p:nvGrpSpPr>
        <p:grpSpPr>
          <a:xfrm>
            <a:off x="5805286" y="1584506"/>
            <a:ext cx="3129082" cy="3266207"/>
            <a:chOff x="5805286" y="1584506"/>
            <a:chExt cx="3129082" cy="3266207"/>
          </a:xfrm>
        </p:grpSpPr>
        <p:grpSp>
          <p:nvGrpSpPr>
            <p:cNvPr id="390" name="Google Shape;390;p32"/>
            <p:cNvGrpSpPr/>
            <p:nvPr/>
          </p:nvGrpSpPr>
          <p:grpSpPr>
            <a:xfrm>
              <a:off x="8505161" y="1584506"/>
              <a:ext cx="429207" cy="942307"/>
              <a:chOff x="2027199" y="144994"/>
              <a:chExt cx="429207" cy="942307"/>
            </a:xfrm>
          </p:grpSpPr>
          <p:grpSp>
            <p:nvGrpSpPr>
              <p:cNvPr id="391" name="Google Shape;391;p32"/>
              <p:cNvGrpSpPr/>
              <p:nvPr/>
            </p:nvGrpSpPr>
            <p:grpSpPr>
              <a:xfrm>
                <a:off x="2027199" y="865994"/>
                <a:ext cx="221307" cy="221307"/>
                <a:chOff x="2251439" y="1012179"/>
                <a:chExt cx="435300" cy="435300"/>
              </a:xfrm>
            </p:grpSpPr>
            <p:sp>
              <p:nvSpPr>
                <p:cNvPr id="392" name="Google Shape;392;p32"/>
                <p:cNvSpPr/>
                <p:nvPr/>
              </p:nvSpPr>
              <p:spPr>
                <a:xfrm rot="54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2"/>
                <p:cNvSpPr/>
                <p:nvPr/>
              </p:nvSpPr>
              <p:spPr>
                <a:xfrm rot="10800000">
                  <a:off x="2389289" y="101217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" name="Google Shape;394;p32"/>
              <p:cNvGrpSpPr/>
              <p:nvPr/>
            </p:nvGrpSpPr>
            <p:grpSpPr>
              <a:xfrm>
                <a:off x="2097274" y="1449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5" name="Google Shape;395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7" name="Google Shape;397;p32"/>
              <p:cNvGrpSpPr/>
              <p:nvPr/>
            </p:nvGrpSpPr>
            <p:grpSpPr>
              <a:xfrm>
                <a:off x="2235099" y="539494"/>
                <a:ext cx="221307" cy="221307"/>
                <a:chOff x="1953987" y="152325"/>
                <a:chExt cx="435300" cy="435300"/>
              </a:xfrm>
            </p:grpSpPr>
            <p:sp>
              <p:nvSpPr>
                <p:cNvPr id="398" name="Google Shape;398;p32"/>
                <p:cNvSpPr/>
                <p:nvPr/>
              </p:nvSpPr>
              <p:spPr>
                <a:xfrm rot="54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 rot="10800000">
                  <a:off x="2091837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0" name="Google Shape;400;p32"/>
            <p:cNvGrpSpPr/>
            <p:nvPr/>
          </p:nvGrpSpPr>
          <p:grpSpPr>
            <a:xfrm>
              <a:off x="5805286" y="4146531"/>
              <a:ext cx="613832" cy="704182"/>
              <a:chOff x="1644149" y="137769"/>
              <a:chExt cx="613832" cy="704182"/>
            </a:xfrm>
          </p:grpSpPr>
          <p:grpSp>
            <p:nvGrpSpPr>
              <p:cNvPr id="401" name="Google Shape;401;p32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402" name="Google Shape;402;p32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" name="Google Shape;404;p32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405" name="Google Shape;405;p32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7" name="Google Shape;407;p32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55284" y="3626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583300" y="3626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327474" y="428844"/>
            <a:ext cx="8595632" cy="4445282"/>
            <a:chOff x="327474" y="428844"/>
            <a:chExt cx="8595632" cy="4445282"/>
          </a:xfrm>
        </p:grpSpPr>
        <p:grpSp>
          <p:nvGrpSpPr>
            <p:cNvPr id="41" name="Google Shape;41;p6"/>
            <p:cNvGrpSpPr/>
            <p:nvPr/>
          </p:nvGrpSpPr>
          <p:grpSpPr>
            <a:xfrm>
              <a:off x="8430774" y="428844"/>
              <a:ext cx="492332" cy="787857"/>
              <a:chOff x="1883474" y="-27056"/>
              <a:chExt cx="492332" cy="787857"/>
            </a:xfrm>
          </p:grpSpPr>
          <p:grpSp>
            <p:nvGrpSpPr>
              <p:cNvPr id="42" name="Google Shape;42;p6"/>
              <p:cNvGrpSpPr/>
              <p:nvPr/>
            </p:nvGrpSpPr>
            <p:grpSpPr>
              <a:xfrm>
                <a:off x="1883474" y="267669"/>
                <a:ext cx="221307" cy="221307"/>
                <a:chOff x="1968739" y="-164699"/>
                <a:chExt cx="435300" cy="435300"/>
              </a:xfrm>
            </p:grpSpPr>
            <p:sp>
              <p:nvSpPr>
                <p:cNvPr id="43" name="Google Shape;43;p6"/>
                <p:cNvSpPr/>
                <p:nvPr/>
              </p:nvSpPr>
              <p:spPr>
                <a:xfrm rot="54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6"/>
                <p:cNvSpPr/>
                <p:nvPr/>
              </p:nvSpPr>
              <p:spPr>
                <a:xfrm rot="10800000">
                  <a:off x="2106589" y="-164699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5;p6"/>
              <p:cNvGrpSpPr/>
              <p:nvPr/>
            </p:nvGrpSpPr>
            <p:grpSpPr>
              <a:xfrm>
                <a:off x="2053324" y="-27056"/>
                <a:ext cx="221307" cy="221307"/>
                <a:chOff x="1867539" y="-186090"/>
                <a:chExt cx="435300" cy="435300"/>
              </a:xfrm>
            </p:grpSpPr>
            <p:sp>
              <p:nvSpPr>
                <p:cNvPr id="46" name="Google Shape;46;p6"/>
                <p:cNvSpPr/>
                <p:nvPr/>
              </p:nvSpPr>
              <p:spPr>
                <a:xfrm rot="54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6"/>
                <p:cNvSpPr/>
                <p:nvPr/>
              </p:nvSpPr>
              <p:spPr>
                <a:xfrm rot="10800000">
                  <a:off x="2005389" y="-186090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8;p6"/>
              <p:cNvGrpSpPr/>
              <p:nvPr/>
            </p:nvGrpSpPr>
            <p:grpSpPr>
              <a:xfrm>
                <a:off x="2154499" y="539494"/>
                <a:ext cx="221307" cy="221307"/>
                <a:chOff x="1795450" y="152325"/>
                <a:chExt cx="435300" cy="435300"/>
              </a:xfrm>
            </p:grpSpPr>
            <p:sp>
              <p:nvSpPr>
                <p:cNvPr id="49" name="Google Shape;49;p6"/>
                <p:cNvSpPr/>
                <p:nvPr/>
              </p:nvSpPr>
              <p:spPr>
                <a:xfrm rot="54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 rot="10800000">
                  <a:off x="1933300" y="152325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" name="Google Shape;51;p6"/>
            <p:cNvGrpSpPr/>
            <p:nvPr/>
          </p:nvGrpSpPr>
          <p:grpSpPr>
            <a:xfrm>
              <a:off x="327474" y="4169944"/>
              <a:ext cx="613832" cy="704182"/>
              <a:chOff x="1644149" y="137769"/>
              <a:chExt cx="613832" cy="704182"/>
            </a:xfrm>
          </p:grpSpPr>
          <p:grpSp>
            <p:nvGrpSpPr>
              <p:cNvPr id="52" name="Google Shape;52;p6"/>
              <p:cNvGrpSpPr/>
              <p:nvPr/>
            </p:nvGrpSpPr>
            <p:grpSpPr>
              <a:xfrm>
                <a:off x="1644149" y="469419"/>
                <a:ext cx="221307" cy="221307"/>
                <a:chOff x="1497997" y="232134"/>
                <a:chExt cx="435300" cy="435300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 rot="54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 rot="10800000">
                  <a:off x="1635847" y="23213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6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55;p6"/>
              <p:cNvGrpSpPr/>
              <p:nvPr/>
            </p:nvGrpSpPr>
            <p:grpSpPr>
              <a:xfrm>
                <a:off x="1795374" y="137769"/>
                <a:ext cx="221307" cy="221307"/>
                <a:chOff x="1360163" y="138114"/>
                <a:chExt cx="435300" cy="435300"/>
              </a:xfrm>
            </p:grpSpPr>
            <p:sp>
              <p:nvSpPr>
                <p:cNvPr id="56" name="Google Shape;56;p6"/>
                <p:cNvSpPr/>
                <p:nvPr/>
              </p:nvSpPr>
              <p:spPr>
                <a:xfrm rot="54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 rot="10800000">
                  <a:off x="1498013" y="138114"/>
                  <a:ext cx="159600" cy="435300"/>
                </a:xfrm>
                <a:prstGeom prst="rect">
                  <a:avLst/>
                </a:prstGeom>
                <a:solidFill>
                  <a:srgbClr val="A8CFE8">
                    <a:alpha val="39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58;p6"/>
              <p:cNvGrpSpPr/>
              <p:nvPr/>
            </p:nvGrpSpPr>
            <p:grpSpPr>
              <a:xfrm>
                <a:off x="2036674" y="620644"/>
                <a:ext cx="221307" cy="221307"/>
                <a:chOff x="1563694" y="311943"/>
                <a:chExt cx="435300" cy="435300"/>
              </a:xfrm>
            </p:grpSpPr>
            <p:sp>
              <p:nvSpPr>
                <p:cNvPr id="59" name="Google Shape;59;p6"/>
                <p:cNvSpPr/>
                <p:nvPr/>
              </p:nvSpPr>
              <p:spPr>
                <a:xfrm rot="54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6"/>
                <p:cNvSpPr/>
                <p:nvPr/>
              </p:nvSpPr>
              <p:spPr>
                <a:xfrm rot="10800000">
                  <a:off x="1701544" y="311943"/>
                  <a:ext cx="159600" cy="435300"/>
                </a:xfrm>
                <a:prstGeom prst="rect">
                  <a:avLst/>
                </a:prstGeom>
                <a:solidFill>
                  <a:srgbClr val="FFFFFF">
                    <a:alpha val="77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3225" y="1140600"/>
            <a:ext cx="4181100" cy="17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848275" y="1690687"/>
            <a:ext cx="45825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848275" y="2869637"/>
            <a:ext cx="4582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87050" y="87050"/>
            <a:ext cx="8988300" cy="4976700"/>
          </a:xfrm>
          <a:prstGeom prst="frame">
            <a:avLst>
              <a:gd name="adj1" fmla="val 10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lehSeyy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ctrTitle"/>
          </p:nvPr>
        </p:nvSpPr>
        <p:spPr>
          <a:xfrm>
            <a:off x="510000" y="925775"/>
            <a:ext cx="5181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Application of Machine Learning in Medical Imaging (Chest Radiomics)</a:t>
            </a:r>
            <a:endParaRPr sz="4300"/>
          </a:p>
        </p:txBody>
      </p:sp>
      <p:sp>
        <p:nvSpPr>
          <p:cNvPr id="415" name="Google Shape;415;p33"/>
          <p:cNvSpPr txBox="1">
            <a:spLocks noGrp="1"/>
          </p:cNvSpPr>
          <p:nvPr>
            <p:ph type="subTitle" idx="1"/>
          </p:nvPr>
        </p:nvSpPr>
        <p:spPr>
          <a:xfrm>
            <a:off x="1002600" y="3228323"/>
            <a:ext cx="41961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Arya Shukla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CS4973 - Responsible Machine Learning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12 December 2023</a:t>
            </a:r>
            <a:endParaRPr b="1"/>
          </a:p>
        </p:txBody>
      </p:sp>
      <p:grpSp>
        <p:nvGrpSpPr>
          <p:cNvPr id="416" name="Google Shape;416;p33"/>
          <p:cNvGrpSpPr/>
          <p:nvPr/>
        </p:nvGrpSpPr>
        <p:grpSpPr>
          <a:xfrm>
            <a:off x="7850349" y="528344"/>
            <a:ext cx="580432" cy="615807"/>
            <a:chOff x="1795374" y="144994"/>
            <a:chExt cx="580432" cy="615807"/>
          </a:xfrm>
        </p:grpSpPr>
        <p:grpSp>
          <p:nvGrpSpPr>
            <p:cNvPr id="417" name="Google Shape;417;p33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418" name="Google Shape;418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3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421" name="Google Shape;421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3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424" name="Google Shape;424;p33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26" name="Google Shape;426;p33"/>
          <p:cNvCxnSpPr/>
          <p:nvPr/>
        </p:nvCxnSpPr>
        <p:spPr>
          <a:xfrm>
            <a:off x="1007575" y="3097750"/>
            <a:ext cx="40263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7" name="Google Shape;427;p33"/>
          <p:cNvGrpSpPr/>
          <p:nvPr/>
        </p:nvGrpSpPr>
        <p:grpSpPr>
          <a:xfrm>
            <a:off x="5894625" y="528602"/>
            <a:ext cx="2452200" cy="3944798"/>
            <a:chOff x="5533100" y="528602"/>
            <a:chExt cx="2452200" cy="3944798"/>
          </a:xfrm>
        </p:grpSpPr>
        <p:sp>
          <p:nvSpPr>
            <p:cNvPr id="428" name="Google Shape;428;p33"/>
            <p:cNvSpPr/>
            <p:nvPr/>
          </p:nvSpPr>
          <p:spPr>
            <a:xfrm flipH="1">
              <a:off x="5533100" y="4117300"/>
              <a:ext cx="2452200" cy="356100"/>
            </a:xfrm>
            <a:prstGeom prst="parallelogram">
              <a:avLst>
                <a:gd name="adj" fmla="val 109730"/>
              </a:avLst>
            </a:prstGeom>
            <a:solidFill>
              <a:srgbClr val="A8CFE8">
                <a:alpha val="39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33"/>
            <p:cNvGrpSpPr/>
            <p:nvPr/>
          </p:nvGrpSpPr>
          <p:grpSpPr>
            <a:xfrm>
              <a:off x="6036372" y="528602"/>
              <a:ext cx="1445682" cy="3810129"/>
              <a:chOff x="5425112" y="200775"/>
              <a:chExt cx="1821217" cy="4799860"/>
            </a:xfrm>
          </p:grpSpPr>
          <p:sp>
            <p:nvSpPr>
              <p:cNvPr id="430" name="Google Shape;430;p33"/>
              <p:cNvSpPr/>
              <p:nvPr/>
            </p:nvSpPr>
            <p:spPr>
              <a:xfrm>
                <a:off x="6157584" y="344233"/>
                <a:ext cx="302696" cy="4030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4009" extrusionOk="0">
                    <a:moveTo>
                      <a:pt x="2677" y="0"/>
                    </a:moveTo>
                    <a:cubicBezTo>
                      <a:pt x="2677" y="5"/>
                      <a:pt x="2673" y="5"/>
                      <a:pt x="2669" y="9"/>
                    </a:cubicBezTo>
                    <a:cubicBezTo>
                      <a:pt x="2637" y="38"/>
                      <a:pt x="2604" y="58"/>
                      <a:pt x="2571" y="82"/>
                    </a:cubicBezTo>
                    <a:cubicBezTo>
                      <a:pt x="2555" y="90"/>
                      <a:pt x="2543" y="98"/>
                      <a:pt x="2527" y="103"/>
                    </a:cubicBezTo>
                    <a:cubicBezTo>
                      <a:pt x="2519" y="111"/>
                      <a:pt x="2511" y="115"/>
                      <a:pt x="2502" y="119"/>
                    </a:cubicBezTo>
                    <a:cubicBezTo>
                      <a:pt x="2494" y="123"/>
                      <a:pt x="2487" y="127"/>
                      <a:pt x="2482" y="127"/>
                    </a:cubicBezTo>
                    <a:cubicBezTo>
                      <a:pt x="2413" y="160"/>
                      <a:pt x="2316" y="192"/>
                      <a:pt x="2198" y="220"/>
                    </a:cubicBezTo>
                    <a:cubicBezTo>
                      <a:pt x="1808" y="315"/>
                      <a:pt x="1206" y="394"/>
                      <a:pt x="733" y="394"/>
                    </a:cubicBezTo>
                    <a:cubicBezTo>
                      <a:pt x="618" y="394"/>
                      <a:pt x="511" y="390"/>
                      <a:pt x="416" y="379"/>
                    </a:cubicBezTo>
                    <a:cubicBezTo>
                      <a:pt x="224" y="359"/>
                      <a:pt x="82" y="314"/>
                      <a:pt x="29" y="241"/>
                    </a:cubicBezTo>
                    <a:cubicBezTo>
                      <a:pt x="12" y="249"/>
                      <a:pt x="1" y="269"/>
                      <a:pt x="1" y="289"/>
                    </a:cubicBezTo>
                    <a:lnTo>
                      <a:pt x="9" y="396"/>
                    </a:lnTo>
                    <a:lnTo>
                      <a:pt x="9" y="420"/>
                    </a:lnTo>
                    <a:lnTo>
                      <a:pt x="29" y="668"/>
                    </a:lnTo>
                    <a:lnTo>
                      <a:pt x="74" y="1363"/>
                    </a:lnTo>
                    <a:lnTo>
                      <a:pt x="127" y="2112"/>
                    </a:lnTo>
                    <a:lnTo>
                      <a:pt x="155" y="2544"/>
                    </a:lnTo>
                    <a:cubicBezTo>
                      <a:pt x="155" y="2544"/>
                      <a:pt x="305" y="2869"/>
                      <a:pt x="684" y="3308"/>
                    </a:cubicBezTo>
                    <a:cubicBezTo>
                      <a:pt x="794" y="3430"/>
                      <a:pt x="919" y="3564"/>
                      <a:pt x="1071" y="3703"/>
                    </a:cubicBezTo>
                    <a:cubicBezTo>
                      <a:pt x="1144" y="3772"/>
                      <a:pt x="1229" y="3845"/>
                      <a:pt x="1315" y="3919"/>
                    </a:cubicBezTo>
                    <a:cubicBezTo>
                      <a:pt x="1351" y="3947"/>
                      <a:pt x="1392" y="3971"/>
                      <a:pt x="1437" y="3984"/>
                    </a:cubicBezTo>
                    <a:cubicBezTo>
                      <a:pt x="1481" y="4000"/>
                      <a:pt x="1526" y="4008"/>
                      <a:pt x="1575" y="4008"/>
                    </a:cubicBezTo>
                    <a:cubicBezTo>
                      <a:pt x="1620" y="4008"/>
                      <a:pt x="1664" y="4000"/>
                      <a:pt x="1705" y="3988"/>
                    </a:cubicBezTo>
                    <a:cubicBezTo>
                      <a:pt x="1734" y="3975"/>
                      <a:pt x="1762" y="3963"/>
                      <a:pt x="1790" y="3947"/>
                    </a:cubicBezTo>
                    <a:cubicBezTo>
                      <a:pt x="1794" y="3943"/>
                      <a:pt x="1798" y="3943"/>
                      <a:pt x="1803" y="3939"/>
                    </a:cubicBezTo>
                    <a:lnTo>
                      <a:pt x="1819" y="3926"/>
                    </a:lnTo>
                    <a:cubicBezTo>
                      <a:pt x="1823" y="3922"/>
                      <a:pt x="1827" y="3922"/>
                      <a:pt x="1831" y="3919"/>
                    </a:cubicBezTo>
                    <a:cubicBezTo>
                      <a:pt x="1852" y="3902"/>
                      <a:pt x="1871" y="3886"/>
                      <a:pt x="1888" y="3870"/>
                    </a:cubicBezTo>
                    <a:cubicBezTo>
                      <a:pt x="2027" y="3752"/>
                      <a:pt x="2153" y="3637"/>
                      <a:pt x="2262" y="3524"/>
                    </a:cubicBezTo>
                    <a:cubicBezTo>
                      <a:pt x="2352" y="3430"/>
                      <a:pt x="2433" y="3341"/>
                      <a:pt x="2506" y="3256"/>
                    </a:cubicBezTo>
                    <a:cubicBezTo>
                      <a:pt x="2853" y="2845"/>
                      <a:pt x="2990" y="2544"/>
                      <a:pt x="2990" y="2544"/>
                    </a:cubicBezTo>
                    <a:lnTo>
                      <a:pt x="3003" y="1258"/>
                    </a:lnTo>
                    <a:lnTo>
                      <a:pt x="3011" y="375"/>
                    </a:lnTo>
                    <a:cubicBezTo>
                      <a:pt x="3011" y="265"/>
                      <a:pt x="2966" y="164"/>
                      <a:pt x="2893" y="98"/>
                    </a:cubicBezTo>
                    <a:cubicBezTo>
                      <a:pt x="2836" y="45"/>
                      <a:pt x="2767" y="13"/>
                      <a:pt x="2693" y="0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6139589" y="200775"/>
                <a:ext cx="322802" cy="18326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823" extrusionOk="0">
                    <a:moveTo>
                      <a:pt x="2714" y="0"/>
                    </a:moveTo>
                    <a:cubicBezTo>
                      <a:pt x="2714" y="0"/>
                      <a:pt x="334" y="476"/>
                      <a:pt x="90" y="789"/>
                    </a:cubicBezTo>
                    <a:cubicBezTo>
                      <a:pt x="21" y="879"/>
                      <a:pt x="0" y="988"/>
                      <a:pt x="5" y="1098"/>
                    </a:cubicBezTo>
                    <a:cubicBezTo>
                      <a:pt x="13" y="1241"/>
                      <a:pt x="69" y="1387"/>
                      <a:pt x="118" y="1497"/>
                    </a:cubicBezTo>
                    <a:cubicBezTo>
                      <a:pt x="167" y="1598"/>
                      <a:pt x="212" y="1668"/>
                      <a:pt x="212" y="1668"/>
                    </a:cubicBezTo>
                    <a:cubicBezTo>
                      <a:pt x="216" y="1668"/>
                      <a:pt x="220" y="1672"/>
                      <a:pt x="220" y="1676"/>
                    </a:cubicBezTo>
                    <a:cubicBezTo>
                      <a:pt x="229" y="1684"/>
                      <a:pt x="236" y="1692"/>
                      <a:pt x="244" y="1701"/>
                    </a:cubicBezTo>
                    <a:cubicBezTo>
                      <a:pt x="249" y="1705"/>
                      <a:pt x="253" y="1705"/>
                      <a:pt x="257" y="1709"/>
                    </a:cubicBezTo>
                    <a:lnTo>
                      <a:pt x="261" y="1713"/>
                    </a:lnTo>
                    <a:cubicBezTo>
                      <a:pt x="261" y="1713"/>
                      <a:pt x="265" y="1716"/>
                      <a:pt x="269" y="1716"/>
                    </a:cubicBezTo>
                    <a:cubicBezTo>
                      <a:pt x="273" y="1720"/>
                      <a:pt x="281" y="1725"/>
                      <a:pt x="285" y="1729"/>
                    </a:cubicBezTo>
                    <a:cubicBezTo>
                      <a:pt x="289" y="1729"/>
                      <a:pt x="293" y="1729"/>
                      <a:pt x="298" y="1733"/>
                    </a:cubicBezTo>
                    <a:cubicBezTo>
                      <a:pt x="306" y="1737"/>
                      <a:pt x="317" y="1741"/>
                      <a:pt x="330" y="1745"/>
                    </a:cubicBezTo>
                    <a:cubicBezTo>
                      <a:pt x="334" y="1750"/>
                      <a:pt x="342" y="1754"/>
                      <a:pt x="351" y="1757"/>
                    </a:cubicBezTo>
                    <a:cubicBezTo>
                      <a:pt x="371" y="1761"/>
                      <a:pt x="387" y="1765"/>
                      <a:pt x="407" y="1774"/>
                    </a:cubicBezTo>
                    <a:cubicBezTo>
                      <a:pt x="415" y="1774"/>
                      <a:pt x="424" y="1778"/>
                      <a:pt x="432" y="1778"/>
                    </a:cubicBezTo>
                    <a:cubicBezTo>
                      <a:pt x="444" y="1782"/>
                      <a:pt x="452" y="1782"/>
                      <a:pt x="464" y="1786"/>
                    </a:cubicBezTo>
                    <a:cubicBezTo>
                      <a:pt x="473" y="1786"/>
                      <a:pt x="484" y="1790"/>
                      <a:pt x="497" y="1790"/>
                    </a:cubicBezTo>
                    <a:cubicBezTo>
                      <a:pt x="505" y="1794"/>
                      <a:pt x="518" y="1794"/>
                      <a:pt x="529" y="1798"/>
                    </a:cubicBezTo>
                    <a:cubicBezTo>
                      <a:pt x="537" y="1798"/>
                      <a:pt x="550" y="1798"/>
                      <a:pt x="561" y="1802"/>
                    </a:cubicBezTo>
                    <a:cubicBezTo>
                      <a:pt x="574" y="1802"/>
                      <a:pt x="586" y="1806"/>
                      <a:pt x="599" y="1806"/>
                    </a:cubicBezTo>
                    <a:cubicBezTo>
                      <a:pt x="695" y="1817"/>
                      <a:pt x="805" y="1822"/>
                      <a:pt x="922" y="1822"/>
                    </a:cubicBezTo>
                    <a:cubicBezTo>
                      <a:pt x="1552" y="1822"/>
                      <a:pt x="2408" y="1680"/>
                      <a:pt x="2685" y="1546"/>
                    </a:cubicBezTo>
                    <a:cubicBezTo>
                      <a:pt x="2750" y="1513"/>
                      <a:pt x="2812" y="1472"/>
                      <a:pt x="2865" y="1427"/>
                    </a:cubicBezTo>
                    <a:cubicBezTo>
                      <a:pt x="3011" y="1302"/>
                      <a:pt x="3113" y="1147"/>
                      <a:pt x="3161" y="1013"/>
                    </a:cubicBezTo>
                    <a:cubicBezTo>
                      <a:pt x="3198" y="928"/>
                      <a:pt x="3210" y="850"/>
                      <a:pt x="3198" y="806"/>
                    </a:cubicBezTo>
                    <a:cubicBezTo>
                      <a:pt x="3161" y="671"/>
                      <a:pt x="2714" y="0"/>
                      <a:pt x="2714" y="0"/>
                    </a:cubicBez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6427510" y="302513"/>
                <a:ext cx="79821" cy="18055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796" extrusionOk="0">
                    <a:moveTo>
                      <a:pt x="297" y="1"/>
                    </a:moveTo>
                    <a:cubicBezTo>
                      <a:pt x="249" y="135"/>
                      <a:pt x="147" y="290"/>
                      <a:pt x="1" y="415"/>
                    </a:cubicBezTo>
                    <a:cubicBezTo>
                      <a:pt x="187" y="436"/>
                      <a:pt x="330" y="595"/>
                      <a:pt x="330" y="786"/>
                    </a:cubicBezTo>
                    <a:lnTo>
                      <a:pt x="322" y="1795"/>
                    </a:lnTo>
                    <a:cubicBezTo>
                      <a:pt x="583" y="1470"/>
                      <a:pt x="793" y="494"/>
                      <a:pt x="741" y="160"/>
                    </a:cubicBezTo>
                    <a:cubicBezTo>
                      <a:pt x="529" y="38"/>
                      <a:pt x="379" y="9"/>
                      <a:pt x="297" y="1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6116265" y="351170"/>
                <a:ext cx="49159" cy="129784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291" extrusionOk="0">
                    <a:moveTo>
                      <a:pt x="350" y="1"/>
                    </a:moveTo>
                    <a:cubicBezTo>
                      <a:pt x="277" y="17"/>
                      <a:pt x="106" y="62"/>
                      <a:pt x="37" y="147"/>
                    </a:cubicBezTo>
                    <a:cubicBezTo>
                      <a:pt x="1" y="432"/>
                      <a:pt x="139" y="1043"/>
                      <a:pt x="489" y="1291"/>
                    </a:cubicBezTo>
                    <a:lnTo>
                      <a:pt x="416" y="217"/>
                    </a:lnTo>
                    <a:cubicBezTo>
                      <a:pt x="416" y="196"/>
                      <a:pt x="427" y="180"/>
                      <a:pt x="444" y="172"/>
                    </a:cubicBezTo>
                    <a:cubicBezTo>
                      <a:pt x="444" y="172"/>
                      <a:pt x="399" y="102"/>
                      <a:pt x="350" y="1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6145319" y="449389"/>
                <a:ext cx="25836" cy="11420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36" extrusionOk="0">
                    <a:moveTo>
                      <a:pt x="179" y="0"/>
                    </a:moveTo>
                    <a:cubicBezTo>
                      <a:pt x="53" y="114"/>
                      <a:pt x="1" y="289"/>
                      <a:pt x="41" y="456"/>
                    </a:cubicBezTo>
                    <a:lnTo>
                      <a:pt x="172" y="863"/>
                    </a:lnTo>
                    <a:lnTo>
                      <a:pt x="151" y="1017"/>
                    </a:lnTo>
                    <a:cubicBezTo>
                      <a:pt x="147" y="1078"/>
                      <a:pt x="192" y="1136"/>
                      <a:pt x="253" y="1136"/>
                    </a:cubicBezTo>
                    <a:lnTo>
                      <a:pt x="256" y="1136"/>
                    </a:lnTo>
                    <a:cubicBezTo>
                      <a:pt x="241" y="907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6458574" y="449791"/>
                <a:ext cx="20609" cy="11460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140" extrusionOk="0">
                    <a:moveTo>
                      <a:pt x="13" y="0"/>
                    </a:moveTo>
                    <a:cubicBezTo>
                      <a:pt x="13" y="0"/>
                      <a:pt x="0" y="902"/>
                      <a:pt x="0" y="1136"/>
                    </a:cubicBezTo>
                    <a:lnTo>
                      <a:pt x="0" y="1136"/>
                    </a:lnTo>
                    <a:cubicBezTo>
                      <a:pt x="62" y="1132"/>
                      <a:pt x="107" y="1074"/>
                      <a:pt x="94" y="1013"/>
                    </a:cubicBezTo>
                    <a:lnTo>
                      <a:pt x="66" y="859"/>
                    </a:lnTo>
                    <a:lnTo>
                      <a:pt x="171" y="448"/>
                    </a:lnTo>
                    <a:cubicBezTo>
                      <a:pt x="204" y="277"/>
                      <a:pt x="147" y="106"/>
                      <a:pt x="13" y="0"/>
                    </a:cubicBezTo>
                    <a:close/>
                    <a:moveTo>
                      <a:pt x="0" y="1136"/>
                    </a:moveTo>
                    <a:cubicBezTo>
                      <a:pt x="0" y="1136"/>
                      <a:pt x="0" y="1136"/>
                      <a:pt x="0" y="1136"/>
                    </a:cubicBezTo>
                    <a:lnTo>
                      <a:pt x="0" y="1139"/>
                    </a:lnTo>
                    <a:cubicBezTo>
                      <a:pt x="0" y="1138"/>
                      <a:pt x="0" y="1137"/>
                      <a:pt x="0" y="1136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948680" y="671462"/>
                <a:ext cx="774182" cy="1272308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12656" extrusionOk="0">
                    <a:moveTo>
                      <a:pt x="4589" y="1"/>
                    </a:moveTo>
                    <a:cubicBezTo>
                      <a:pt x="4418" y="200"/>
                      <a:pt x="4193" y="431"/>
                      <a:pt x="3913" y="660"/>
                    </a:cubicBezTo>
                    <a:cubicBezTo>
                      <a:pt x="3840" y="720"/>
                      <a:pt x="3750" y="753"/>
                      <a:pt x="3657" y="753"/>
                    </a:cubicBezTo>
                    <a:cubicBezTo>
                      <a:pt x="3608" y="753"/>
                      <a:pt x="3564" y="745"/>
                      <a:pt x="3519" y="729"/>
                    </a:cubicBezTo>
                    <a:cubicBezTo>
                      <a:pt x="3474" y="712"/>
                      <a:pt x="3433" y="692"/>
                      <a:pt x="3397" y="660"/>
                    </a:cubicBezTo>
                    <a:cubicBezTo>
                      <a:pt x="3140" y="448"/>
                      <a:pt x="2929" y="241"/>
                      <a:pt x="2766" y="49"/>
                    </a:cubicBezTo>
                    <a:lnTo>
                      <a:pt x="2766" y="49"/>
                    </a:lnTo>
                    <a:lnTo>
                      <a:pt x="2868" y="1993"/>
                    </a:lnTo>
                    <a:cubicBezTo>
                      <a:pt x="2868" y="1993"/>
                      <a:pt x="2351" y="2299"/>
                      <a:pt x="1720" y="2734"/>
                    </a:cubicBezTo>
                    <a:cubicBezTo>
                      <a:pt x="1232" y="3072"/>
                      <a:pt x="675" y="3495"/>
                      <a:pt x="244" y="3910"/>
                    </a:cubicBezTo>
                    <a:cubicBezTo>
                      <a:pt x="154" y="3995"/>
                      <a:pt x="73" y="4081"/>
                      <a:pt x="0" y="4162"/>
                    </a:cubicBezTo>
                    <a:cubicBezTo>
                      <a:pt x="28" y="5525"/>
                      <a:pt x="528" y="7233"/>
                      <a:pt x="907" y="8356"/>
                    </a:cubicBezTo>
                    <a:cubicBezTo>
                      <a:pt x="1151" y="9072"/>
                      <a:pt x="1346" y="9548"/>
                      <a:pt x="1346" y="9548"/>
                    </a:cubicBezTo>
                    <a:cubicBezTo>
                      <a:pt x="1346" y="9548"/>
                      <a:pt x="1358" y="10406"/>
                      <a:pt x="1240" y="10947"/>
                    </a:cubicBezTo>
                    <a:cubicBezTo>
                      <a:pt x="1127" y="11488"/>
                      <a:pt x="976" y="11456"/>
                      <a:pt x="834" y="12656"/>
                    </a:cubicBezTo>
                    <a:cubicBezTo>
                      <a:pt x="1127" y="12583"/>
                      <a:pt x="1416" y="12518"/>
                      <a:pt x="1700" y="12465"/>
                    </a:cubicBezTo>
                    <a:cubicBezTo>
                      <a:pt x="1745" y="12457"/>
                      <a:pt x="1790" y="12449"/>
                      <a:pt x="1835" y="12440"/>
                    </a:cubicBezTo>
                    <a:cubicBezTo>
                      <a:pt x="2649" y="12295"/>
                      <a:pt x="3403" y="12242"/>
                      <a:pt x="4071" y="12242"/>
                    </a:cubicBezTo>
                    <a:cubicBezTo>
                      <a:pt x="5034" y="12242"/>
                      <a:pt x="5820" y="12353"/>
                      <a:pt x="6358" y="12461"/>
                    </a:cubicBezTo>
                    <a:cubicBezTo>
                      <a:pt x="6561" y="12502"/>
                      <a:pt x="6732" y="12543"/>
                      <a:pt x="6859" y="12575"/>
                    </a:cubicBezTo>
                    <a:cubicBezTo>
                      <a:pt x="6720" y="11460"/>
                      <a:pt x="6574" y="11477"/>
                      <a:pt x="6460" y="10947"/>
                    </a:cubicBezTo>
                    <a:cubicBezTo>
                      <a:pt x="6341" y="10406"/>
                      <a:pt x="6354" y="9548"/>
                      <a:pt x="6354" y="9548"/>
                    </a:cubicBezTo>
                    <a:cubicBezTo>
                      <a:pt x="6354" y="9548"/>
                      <a:pt x="6549" y="9072"/>
                      <a:pt x="6793" y="8356"/>
                    </a:cubicBezTo>
                    <a:cubicBezTo>
                      <a:pt x="7152" y="7303"/>
                      <a:pt x="7611" y="5728"/>
                      <a:pt x="7693" y="4410"/>
                    </a:cubicBezTo>
                    <a:cubicBezTo>
                      <a:pt x="7697" y="4329"/>
                      <a:pt x="7701" y="4244"/>
                      <a:pt x="7701" y="4162"/>
                    </a:cubicBezTo>
                    <a:cubicBezTo>
                      <a:pt x="6777" y="3137"/>
                      <a:pt x="4662" y="1904"/>
                      <a:pt x="4662" y="1904"/>
                    </a:cubicBezTo>
                    <a:lnTo>
                      <a:pt x="4625" y="968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6017745" y="1902166"/>
                <a:ext cx="634746" cy="78916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785" extrusionOk="0">
                    <a:moveTo>
                      <a:pt x="3375" y="0"/>
                    </a:moveTo>
                    <a:cubicBezTo>
                      <a:pt x="2442" y="0"/>
                      <a:pt x="1344" y="104"/>
                      <a:pt x="147" y="414"/>
                    </a:cubicBezTo>
                    <a:cubicBezTo>
                      <a:pt x="98" y="427"/>
                      <a:pt x="49" y="442"/>
                      <a:pt x="0" y="455"/>
                    </a:cubicBezTo>
                    <a:lnTo>
                      <a:pt x="0" y="784"/>
                    </a:lnTo>
                    <a:lnTo>
                      <a:pt x="6277" y="784"/>
                    </a:lnTo>
                    <a:lnTo>
                      <a:pt x="6313" y="374"/>
                    </a:lnTo>
                    <a:cubicBezTo>
                      <a:pt x="6277" y="361"/>
                      <a:pt x="6229" y="350"/>
                      <a:pt x="6172" y="333"/>
                    </a:cubicBezTo>
                    <a:cubicBezTo>
                      <a:pt x="5968" y="280"/>
                      <a:pt x="5654" y="207"/>
                      <a:pt x="5260" y="145"/>
                    </a:cubicBezTo>
                    <a:cubicBezTo>
                      <a:pt x="4758" y="66"/>
                      <a:pt x="4119" y="0"/>
                      <a:pt x="3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6243538" y="459140"/>
                <a:ext cx="47450" cy="3820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80" extrusionOk="0">
                    <a:moveTo>
                      <a:pt x="325" y="1"/>
                    </a:moveTo>
                    <a:cubicBezTo>
                      <a:pt x="211" y="5"/>
                      <a:pt x="98" y="13"/>
                      <a:pt x="0" y="29"/>
                    </a:cubicBezTo>
                    <a:lnTo>
                      <a:pt x="8" y="160"/>
                    </a:lnTo>
                    <a:cubicBezTo>
                      <a:pt x="122" y="119"/>
                      <a:pt x="265" y="87"/>
                      <a:pt x="402" y="74"/>
                    </a:cubicBezTo>
                    <a:cubicBezTo>
                      <a:pt x="406" y="74"/>
                      <a:pt x="411" y="78"/>
                      <a:pt x="415" y="87"/>
                    </a:cubicBezTo>
                    <a:cubicBezTo>
                      <a:pt x="415" y="91"/>
                      <a:pt x="411" y="94"/>
                      <a:pt x="402" y="94"/>
                    </a:cubicBezTo>
                    <a:cubicBezTo>
                      <a:pt x="256" y="107"/>
                      <a:pt x="122" y="143"/>
                      <a:pt x="8" y="180"/>
                    </a:cubicBezTo>
                    <a:lnTo>
                      <a:pt x="21" y="371"/>
                    </a:lnTo>
                    <a:cubicBezTo>
                      <a:pt x="113" y="376"/>
                      <a:pt x="203" y="380"/>
                      <a:pt x="276" y="380"/>
                    </a:cubicBezTo>
                    <a:cubicBezTo>
                      <a:pt x="329" y="380"/>
                      <a:pt x="374" y="380"/>
                      <a:pt x="402" y="376"/>
                    </a:cubicBezTo>
                    <a:cubicBezTo>
                      <a:pt x="431" y="261"/>
                      <a:pt x="472" y="10"/>
                      <a:pt x="472" y="10"/>
                    </a:cubicBezTo>
                    <a:cubicBezTo>
                      <a:pt x="423" y="5"/>
                      <a:pt x="374" y="5"/>
                      <a:pt x="329" y="1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6427510" y="344233"/>
                <a:ext cx="101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C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6168240" y="344233"/>
                <a:ext cx="259367" cy="372263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3703" extrusionOk="0">
                    <a:moveTo>
                      <a:pt x="2580" y="0"/>
                    </a:moveTo>
                    <a:cubicBezTo>
                      <a:pt x="2571" y="5"/>
                      <a:pt x="2567" y="9"/>
                      <a:pt x="2559" y="13"/>
                    </a:cubicBezTo>
                    <a:cubicBezTo>
                      <a:pt x="2518" y="49"/>
                      <a:pt x="2473" y="79"/>
                      <a:pt x="2424" y="107"/>
                    </a:cubicBezTo>
                    <a:cubicBezTo>
                      <a:pt x="2169" y="257"/>
                      <a:pt x="1615" y="526"/>
                      <a:pt x="838" y="526"/>
                    </a:cubicBezTo>
                    <a:cubicBezTo>
                      <a:pt x="590" y="526"/>
                      <a:pt x="321" y="501"/>
                      <a:pt x="28" y="432"/>
                    </a:cubicBezTo>
                    <a:cubicBezTo>
                      <a:pt x="0" y="782"/>
                      <a:pt x="21" y="1823"/>
                      <a:pt x="25" y="2108"/>
                    </a:cubicBezTo>
                    <a:lnTo>
                      <a:pt x="53" y="2539"/>
                    </a:lnTo>
                    <a:cubicBezTo>
                      <a:pt x="53" y="2539"/>
                      <a:pt x="203" y="2869"/>
                      <a:pt x="582" y="3304"/>
                    </a:cubicBezTo>
                    <a:cubicBezTo>
                      <a:pt x="691" y="3430"/>
                      <a:pt x="818" y="3564"/>
                      <a:pt x="969" y="3703"/>
                    </a:cubicBezTo>
                    <a:cubicBezTo>
                      <a:pt x="725" y="3288"/>
                      <a:pt x="765" y="2950"/>
                      <a:pt x="765" y="2950"/>
                    </a:cubicBezTo>
                    <a:lnTo>
                      <a:pt x="777" y="2910"/>
                    </a:lnTo>
                    <a:cubicBezTo>
                      <a:pt x="899" y="2503"/>
                      <a:pt x="899" y="2075"/>
                      <a:pt x="781" y="1669"/>
                    </a:cubicBezTo>
                    <a:lnTo>
                      <a:pt x="770" y="1514"/>
                    </a:lnTo>
                    <a:cubicBezTo>
                      <a:pt x="562" y="1502"/>
                      <a:pt x="358" y="1482"/>
                      <a:pt x="358" y="1482"/>
                    </a:cubicBezTo>
                    <a:lnTo>
                      <a:pt x="281" y="1408"/>
                    </a:lnTo>
                    <a:cubicBezTo>
                      <a:pt x="281" y="1331"/>
                      <a:pt x="310" y="1230"/>
                      <a:pt x="310" y="1230"/>
                    </a:cubicBezTo>
                    <a:cubicBezTo>
                      <a:pt x="403" y="1153"/>
                      <a:pt x="569" y="1083"/>
                      <a:pt x="732" y="1034"/>
                    </a:cubicBezTo>
                    <a:lnTo>
                      <a:pt x="732" y="1031"/>
                    </a:lnTo>
                    <a:lnTo>
                      <a:pt x="574" y="644"/>
                    </a:lnTo>
                    <a:cubicBezTo>
                      <a:pt x="830" y="627"/>
                      <a:pt x="1054" y="603"/>
                      <a:pt x="1253" y="571"/>
                    </a:cubicBezTo>
                    <a:cubicBezTo>
                      <a:pt x="2364" y="391"/>
                      <a:pt x="2563" y="30"/>
                      <a:pt x="258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6409515" y="345540"/>
                <a:ext cx="16085" cy="10656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06" extrusionOk="0">
                    <a:moveTo>
                      <a:pt x="159" y="0"/>
                    </a:moveTo>
                    <a:lnTo>
                      <a:pt x="159" y="0"/>
                    </a:lnTo>
                    <a:cubicBezTo>
                      <a:pt x="131" y="25"/>
                      <a:pt x="103" y="45"/>
                      <a:pt x="69" y="66"/>
                    </a:cubicBezTo>
                    <a:cubicBezTo>
                      <a:pt x="54" y="73"/>
                      <a:pt x="37" y="85"/>
                      <a:pt x="24" y="94"/>
                    </a:cubicBezTo>
                    <a:cubicBezTo>
                      <a:pt x="73" y="66"/>
                      <a:pt x="118" y="36"/>
                      <a:pt x="159" y="0"/>
                    </a:cubicBezTo>
                    <a:close/>
                    <a:moveTo>
                      <a:pt x="5" y="102"/>
                    </a:moveTo>
                    <a:cubicBezTo>
                      <a:pt x="3" y="102"/>
                      <a:pt x="2" y="102"/>
                      <a:pt x="1" y="103"/>
                    </a:cubicBezTo>
                    <a:lnTo>
                      <a:pt x="1" y="103"/>
                    </a:lnTo>
                    <a:cubicBezTo>
                      <a:pt x="2" y="102"/>
                      <a:pt x="6" y="102"/>
                      <a:pt x="9" y="102"/>
                    </a:cubicBezTo>
                    <a:close/>
                    <a:moveTo>
                      <a:pt x="1" y="103"/>
                    </a:moveTo>
                    <a:cubicBezTo>
                      <a:pt x="0" y="104"/>
                      <a:pt x="0" y="105"/>
                      <a:pt x="0" y="106"/>
                    </a:cubicBezTo>
                    <a:lnTo>
                      <a:pt x="0" y="106"/>
                    </a:lnTo>
                    <a:cubicBezTo>
                      <a:pt x="0" y="106"/>
                      <a:pt x="0" y="104"/>
                      <a:pt x="1" y="103"/>
                    </a:cubicBezTo>
                    <a:close/>
                  </a:path>
                </a:pathLst>
              </a:custGeom>
              <a:solidFill>
                <a:srgbClr val="8B4D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6196489" y="462056"/>
                <a:ext cx="49159" cy="34381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42" extrusionOk="0">
                    <a:moveTo>
                      <a:pt x="468" y="0"/>
                    </a:moveTo>
                    <a:cubicBezTo>
                      <a:pt x="256" y="33"/>
                      <a:pt x="110" y="86"/>
                      <a:pt x="110" y="86"/>
                    </a:cubicBezTo>
                    <a:lnTo>
                      <a:pt x="0" y="236"/>
                    </a:lnTo>
                    <a:lnTo>
                      <a:pt x="77" y="310"/>
                    </a:lnTo>
                    <a:cubicBezTo>
                      <a:pt x="77" y="310"/>
                      <a:pt x="281" y="330"/>
                      <a:pt x="489" y="342"/>
                    </a:cubicBezTo>
                    <a:lnTo>
                      <a:pt x="476" y="151"/>
                    </a:lnTo>
                    <a:cubicBezTo>
                      <a:pt x="318" y="208"/>
                      <a:pt x="211" y="273"/>
                      <a:pt x="211" y="302"/>
                    </a:cubicBezTo>
                    <a:cubicBezTo>
                      <a:pt x="211" y="306"/>
                      <a:pt x="207" y="310"/>
                      <a:pt x="200" y="310"/>
                    </a:cubicBezTo>
                    <a:cubicBezTo>
                      <a:pt x="196" y="310"/>
                      <a:pt x="191" y="306"/>
                      <a:pt x="191" y="302"/>
                    </a:cubicBezTo>
                    <a:cubicBezTo>
                      <a:pt x="191" y="257"/>
                      <a:pt x="309" y="188"/>
                      <a:pt x="476" y="131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5676642" y="1980983"/>
                <a:ext cx="1349716" cy="2672188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26581" extrusionOk="0">
                    <a:moveTo>
                      <a:pt x="3491" y="0"/>
                    </a:moveTo>
                    <a:cubicBezTo>
                      <a:pt x="3491" y="0"/>
                      <a:pt x="2530" y="1274"/>
                      <a:pt x="2115" y="2254"/>
                    </a:cubicBezTo>
                    <a:cubicBezTo>
                      <a:pt x="1766" y="3068"/>
                      <a:pt x="1481" y="4707"/>
                      <a:pt x="1456" y="5887"/>
                    </a:cubicBezTo>
                    <a:cubicBezTo>
                      <a:pt x="1452" y="6119"/>
                      <a:pt x="1461" y="6335"/>
                      <a:pt x="1477" y="6522"/>
                    </a:cubicBezTo>
                    <a:cubicBezTo>
                      <a:pt x="1619" y="6631"/>
                      <a:pt x="1636" y="6644"/>
                      <a:pt x="1640" y="6648"/>
                    </a:cubicBezTo>
                    <a:cubicBezTo>
                      <a:pt x="1640" y="6648"/>
                      <a:pt x="1469" y="9243"/>
                      <a:pt x="1652" y="10704"/>
                    </a:cubicBezTo>
                    <a:lnTo>
                      <a:pt x="1193" y="11509"/>
                    </a:lnTo>
                    <a:lnTo>
                      <a:pt x="1229" y="13539"/>
                    </a:lnTo>
                    <a:cubicBezTo>
                      <a:pt x="1229" y="13539"/>
                      <a:pt x="867" y="13633"/>
                      <a:pt x="797" y="13726"/>
                    </a:cubicBezTo>
                    <a:cubicBezTo>
                      <a:pt x="790" y="13922"/>
                      <a:pt x="891" y="14352"/>
                      <a:pt x="891" y="14352"/>
                    </a:cubicBezTo>
                    <a:cubicBezTo>
                      <a:pt x="891" y="14352"/>
                      <a:pt x="635" y="14438"/>
                      <a:pt x="558" y="14536"/>
                    </a:cubicBezTo>
                    <a:cubicBezTo>
                      <a:pt x="643" y="14821"/>
                      <a:pt x="769" y="14938"/>
                      <a:pt x="769" y="14938"/>
                    </a:cubicBezTo>
                    <a:cubicBezTo>
                      <a:pt x="769" y="14938"/>
                      <a:pt x="232" y="21269"/>
                      <a:pt x="724" y="24063"/>
                    </a:cubicBezTo>
                    <a:cubicBezTo>
                      <a:pt x="724" y="24063"/>
                      <a:pt x="70" y="24271"/>
                      <a:pt x="8" y="24698"/>
                    </a:cubicBezTo>
                    <a:cubicBezTo>
                      <a:pt x="1" y="24946"/>
                      <a:pt x="542" y="25646"/>
                      <a:pt x="529" y="26459"/>
                    </a:cubicBezTo>
                    <a:cubicBezTo>
                      <a:pt x="741" y="26354"/>
                      <a:pt x="1079" y="26220"/>
                      <a:pt x="1465" y="26171"/>
                    </a:cubicBezTo>
                    <a:cubicBezTo>
                      <a:pt x="1566" y="26157"/>
                      <a:pt x="1671" y="26149"/>
                      <a:pt x="1778" y="26149"/>
                    </a:cubicBezTo>
                    <a:cubicBezTo>
                      <a:pt x="2048" y="26149"/>
                      <a:pt x="2333" y="26200"/>
                      <a:pt x="2604" y="26337"/>
                    </a:cubicBezTo>
                    <a:cubicBezTo>
                      <a:pt x="2714" y="25971"/>
                      <a:pt x="3060" y="24877"/>
                      <a:pt x="3308" y="24405"/>
                    </a:cubicBezTo>
                    <a:cubicBezTo>
                      <a:pt x="3613" y="23832"/>
                      <a:pt x="3763" y="22269"/>
                      <a:pt x="3763" y="22269"/>
                    </a:cubicBezTo>
                    <a:lnTo>
                      <a:pt x="3653" y="22082"/>
                    </a:lnTo>
                    <a:cubicBezTo>
                      <a:pt x="3653" y="22082"/>
                      <a:pt x="4312" y="19495"/>
                      <a:pt x="3837" y="17135"/>
                    </a:cubicBezTo>
                    <a:cubicBezTo>
                      <a:pt x="3658" y="16134"/>
                      <a:pt x="3735" y="14450"/>
                      <a:pt x="3735" y="14450"/>
                    </a:cubicBezTo>
                    <a:lnTo>
                      <a:pt x="3735" y="14450"/>
                    </a:lnTo>
                    <a:lnTo>
                      <a:pt x="3869" y="14467"/>
                    </a:lnTo>
                    <a:cubicBezTo>
                      <a:pt x="3869" y="14467"/>
                      <a:pt x="4272" y="14003"/>
                      <a:pt x="4341" y="13002"/>
                    </a:cubicBezTo>
                    <a:cubicBezTo>
                      <a:pt x="4370" y="12311"/>
                      <a:pt x="4586" y="11566"/>
                      <a:pt x="5431" y="10968"/>
                    </a:cubicBezTo>
                    <a:cubicBezTo>
                      <a:pt x="5529" y="10439"/>
                      <a:pt x="5431" y="9923"/>
                      <a:pt x="5431" y="9923"/>
                    </a:cubicBezTo>
                    <a:cubicBezTo>
                      <a:pt x="5431" y="9923"/>
                      <a:pt x="6294" y="7498"/>
                      <a:pt x="6591" y="5993"/>
                    </a:cubicBezTo>
                    <a:lnTo>
                      <a:pt x="6749" y="4581"/>
                    </a:lnTo>
                    <a:cubicBezTo>
                      <a:pt x="6749" y="4581"/>
                      <a:pt x="6851" y="5635"/>
                      <a:pt x="6940" y="6257"/>
                    </a:cubicBezTo>
                    <a:cubicBezTo>
                      <a:pt x="7030" y="6879"/>
                      <a:pt x="7889" y="9288"/>
                      <a:pt x="7970" y="9727"/>
                    </a:cubicBezTo>
                    <a:cubicBezTo>
                      <a:pt x="8052" y="10167"/>
                      <a:pt x="9105" y="12681"/>
                      <a:pt x="9105" y="12681"/>
                    </a:cubicBezTo>
                    <a:cubicBezTo>
                      <a:pt x="9105" y="12681"/>
                      <a:pt x="9239" y="13995"/>
                      <a:pt x="9691" y="14483"/>
                    </a:cubicBezTo>
                    <a:lnTo>
                      <a:pt x="9817" y="14467"/>
                    </a:lnTo>
                    <a:lnTo>
                      <a:pt x="9817" y="14467"/>
                    </a:lnTo>
                    <a:cubicBezTo>
                      <a:pt x="9817" y="14467"/>
                      <a:pt x="9886" y="15993"/>
                      <a:pt x="9711" y="17286"/>
                    </a:cubicBezTo>
                    <a:cubicBezTo>
                      <a:pt x="9536" y="18584"/>
                      <a:pt x="9556" y="21110"/>
                      <a:pt x="10040" y="22163"/>
                    </a:cubicBezTo>
                    <a:cubicBezTo>
                      <a:pt x="9963" y="22822"/>
                      <a:pt x="9747" y="22778"/>
                      <a:pt x="10448" y="24592"/>
                    </a:cubicBezTo>
                    <a:cubicBezTo>
                      <a:pt x="10358" y="25967"/>
                      <a:pt x="10386" y="26154"/>
                      <a:pt x="10386" y="26154"/>
                    </a:cubicBezTo>
                    <a:cubicBezTo>
                      <a:pt x="10386" y="26154"/>
                      <a:pt x="10634" y="26333"/>
                      <a:pt x="10964" y="26415"/>
                    </a:cubicBezTo>
                    <a:cubicBezTo>
                      <a:pt x="11013" y="26427"/>
                      <a:pt x="11069" y="26439"/>
                      <a:pt x="11139" y="26447"/>
                    </a:cubicBezTo>
                    <a:cubicBezTo>
                      <a:pt x="11546" y="26517"/>
                      <a:pt x="12250" y="26581"/>
                      <a:pt x="12250" y="26581"/>
                    </a:cubicBezTo>
                    <a:lnTo>
                      <a:pt x="12958" y="26476"/>
                    </a:lnTo>
                    <a:cubicBezTo>
                      <a:pt x="12958" y="26476"/>
                      <a:pt x="13189" y="25976"/>
                      <a:pt x="13217" y="25458"/>
                    </a:cubicBezTo>
                    <a:cubicBezTo>
                      <a:pt x="13088" y="25239"/>
                      <a:pt x="13047" y="25268"/>
                      <a:pt x="13067" y="25068"/>
                    </a:cubicBezTo>
                    <a:cubicBezTo>
                      <a:pt x="13088" y="24869"/>
                      <a:pt x="13425" y="24373"/>
                      <a:pt x="13417" y="24173"/>
                    </a:cubicBezTo>
                    <a:cubicBezTo>
                      <a:pt x="13409" y="23974"/>
                      <a:pt x="12969" y="23306"/>
                      <a:pt x="12969" y="23306"/>
                    </a:cubicBezTo>
                    <a:cubicBezTo>
                      <a:pt x="12969" y="23306"/>
                      <a:pt x="12982" y="23022"/>
                      <a:pt x="12998" y="22550"/>
                    </a:cubicBezTo>
                    <a:cubicBezTo>
                      <a:pt x="13055" y="20899"/>
                      <a:pt x="13136" y="16940"/>
                      <a:pt x="12705" y="14885"/>
                    </a:cubicBezTo>
                    <a:cubicBezTo>
                      <a:pt x="12888" y="14784"/>
                      <a:pt x="12823" y="14776"/>
                      <a:pt x="12855" y="14703"/>
                    </a:cubicBezTo>
                    <a:cubicBezTo>
                      <a:pt x="12892" y="14626"/>
                      <a:pt x="12665" y="14467"/>
                      <a:pt x="12665" y="14467"/>
                    </a:cubicBezTo>
                    <a:cubicBezTo>
                      <a:pt x="12665" y="14467"/>
                      <a:pt x="12802" y="14418"/>
                      <a:pt x="12787" y="14292"/>
                    </a:cubicBezTo>
                    <a:cubicBezTo>
                      <a:pt x="12774" y="14166"/>
                      <a:pt x="12530" y="13674"/>
                      <a:pt x="12306" y="13466"/>
                    </a:cubicBezTo>
                    <a:cubicBezTo>
                      <a:pt x="12306" y="12966"/>
                      <a:pt x="12201" y="12033"/>
                      <a:pt x="12339" y="11643"/>
                    </a:cubicBezTo>
                    <a:cubicBezTo>
                      <a:pt x="12294" y="11053"/>
                      <a:pt x="11854" y="10663"/>
                      <a:pt x="11854" y="10663"/>
                    </a:cubicBezTo>
                    <a:cubicBezTo>
                      <a:pt x="11854" y="10663"/>
                      <a:pt x="11948" y="9353"/>
                      <a:pt x="11973" y="8255"/>
                    </a:cubicBezTo>
                    <a:lnTo>
                      <a:pt x="11973" y="8250"/>
                    </a:lnTo>
                    <a:cubicBezTo>
                      <a:pt x="11985" y="7795"/>
                      <a:pt x="11981" y="7371"/>
                      <a:pt x="11961" y="7095"/>
                    </a:cubicBezTo>
                    <a:lnTo>
                      <a:pt x="12083" y="6859"/>
                    </a:lnTo>
                    <a:cubicBezTo>
                      <a:pt x="12083" y="6859"/>
                      <a:pt x="11550" y="3612"/>
                      <a:pt x="10960" y="1847"/>
                    </a:cubicBezTo>
                    <a:cubicBezTo>
                      <a:pt x="10679" y="1457"/>
                      <a:pt x="10260" y="850"/>
                      <a:pt x="9975" y="444"/>
                    </a:cubicBezTo>
                    <a:cubicBezTo>
                      <a:pt x="9796" y="184"/>
                      <a:pt x="9670" y="0"/>
                      <a:pt x="96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6322455" y="439537"/>
                <a:ext cx="99424" cy="5740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71" extrusionOk="0">
                    <a:moveTo>
                      <a:pt x="122" y="269"/>
                    </a:moveTo>
                    <a:cubicBezTo>
                      <a:pt x="460" y="297"/>
                      <a:pt x="802" y="453"/>
                      <a:pt x="802" y="526"/>
                    </a:cubicBezTo>
                    <a:cubicBezTo>
                      <a:pt x="802" y="530"/>
                      <a:pt x="798" y="534"/>
                      <a:pt x="789" y="534"/>
                    </a:cubicBezTo>
                    <a:cubicBezTo>
                      <a:pt x="785" y="534"/>
                      <a:pt x="781" y="530"/>
                      <a:pt x="781" y="526"/>
                    </a:cubicBezTo>
                    <a:cubicBezTo>
                      <a:pt x="781" y="481"/>
                      <a:pt x="475" y="322"/>
                      <a:pt x="118" y="289"/>
                    </a:cubicBezTo>
                    <a:cubicBezTo>
                      <a:pt x="114" y="289"/>
                      <a:pt x="109" y="286"/>
                      <a:pt x="109" y="282"/>
                    </a:cubicBezTo>
                    <a:cubicBezTo>
                      <a:pt x="109" y="273"/>
                      <a:pt x="114" y="269"/>
                      <a:pt x="122" y="269"/>
                    </a:cubicBezTo>
                    <a:close/>
                    <a:moveTo>
                      <a:pt x="195" y="0"/>
                    </a:moveTo>
                    <a:cubicBezTo>
                      <a:pt x="146" y="0"/>
                      <a:pt x="98" y="4"/>
                      <a:pt x="53" y="9"/>
                    </a:cubicBezTo>
                    <a:lnTo>
                      <a:pt x="24" y="188"/>
                    </a:lnTo>
                    <a:lnTo>
                      <a:pt x="0" y="327"/>
                    </a:lnTo>
                    <a:lnTo>
                      <a:pt x="199" y="562"/>
                    </a:lnTo>
                    <a:cubicBezTo>
                      <a:pt x="199" y="562"/>
                      <a:pt x="329" y="571"/>
                      <a:pt x="480" y="571"/>
                    </a:cubicBezTo>
                    <a:cubicBezTo>
                      <a:pt x="663" y="571"/>
                      <a:pt x="879" y="558"/>
                      <a:pt x="903" y="501"/>
                    </a:cubicBezTo>
                    <a:cubicBezTo>
                      <a:pt x="952" y="383"/>
                      <a:pt x="988" y="265"/>
                      <a:pt x="988" y="265"/>
                    </a:cubicBezTo>
                    <a:lnTo>
                      <a:pt x="883" y="111"/>
                    </a:lnTo>
                    <a:cubicBezTo>
                      <a:pt x="883" y="111"/>
                      <a:pt x="561" y="0"/>
                      <a:pt x="195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5698759" y="4609574"/>
                <a:ext cx="292442" cy="27726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758" extrusionOk="0">
                    <a:moveTo>
                      <a:pt x="1554" y="0"/>
                    </a:moveTo>
                    <a:cubicBezTo>
                      <a:pt x="1043" y="0"/>
                      <a:pt x="575" y="182"/>
                      <a:pt x="309" y="312"/>
                    </a:cubicBezTo>
                    <a:cubicBezTo>
                      <a:pt x="162" y="381"/>
                      <a:pt x="77" y="434"/>
                      <a:pt x="77" y="434"/>
                    </a:cubicBezTo>
                    <a:cubicBezTo>
                      <a:pt x="77" y="434"/>
                      <a:pt x="363" y="1244"/>
                      <a:pt x="451" y="1879"/>
                    </a:cubicBezTo>
                    <a:cubicBezTo>
                      <a:pt x="305" y="2069"/>
                      <a:pt x="89" y="2521"/>
                      <a:pt x="0" y="2713"/>
                    </a:cubicBezTo>
                    <a:cubicBezTo>
                      <a:pt x="110" y="2627"/>
                      <a:pt x="241" y="2562"/>
                      <a:pt x="378" y="2509"/>
                    </a:cubicBezTo>
                    <a:cubicBezTo>
                      <a:pt x="454" y="2480"/>
                      <a:pt x="591" y="2467"/>
                      <a:pt x="766" y="2467"/>
                    </a:cubicBezTo>
                    <a:cubicBezTo>
                      <a:pt x="1349" y="2467"/>
                      <a:pt x="2352" y="2608"/>
                      <a:pt x="2909" y="2758"/>
                    </a:cubicBezTo>
                    <a:cubicBezTo>
                      <a:pt x="2697" y="2253"/>
                      <a:pt x="2563" y="1464"/>
                      <a:pt x="2563" y="1464"/>
                    </a:cubicBezTo>
                    <a:lnTo>
                      <a:pt x="2636" y="349"/>
                    </a:lnTo>
                    <a:cubicBezTo>
                      <a:pt x="2554" y="288"/>
                      <a:pt x="2470" y="235"/>
                      <a:pt x="2384" y="190"/>
                    </a:cubicBezTo>
                    <a:cubicBezTo>
                      <a:pt x="2111" y="52"/>
                      <a:pt x="1826" y="0"/>
                      <a:pt x="15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5670509" y="4855571"/>
                <a:ext cx="370956" cy="145065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1443" extrusionOk="0">
                    <a:moveTo>
                      <a:pt x="1040" y="1"/>
                    </a:moveTo>
                    <a:cubicBezTo>
                      <a:pt x="869" y="1"/>
                      <a:pt x="735" y="13"/>
                      <a:pt x="659" y="41"/>
                    </a:cubicBezTo>
                    <a:cubicBezTo>
                      <a:pt x="522" y="94"/>
                      <a:pt x="391" y="159"/>
                      <a:pt x="281" y="245"/>
                    </a:cubicBezTo>
                    <a:cubicBezTo>
                      <a:pt x="114" y="371"/>
                      <a:pt x="0" y="534"/>
                      <a:pt x="13" y="729"/>
                    </a:cubicBezTo>
                    <a:cubicBezTo>
                      <a:pt x="25" y="957"/>
                      <a:pt x="224" y="1327"/>
                      <a:pt x="1298" y="1420"/>
                    </a:cubicBezTo>
                    <a:cubicBezTo>
                      <a:pt x="1462" y="1435"/>
                      <a:pt x="1645" y="1442"/>
                      <a:pt x="1852" y="1442"/>
                    </a:cubicBezTo>
                    <a:cubicBezTo>
                      <a:pt x="2240" y="1442"/>
                      <a:pt x="2708" y="1415"/>
                      <a:pt x="3271" y="1351"/>
                    </a:cubicBezTo>
                    <a:cubicBezTo>
                      <a:pt x="3413" y="1351"/>
                      <a:pt x="3690" y="936"/>
                      <a:pt x="3324" y="387"/>
                    </a:cubicBezTo>
                    <a:cubicBezTo>
                      <a:pt x="3291" y="339"/>
                      <a:pt x="3246" y="305"/>
                      <a:pt x="3190" y="290"/>
                    </a:cubicBezTo>
                    <a:cubicBezTo>
                      <a:pt x="2706" y="159"/>
                      <a:pt x="1888" y="37"/>
                      <a:pt x="1298" y="9"/>
                    </a:cubicBezTo>
                    <a:cubicBezTo>
                      <a:pt x="1205" y="3"/>
                      <a:pt x="1119" y="1"/>
                      <a:pt x="1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5781798" y="4560414"/>
                <a:ext cx="135816" cy="17341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1725" extrusionOk="0">
                    <a:moveTo>
                      <a:pt x="669" y="1"/>
                    </a:moveTo>
                    <a:cubicBezTo>
                      <a:pt x="475" y="1"/>
                      <a:pt x="242" y="23"/>
                      <a:pt x="29" y="102"/>
                    </a:cubicBezTo>
                    <a:cubicBezTo>
                      <a:pt x="0" y="944"/>
                      <a:pt x="346" y="1680"/>
                      <a:pt x="346" y="1680"/>
                    </a:cubicBezTo>
                    <a:lnTo>
                      <a:pt x="988" y="1725"/>
                    </a:lnTo>
                    <a:cubicBezTo>
                      <a:pt x="1351" y="988"/>
                      <a:pt x="1099" y="36"/>
                      <a:pt x="1099" y="36"/>
                    </a:cubicBezTo>
                    <a:cubicBezTo>
                      <a:pt x="1099" y="36"/>
                      <a:pt x="915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6712919" y="4603341"/>
                <a:ext cx="294955" cy="295759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2942" extrusionOk="0">
                    <a:moveTo>
                      <a:pt x="1288" y="1"/>
                    </a:moveTo>
                    <a:cubicBezTo>
                      <a:pt x="683" y="1"/>
                      <a:pt x="277" y="187"/>
                      <a:pt x="277" y="187"/>
                    </a:cubicBezTo>
                    <a:lnTo>
                      <a:pt x="420" y="1554"/>
                    </a:lnTo>
                    <a:cubicBezTo>
                      <a:pt x="429" y="1936"/>
                      <a:pt x="164" y="2583"/>
                      <a:pt x="1" y="2942"/>
                    </a:cubicBezTo>
                    <a:cubicBezTo>
                      <a:pt x="427" y="2681"/>
                      <a:pt x="1380" y="2515"/>
                      <a:pt x="2057" y="2515"/>
                    </a:cubicBezTo>
                    <a:cubicBezTo>
                      <a:pt x="2247" y="2515"/>
                      <a:pt x="2414" y="2528"/>
                      <a:pt x="2543" y="2555"/>
                    </a:cubicBezTo>
                    <a:cubicBezTo>
                      <a:pt x="2702" y="2587"/>
                      <a:pt x="2832" y="2628"/>
                      <a:pt x="2934" y="2677"/>
                    </a:cubicBezTo>
                    <a:cubicBezTo>
                      <a:pt x="2853" y="2514"/>
                      <a:pt x="2735" y="2291"/>
                      <a:pt x="2568" y="1969"/>
                    </a:cubicBezTo>
                    <a:cubicBezTo>
                      <a:pt x="2474" y="1310"/>
                      <a:pt x="2930" y="496"/>
                      <a:pt x="2930" y="496"/>
                    </a:cubicBezTo>
                    <a:cubicBezTo>
                      <a:pt x="2329" y="110"/>
                      <a:pt x="1750" y="1"/>
                      <a:pt x="1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6685675" y="4853862"/>
                <a:ext cx="400713" cy="137827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1371" extrusionOk="0">
                    <a:moveTo>
                      <a:pt x="2321" y="0"/>
                    </a:moveTo>
                    <a:cubicBezTo>
                      <a:pt x="2248" y="0"/>
                      <a:pt x="2172" y="2"/>
                      <a:pt x="2095" y="5"/>
                    </a:cubicBezTo>
                    <a:cubicBezTo>
                      <a:pt x="1443" y="38"/>
                      <a:pt x="651" y="196"/>
                      <a:pt x="272" y="424"/>
                    </a:cubicBezTo>
                    <a:cubicBezTo>
                      <a:pt x="146" y="502"/>
                      <a:pt x="69" y="587"/>
                      <a:pt x="56" y="681"/>
                    </a:cubicBezTo>
                    <a:cubicBezTo>
                      <a:pt x="27" y="921"/>
                      <a:pt x="1" y="1370"/>
                      <a:pt x="1597" y="1370"/>
                    </a:cubicBezTo>
                    <a:cubicBezTo>
                      <a:pt x="1755" y="1370"/>
                      <a:pt x="1930" y="1366"/>
                      <a:pt x="2123" y="1356"/>
                    </a:cubicBezTo>
                    <a:cubicBezTo>
                      <a:pt x="2412" y="1340"/>
                      <a:pt x="2745" y="1315"/>
                      <a:pt x="3124" y="1274"/>
                    </a:cubicBezTo>
                    <a:cubicBezTo>
                      <a:pt x="3428" y="1210"/>
                      <a:pt x="3986" y="518"/>
                      <a:pt x="3205" y="164"/>
                    </a:cubicBezTo>
                    <a:cubicBezTo>
                      <a:pt x="3103" y="115"/>
                      <a:pt x="2973" y="74"/>
                      <a:pt x="2814" y="42"/>
                    </a:cubicBezTo>
                    <a:cubicBezTo>
                      <a:pt x="2685" y="12"/>
                      <a:pt x="2514" y="0"/>
                      <a:pt x="2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6801688" y="4560917"/>
                <a:ext cx="142451" cy="17170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08" extrusionOk="0">
                    <a:moveTo>
                      <a:pt x="457" y="1"/>
                    </a:moveTo>
                    <a:cubicBezTo>
                      <a:pt x="354" y="1"/>
                      <a:pt x="242" y="4"/>
                      <a:pt x="123" y="11"/>
                    </a:cubicBezTo>
                    <a:cubicBezTo>
                      <a:pt x="0" y="935"/>
                      <a:pt x="273" y="1708"/>
                      <a:pt x="273" y="1708"/>
                    </a:cubicBezTo>
                    <a:lnTo>
                      <a:pt x="932" y="1708"/>
                    </a:lnTo>
                    <a:cubicBezTo>
                      <a:pt x="1416" y="361"/>
                      <a:pt x="1209" y="60"/>
                      <a:pt x="1209" y="60"/>
                    </a:cubicBezTo>
                    <a:cubicBezTo>
                      <a:pt x="1209" y="60"/>
                      <a:pt x="917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5677044" y="2649214"/>
                <a:ext cx="296664" cy="19917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9812" extrusionOk="0">
                    <a:moveTo>
                      <a:pt x="1636" y="1"/>
                    </a:moveTo>
                    <a:cubicBezTo>
                      <a:pt x="1636" y="1"/>
                      <a:pt x="1563" y="1091"/>
                      <a:pt x="1563" y="2258"/>
                    </a:cubicBezTo>
                    <a:cubicBezTo>
                      <a:pt x="1563" y="2889"/>
                      <a:pt x="1587" y="3544"/>
                      <a:pt x="1648" y="4057"/>
                    </a:cubicBezTo>
                    <a:lnTo>
                      <a:pt x="1189" y="4862"/>
                    </a:lnTo>
                    <a:lnTo>
                      <a:pt x="1225" y="6892"/>
                    </a:lnTo>
                    <a:cubicBezTo>
                      <a:pt x="1225" y="6892"/>
                      <a:pt x="863" y="6986"/>
                      <a:pt x="793" y="7079"/>
                    </a:cubicBezTo>
                    <a:lnTo>
                      <a:pt x="793" y="7100"/>
                    </a:lnTo>
                    <a:cubicBezTo>
                      <a:pt x="793" y="7299"/>
                      <a:pt x="887" y="7705"/>
                      <a:pt x="887" y="7705"/>
                    </a:cubicBezTo>
                    <a:cubicBezTo>
                      <a:pt x="887" y="7705"/>
                      <a:pt x="631" y="7791"/>
                      <a:pt x="554" y="7889"/>
                    </a:cubicBezTo>
                    <a:cubicBezTo>
                      <a:pt x="639" y="8174"/>
                      <a:pt x="765" y="8291"/>
                      <a:pt x="765" y="8291"/>
                    </a:cubicBezTo>
                    <a:cubicBezTo>
                      <a:pt x="765" y="8291"/>
                      <a:pt x="513" y="11274"/>
                      <a:pt x="513" y="14044"/>
                    </a:cubicBezTo>
                    <a:cubicBezTo>
                      <a:pt x="513" y="15313"/>
                      <a:pt x="566" y="16541"/>
                      <a:pt x="720" y="17416"/>
                    </a:cubicBezTo>
                    <a:cubicBezTo>
                      <a:pt x="720" y="17416"/>
                      <a:pt x="66" y="17624"/>
                      <a:pt x="4" y="18051"/>
                    </a:cubicBezTo>
                    <a:lnTo>
                      <a:pt x="4" y="18055"/>
                    </a:lnTo>
                    <a:cubicBezTo>
                      <a:pt x="1" y="18307"/>
                      <a:pt x="525" y="18987"/>
                      <a:pt x="525" y="19784"/>
                    </a:cubicBezTo>
                    <a:lnTo>
                      <a:pt x="525" y="19812"/>
                    </a:lnTo>
                    <a:cubicBezTo>
                      <a:pt x="663" y="19744"/>
                      <a:pt x="863" y="19662"/>
                      <a:pt x="1091" y="19597"/>
                    </a:cubicBezTo>
                    <a:cubicBezTo>
                      <a:pt x="1075" y="19442"/>
                      <a:pt x="1062" y="19280"/>
                      <a:pt x="1071" y="19113"/>
                    </a:cubicBezTo>
                    <a:cubicBezTo>
                      <a:pt x="1144" y="19085"/>
                      <a:pt x="1217" y="19064"/>
                      <a:pt x="1294" y="19047"/>
                    </a:cubicBezTo>
                    <a:lnTo>
                      <a:pt x="883" y="17889"/>
                    </a:lnTo>
                    <a:lnTo>
                      <a:pt x="1433" y="17889"/>
                    </a:lnTo>
                    <a:lnTo>
                      <a:pt x="1843" y="16611"/>
                    </a:lnTo>
                    <a:lnTo>
                      <a:pt x="1355" y="14060"/>
                    </a:lnTo>
                    <a:cubicBezTo>
                      <a:pt x="1355" y="14060"/>
                      <a:pt x="1591" y="13841"/>
                      <a:pt x="1985" y="12059"/>
                    </a:cubicBezTo>
                    <a:cubicBezTo>
                      <a:pt x="1717" y="10517"/>
                      <a:pt x="1217" y="8735"/>
                      <a:pt x="1217" y="8735"/>
                    </a:cubicBezTo>
                    <a:lnTo>
                      <a:pt x="1388" y="8564"/>
                    </a:lnTo>
                    <a:lnTo>
                      <a:pt x="1217" y="8300"/>
                    </a:lnTo>
                    <a:lnTo>
                      <a:pt x="1636" y="8035"/>
                    </a:lnTo>
                    <a:lnTo>
                      <a:pt x="2226" y="4382"/>
                    </a:lnTo>
                    <a:lnTo>
                      <a:pt x="1750" y="562"/>
                    </a:lnTo>
                    <a:lnTo>
                      <a:pt x="1750" y="562"/>
                    </a:lnTo>
                    <a:cubicBezTo>
                      <a:pt x="1803" y="566"/>
                      <a:pt x="1856" y="566"/>
                      <a:pt x="1908" y="566"/>
                    </a:cubicBezTo>
                    <a:cubicBezTo>
                      <a:pt x="2543" y="566"/>
                      <a:pt x="2950" y="306"/>
                      <a:pt x="2950" y="306"/>
                    </a:cubicBezTo>
                    <a:lnTo>
                      <a:pt x="2892" y="306"/>
                    </a:lnTo>
                    <a:cubicBezTo>
                      <a:pt x="2120" y="306"/>
                      <a:pt x="1636" y="1"/>
                      <a:pt x="1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5783708" y="4564033"/>
                <a:ext cx="40313" cy="5539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51" extrusionOk="0">
                    <a:moveTo>
                      <a:pt x="233" y="0"/>
                    </a:moveTo>
                    <a:cubicBezTo>
                      <a:pt x="156" y="17"/>
                      <a:pt x="83" y="38"/>
                      <a:pt x="10" y="66"/>
                    </a:cubicBezTo>
                    <a:cubicBezTo>
                      <a:pt x="1" y="233"/>
                      <a:pt x="14" y="395"/>
                      <a:pt x="30" y="550"/>
                    </a:cubicBezTo>
                    <a:cubicBezTo>
                      <a:pt x="147" y="517"/>
                      <a:pt x="269" y="493"/>
                      <a:pt x="400" y="477"/>
                    </a:cubicBez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1600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6333413" y="2125748"/>
                <a:ext cx="63837" cy="25816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8" extrusionOk="0">
                    <a:moveTo>
                      <a:pt x="567" y="0"/>
                    </a:moveTo>
                    <a:lnTo>
                      <a:pt x="546" y="5"/>
                    </a:lnTo>
                    <a:cubicBezTo>
                      <a:pt x="546" y="17"/>
                      <a:pt x="615" y="1554"/>
                      <a:pt x="546" y="2531"/>
                    </a:cubicBezTo>
                    <a:lnTo>
                      <a:pt x="0" y="2544"/>
                    </a:lnTo>
                    <a:lnTo>
                      <a:pt x="0" y="2568"/>
                    </a:lnTo>
                    <a:lnTo>
                      <a:pt x="558" y="2551"/>
                    </a:lnTo>
                    <a:lnTo>
                      <a:pt x="567" y="2551"/>
                    </a:lnTo>
                    <a:lnTo>
                      <a:pt x="567" y="2539"/>
                    </a:lnTo>
                    <a:cubicBezTo>
                      <a:pt x="635" y="1562"/>
                      <a:pt x="571" y="17"/>
                      <a:pt x="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6117472" y="972051"/>
                <a:ext cx="1636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314" extrusionOk="0">
                    <a:moveTo>
                      <a:pt x="13" y="0"/>
                    </a:moveTo>
                    <a:cubicBezTo>
                      <a:pt x="9" y="0"/>
                      <a:pt x="0" y="4"/>
                      <a:pt x="0" y="9"/>
                    </a:cubicBezTo>
                    <a:cubicBezTo>
                      <a:pt x="0" y="17"/>
                      <a:pt x="5" y="21"/>
                      <a:pt x="9" y="25"/>
                    </a:cubicBezTo>
                    <a:lnTo>
                      <a:pt x="1616" y="314"/>
                    </a:lnTo>
                    <a:lnTo>
                      <a:pt x="1620" y="314"/>
                    </a:lnTo>
                    <a:cubicBezTo>
                      <a:pt x="1624" y="314"/>
                      <a:pt x="1628" y="310"/>
                      <a:pt x="1628" y="306"/>
                    </a:cubicBezTo>
                    <a:cubicBezTo>
                      <a:pt x="1628" y="297"/>
                      <a:pt x="1624" y="293"/>
                      <a:pt x="1620" y="29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6355530" y="967829"/>
                <a:ext cx="185377" cy="35789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356" extrusionOk="0">
                    <a:moveTo>
                      <a:pt x="1833" y="0"/>
                    </a:moveTo>
                    <a:cubicBezTo>
                      <a:pt x="1831" y="0"/>
                      <a:pt x="1829" y="1"/>
                      <a:pt x="1827" y="2"/>
                    </a:cubicBezTo>
                    <a:lnTo>
                      <a:pt x="13" y="335"/>
                    </a:lnTo>
                    <a:cubicBezTo>
                      <a:pt x="5" y="335"/>
                      <a:pt x="0" y="344"/>
                      <a:pt x="5" y="348"/>
                    </a:cubicBezTo>
                    <a:cubicBezTo>
                      <a:pt x="5" y="352"/>
                      <a:pt x="9" y="356"/>
                      <a:pt x="13" y="356"/>
                    </a:cubicBezTo>
                    <a:lnTo>
                      <a:pt x="17" y="356"/>
                    </a:lnTo>
                    <a:lnTo>
                      <a:pt x="1831" y="22"/>
                    </a:lnTo>
                    <a:cubicBezTo>
                      <a:pt x="1839" y="22"/>
                      <a:pt x="1843" y="14"/>
                      <a:pt x="1843" y="10"/>
                    </a:cubicBezTo>
                    <a:cubicBezTo>
                      <a:pt x="1841" y="4"/>
                      <a:pt x="1838" y="0"/>
                      <a:pt x="1833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5425112" y="1089773"/>
                <a:ext cx="614841" cy="1871567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18617" extrusionOk="0">
                    <a:moveTo>
                      <a:pt x="5208" y="1"/>
                    </a:moveTo>
                    <a:cubicBezTo>
                      <a:pt x="5208" y="1"/>
                      <a:pt x="5053" y="184"/>
                      <a:pt x="4813" y="558"/>
                    </a:cubicBezTo>
                    <a:cubicBezTo>
                      <a:pt x="4174" y="1555"/>
                      <a:pt x="2946" y="3894"/>
                      <a:pt x="2510" y="7612"/>
                    </a:cubicBezTo>
                    <a:cubicBezTo>
                      <a:pt x="2510" y="7612"/>
                      <a:pt x="1778" y="8613"/>
                      <a:pt x="1709" y="8865"/>
                    </a:cubicBezTo>
                    <a:cubicBezTo>
                      <a:pt x="1168" y="10359"/>
                      <a:pt x="188" y="13202"/>
                      <a:pt x="220" y="15333"/>
                    </a:cubicBezTo>
                    <a:cubicBezTo>
                      <a:pt x="0" y="17047"/>
                      <a:pt x="111" y="17396"/>
                      <a:pt x="111" y="17396"/>
                    </a:cubicBezTo>
                    <a:cubicBezTo>
                      <a:pt x="111" y="17396"/>
                      <a:pt x="696" y="18307"/>
                      <a:pt x="761" y="18397"/>
                    </a:cubicBezTo>
                    <a:lnTo>
                      <a:pt x="875" y="18380"/>
                    </a:lnTo>
                    <a:lnTo>
                      <a:pt x="977" y="18531"/>
                    </a:lnTo>
                    <a:lnTo>
                      <a:pt x="1144" y="18531"/>
                    </a:lnTo>
                    <a:lnTo>
                      <a:pt x="1262" y="18617"/>
                    </a:lnTo>
                    <a:lnTo>
                      <a:pt x="1566" y="18564"/>
                    </a:lnTo>
                    <a:lnTo>
                      <a:pt x="941" y="17250"/>
                    </a:lnTo>
                    <a:lnTo>
                      <a:pt x="997" y="16758"/>
                    </a:lnTo>
                    <a:cubicBezTo>
                      <a:pt x="997" y="16758"/>
                      <a:pt x="1221" y="17323"/>
                      <a:pt x="1339" y="17559"/>
                    </a:cubicBezTo>
                    <a:cubicBezTo>
                      <a:pt x="1339" y="17706"/>
                      <a:pt x="1404" y="17913"/>
                      <a:pt x="1615" y="17937"/>
                    </a:cubicBezTo>
                    <a:lnTo>
                      <a:pt x="1566" y="16636"/>
                    </a:lnTo>
                    <a:cubicBezTo>
                      <a:pt x="1566" y="16636"/>
                      <a:pt x="1335" y="16172"/>
                      <a:pt x="956" y="15663"/>
                    </a:cubicBezTo>
                    <a:cubicBezTo>
                      <a:pt x="1156" y="15175"/>
                      <a:pt x="3393" y="11001"/>
                      <a:pt x="3588" y="9980"/>
                    </a:cubicBezTo>
                    <a:cubicBezTo>
                      <a:pt x="3625" y="9370"/>
                      <a:pt x="3622" y="8971"/>
                      <a:pt x="3613" y="8743"/>
                    </a:cubicBezTo>
                    <a:cubicBezTo>
                      <a:pt x="3609" y="8572"/>
                      <a:pt x="3597" y="8495"/>
                      <a:pt x="3597" y="8495"/>
                    </a:cubicBezTo>
                    <a:cubicBezTo>
                      <a:pt x="3597" y="8495"/>
                      <a:pt x="3930" y="8219"/>
                      <a:pt x="4256" y="7767"/>
                    </a:cubicBezTo>
                    <a:cubicBezTo>
                      <a:pt x="4398" y="7576"/>
                      <a:pt x="4536" y="7357"/>
                      <a:pt x="4647" y="7112"/>
                    </a:cubicBezTo>
                    <a:cubicBezTo>
                      <a:pt x="4696" y="6998"/>
                      <a:pt x="4744" y="6880"/>
                      <a:pt x="4780" y="6758"/>
                    </a:cubicBezTo>
                    <a:cubicBezTo>
                      <a:pt x="5066" y="5810"/>
                      <a:pt x="5851" y="4496"/>
                      <a:pt x="6115" y="4195"/>
                    </a:cubicBezTo>
                    <a:cubicBezTo>
                      <a:pt x="5736" y="3072"/>
                      <a:pt x="5236" y="1364"/>
                      <a:pt x="5208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520014" y="2726925"/>
                <a:ext cx="68763" cy="167382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665" extrusionOk="0">
                    <a:moveTo>
                      <a:pt x="12" y="0"/>
                    </a:moveTo>
                    <a:cubicBezTo>
                      <a:pt x="8" y="0"/>
                      <a:pt x="0" y="5"/>
                      <a:pt x="4" y="13"/>
                    </a:cubicBezTo>
                    <a:lnTo>
                      <a:pt x="41" y="473"/>
                    </a:lnTo>
                    <a:lnTo>
                      <a:pt x="41" y="477"/>
                    </a:lnTo>
                    <a:lnTo>
                      <a:pt x="383" y="1278"/>
                    </a:lnTo>
                    <a:cubicBezTo>
                      <a:pt x="383" y="1307"/>
                      <a:pt x="387" y="1636"/>
                      <a:pt x="671" y="1665"/>
                    </a:cubicBezTo>
                    <a:cubicBezTo>
                      <a:pt x="680" y="1665"/>
                      <a:pt x="684" y="1660"/>
                      <a:pt x="684" y="1652"/>
                    </a:cubicBezTo>
                    <a:cubicBezTo>
                      <a:pt x="684" y="1648"/>
                      <a:pt x="680" y="1644"/>
                      <a:pt x="676" y="1644"/>
                    </a:cubicBezTo>
                    <a:cubicBezTo>
                      <a:pt x="395" y="1616"/>
                      <a:pt x="403" y="1290"/>
                      <a:pt x="408" y="1274"/>
                    </a:cubicBezTo>
                    <a:cubicBezTo>
                      <a:pt x="408" y="1274"/>
                      <a:pt x="408" y="1269"/>
                      <a:pt x="403" y="1269"/>
                    </a:cubicBezTo>
                    <a:lnTo>
                      <a:pt x="61" y="469"/>
                    </a:lnTo>
                    <a:lnTo>
                      <a:pt x="25" y="9"/>
                    </a:lnTo>
                    <a:cubicBezTo>
                      <a:pt x="25" y="5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6631589" y="1089773"/>
                <a:ext cx="614741" cy="1871567"/>
              </a:xfrm>
              <a:custGeom>
                <a:avLst/>
                <a:gdLst/>
                <a:ahLst/>
                <a:cxnLst/>
                <a:rect l="l" t="t" r="r" b="b"/>
                <a:pathLst>
                  <a:path w="6115" h="18617" extrusionOk="0">
                    <a:moveTo>
                      <a:pt x="908" y="1"/>
                    </a:moveTo>
                    <a:cubicBezTo>
                      <a:pt x="908" y="83"/>
                      <a:pt x="904" y="168"/>
                      <a:pt x="900" y="249"/>
                    </a:cubicBezTo>
                    <a:cubicBezTo>
                      <a:pt x="818" y="1567"/>
                      <a:pt x="359" y="3142"/>
                      <a:pt x="0" y="4195"/>
                    </a:cubicBezTo>
                    <a:cubicBezTo>
                      <a:pt x="232" y="4460"/>
                      <a:pt x="859" y="5497"/>
                      <a:pt x="1208" y="6384"/>
                    </a:cubicBezTo>
                    <a:cubicBezTo>
                      <a:pt x="1257" y="6514"/>
                      <a:pt x="1302" y="6640"/>
                      <a:pt x="1339" y="6758"/>
                    </a:cubicBezTo>
                    <a:cubicBezTo>
                      <a:pt x="1640" y="7759"/>
                      <a:pt x="2518" y="8495"/>
                      <a:pt x="2518" y="8495"/>
                    </a:cubicBezTo>
                    <a:cubicBezTo>
                      <a:pt x="2518" y="8495"/>
                      <a:pt x="2507" y="8601"/>
                      <a:pt x="2498" y="8833"/>
                    </a:cubicBezTo>
                    <a:cubicBezTo>
                      <a:pt x="2494" y="9069"/>
                      <a:pt x="2494" y="9443"/>
                      <a:pt x="2526" y="9980"/>
                    </a:cubicBezTo>
                    <a:cubicBezTo>
                      <a:pt x="2726" y="11001"/>
                      <a:pt x="4963" y="15179"/>
                      <a:pt x="5162" y="15663"/>
                    </a:cubicBezTo>
                    <a:cubicBezTo>
                      <a:pt x="4785" y="16172"/>
                      <a:pt x="4548" y="16636"/>
                      <a:pt x="4548" y="16636"/>
                    </a:cubicBezTo>
                    <a:lnTo>
                      <a:pt x="4499" y="17937"/>
                    </a:lnTo>
                    <a:cubicBezTo>
                      <a:pt x="4711" y="17913"/>
                      <a:pt x="4777" y="17706"/>
                      <a:pt x="4777" y="17559"/>
                    </a:cubicBezTo>
                    <a:cubicBezTo>
                      <a:pt x="4894" y="17323"/>
                      <a:pt x="5122" y="16758"/>
                      <a:pt x="5122" y="16758"/>
                    </a:cubicBezTo>
                    <a:lnTo>
                      <a:pt x="5179" y="17250"/>
                    </a:lnTo>
                    <a:lnTo>
                      <a:pt x="4548" y="18564"/>
                    </a:lnTo>
                    <a:lnTo>
                      <a:pt x="4854" y="18617"/>
                    </a:lnTo>
                    <a:lnTo>
                      <a:pt x="4976" y="18531"/>
                    </a:lnTo>
                    <a:lnTo>
                      <a:pt x="5143" y="18531"/>
                    </a:lnTo>
                    <a:lnTo>
                      <a:pt x="5244" y="18380"/>
                    </a:lnTo>
                    <a:lnTo>
                      <a:pt x="5354" y="18397"/>
                    </a:lnTo>
                    <a:cubicBezTo>
                      <a:pt x="5419" y="18307"/>
                      <a:pt x="6009" y="17396"/>
                      <a:pt x="6009" y="17396"/>
                    </a:cubicBezTo>
                    <a:cubicBezTo>
                      <a:pt x="6009" y="17396"/>
                      <a:pt x="6114" y="17047"/>
                      <a:pt x="5895" y="15333"/>
                    </a:cubicBezTo>
                    <a:cubicBezTo>
                      <a:pt x="5932" y="13202"/>
                      <a:pt x="4948" y="10359"/>
                      <a:pt x="4406" y="8865"/>
                    </a:cubicBezTo>
                    <a:cubicBezTo>
                      <a:pt x="4374" y="8739"/>
                      <a:pt x="4170" y="8422"/>
                      <a:pt x="3979" y="8142"/>
                    </a:cubicBezTo>
                    <a:cubicBezTo>
                      <a:pt x="3788" y="7860"/>
                      <a:pt x="3609" y="7612"/>
                      <a:pt x="3609" y="7612"/>
                    </a:cubicBezTo>
                    <a:cubicBezTo>
                      <a:pt x="3540" y="7023"/>
                      <a:pt x="3450" y="6461"/>
                      <a:pt x="3344" y="5941"/>
                    </a:cubicBezTo>
                    <a:lnTo>
                      <a:pt x="3344" y="5936"/>
                    </a:lnTo>
                    <a:cubicBezTo>
                      <a:pt x="2746" y="2946"/>
                      <a:pt x="1672" y="1099"/>
                      <a:pt x="1176" y="367"/>
                    </a:cubicBezTo>
                    <a:cubicBezTo>
                      <a:pt x="1009" y="123"/>
                      <a:pt x="908" y="1"/>
                      <a:pt x="908" y="1"/>
                    </a:cubicBezTo>
                    <a:close/>
                  </a:path>
                </a:pathLst>
              </a:custGeom>
              <a:solidFill>
                <a:srgbClr val="773C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7082673" y="2726925"/>
                <a:ext cx="68863" cy="167382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665" extrusionOk="0">
                    <a:moveTo>
                      <a:pt x="672" y="0"/>
                    </a:moveTo>
                    <a:cubicBezTo>
                      <a:pt x="668" y="0"/>
                      <a:pt x="664" y="5"/>
                      <a:pt x="664" y="9"/>
                    </a:cubicBezTo>
                    <a:lnTo>
                      <a:pt x="623" y="469"/>
                    </a:lnTo>
                    <a:lnTo>
                      <a:pt x="281" y="1269"/>
                    </a:lnTo>
                    <a:lnTo>
                      <a:pt x="281" y="1274"/>
                    </a:lnTo>
                    <a:cubicBezTo>
                      <a:pt x="281" y="1290"/>
                      <a:pt x="305" y="1607"/>
                      <a:pt x="12" y="1644"/>
                    </a:cubicBezTo>
                    <a:cubicBezTo>
                      <a:pt x="5" y="1644"/>
                      <a:pt x="1" y="1648"/>
                      <a:pt x="1" y="1656"/>
                    </a:cubicBezTo>
                    <a:cubicBezTo>
                      <a:pt x="5" y="1660"/>
                      <a:pt x="9" y="1665"/>
                      <a:pt x="12" y="1665"/>
                    </a:cubicBezTo>
                    <a:cubicBezTo>
                      <a:pt x="314" y="1628"/>
                      <a:pt x="305" y="1310"/>
                      <a:pt x="301" y="1278"/>
                    </a:cubicBezTo>
                    <a:lnTo>
                      <a:pt x="643" y="477"/>
                    </a:lnTo>
                    <a:lnTo>
                      <a:pt x="643" y="473"/>
                    </a:lnTo>
                    <a:lnTo>
                      <a:pt x="684" y="13"/>
                    </a:lnTo>
                    <a:cubicBezTo>
                      <a:pt x="684" y="5"/>
                      <a:pt x="680" y="0"/>
                      <a:pt x="672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6753533" y="1735586"/>
                <a:ext cx="182060" cy="24298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417" extrusionOk="0">
                    <a:moveTo>
                      <a:pt x="20" y="0"/>
                    </a:moveTo>
                    <a:lnTo>
                      <a:pt x="0" y="5"/>
                    </a:lnTo>
                    <a:cubicBezTo>
                      <a:pt x="4" y="17"/>
                      <a:pt x="235" y="1201"/>
                      <a:pt x="1298" y="2080"/>
                    </a:cubicBezTo>
                    <a:cubicBezTo>
                      <a:pt x="1302" y="2084"/>
                      <a:pt x="1538" y="2319"/>
                      <a:pt x="1801" y="2417"/>
                    </a:cubicBezTo>
                    <a:lnTo>
                      <a:pt x="1810" y="2397"/>
                    </a:lnTo>
                    <a:cubicBezTo>
                      <a:pt x="1550" y="2299"/>
                      <a:pt x="1313" y="2067"/>
                      <a:pt x="1313" y="2063"/>
                    </a:cubicBezTo>
                    <a:cubicBezTo>
                      <a:pt x="256" y="1188"/>
                      <a:pt x="25" y="13"/>
                      <a:pt x="2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6216495" y="470601"/>
                <a:ext cx="5408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236" extrusionOk="0">
                    <a:moveTo>
                      <a:pt x="493" y="1"/>
                    </a:moveTo>
                    <a:cubicBezTo>
                      <a:pt x="493" y="1"/>
                      <a:pt x="444" y="13"/>
                      <a:pt x="371" y="33"/>
                    </a:cubicBezTo>
                    <a:cubicBezTo>
                      <a:pt x="314" y="50"/>
                      <a:pt x="241" y="70"/>
                      <a:pt x="175" y="99"/>
                    </a:cubicBezTo>
                    <a:cubicBezTo>
                      <a:pt x="85" y="131"/>
                      <a:pt x="12" y="176"/>
                      <a:pt x="1" y="217"/>
                    </a:cubicBezTo>
                    <a:cubicBezTo>
                      <a:pt x="1" y="217"/>
                      <a:pt x="209" y="235"/>
                      <a:pt x="371" y="235"/>
                    </a:cubicBezTo>
                    <a:cubicBezTo>
                      <a:pt x="423" y="235"/>
                      <a:pt x="470" y="233"/>
                      <a:pt x="504" y="228"/>
                    </a:cubicBezTo>
                    <a:cubicBezTo>
                      <a:pt x="538" y="147"/>
                      <a:pt x="493" y="1"/>
                      <a:pt x="4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6234088" y="473918"/>
                <a:ext cx="23323" cy="1930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2" extrusionOk="0">
                    <a:moveTo>
                      <a:pt x="196" y="0"/>
                    </a:moveTo>
                    <a:cubicBezTo>
                      <a:pt x="139" y="17"/>
                      <a:pt x="66" y="37"/>
                      <a:pt x="0" y="66"/>
                    </a:cubicBezTo>
                    <a:lnTo>
                      <a:pt x="0" y="77"/>
                    </a:lnTo>
                    <a:cubicBezTo>
                      <a:pt x="0" y="139"/>
                      <a:pt x="53" y="192"/>
                      <a:pt x="115" y="192"/>
                    </a:cubicBezTo>
                    <a:cubicBezTo>
                      <a:pt x="179" y="192"/>
                      <a:pt x="232" y="139"/>
                      <a:pt x="232" y="77"/>
                    </a:cubicBezTo>
                    <a:cubicBezTo>
                      <a:pt x="232" y="45"/>
                      <a:pt x="220" y="21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6196489" y="430992"/>
                <a:ext cx="97715" cy="5488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546" extrusionOk="0">
                    <a:moveTo>
                      <a:pt x="870" y="1"/>
                    </a:moveTo>
                    <a:lnTo>
                      <a:pt x="870" y="57"/>
                    </a:lnTo>
                    <a:lnTo>
                      <a:pt x="870" y="61"/>
                    </a:lnTo>
                    <a:cubicBezTo>
                      <a:pt x="866" y="61"/>
                      <a:pt x="663" y="102"/>
                      <a:pt x="451" y="171"/>
                    </a:cubicBezTo>
                    <a:cubicBezTo>
                      <a:pt x="288" y="220"/>
                      <a:pt x="122" y="290"/>
                      <a:pt x="29" y="367"/>
                    </a:cubicBezTo>
                    <a:cubicBezTo>
                      <a:pt x="29" y="367"/>
                      <a:pt x="0" y="468"/>
                      <a:pt x="0" y="545"/>
                    </a:cubicBezTo>
                    <a:lnTo>
                      <a:pt x="110" y="395"/>
                    </a:lnTo>
                    <a:cubicBezTo>
                      <a:pt x="110" y="395"/>
                      <a:pt x="428" y="283"/>
                      <a:pt x="795" y="283"/>
                    </a:cubicBezTo>
                    <a:cubicBezTo>
                      <a:pt x="842" y="283"/>
                      <a:pt x="891" y="285"/>
                      <a:pt x="940" y="290"/>
                    </a:cubicBezTo>
                    <a:cubicBezTo>
                      <a:pt x="956" y="236"/>
                      <a:pt x="964" y="187"/>
                      <a:pt x="968" y="151"/>
                    </a:cubicBezTo>
                    <a:cubicBezTo>
                      <a:pt x="972" y="102"/>
                      <a:pt x="968" y="70"/>
                      <a:pt x="968" y="70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6348090" y="470601"/>
                <a:ext cx="53683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36" extrusionOk="0">
                    <a:moveTo>
                      <a:pt x="42" y="1"/>
                    </a:moveTo>
                    <a:cubicBezTo>
                      <a:pt x="42" y="1"/>
                      <a:pt x="1" y="147"/>
                      <a:pt x="34" y="228"/>
                    </a:cubicBezTo>
                    <a:cubicBezTo>
                      <a:pt x="68" y="233"/>
                      <a:pt x="115" y="235"/>
                      <a:pt x="167" y="235"/>
                    </a:cubicBezTo>
                    <a:cubicBezTo>
                      <a:pt x="328" y="235"/>
                      <a:pt x="534" y="217"/>
                      <a:pt x="534" y="217"/>
                    </a:cubicBezTo>
                    <a:cubicBezTo>
                      <a:pt x="526" y="176"/>
                      <a:pt x="449" y="131"/>
                      <a:pt x="359" y="99"/>
                    </a:cubicBezTo>
                    <a:cubicBezTo>
                      <a:pt x="294" y="70"/>
                      <a:pt x="225" y="50"/>
                      <a:pt x="164" y="33"/>
                    </a:cubicBezTo>
                    <a:cubicBezTo>
                      <a:pt x="95" y="13"/>
                      <a:pt x="42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6361260" y="473918"/>
                <a:ext cx="23423" cy="1930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2" extrusionOk="0">
                    <a:moveTo>
                      <a:pt x="33" y="0"/>
                    </a:moveTo>
                    <a:cubicBezTo>
                      <a:pt x="12" y="21"/>
                      <a:pt x="1" y="45"/>
                      <a:pt x="1" y="77"/>
                    </a:cubicBezTo>
                    <a:cubicBezTo>
                      <a:pt x="1" y="139"/>
                      <a:pt x="53" y="192"/>
                      <a:pt x="114" y="192"/>
                    </a:cubicBezTo>
                    <a:cubicBezTo>
                      <a:pt x="179" y="192"/>
                      <a:pt x="232" y="139"/>
                      <a:pt x="232" y="77"/>
                    </a:cubicBezTo>
                    <a:cubicBezTo>
                      <a:pt x="232" y="73"/>
                      <a:pt x="228" y="70"/>
                      <a:pt x="228" y="66"/>
                    </a:cubicBezTo>
                    <a:cubicBezTo>
                      <a:pt x="163" y="37"/>
                      <a:pt x="94" y="17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6323561" y="411388"/>
                <a:ext cx="98720" cy="54889"/>
              </a:xfrm>
              <a:custGeom>
                <a:avLst/>
                <a:gdLst/>
                <a:ahLst/>
                <a:cxnLst/>
                <a:rect l="l" t="t" r="r" b="b"/>
                <a:pathLst>
                  <a:path w="982" h="546" extrusionOk="0">
                    <a:moveTo>
                      <a:pt x="111" y="0"/>
                    </a:moveTo>
                    <a:lnTo>
                      <a:pt x="13" y="70"/>
                    </a:lnTo>
                    <a:cubicBezTo>
                      <a:pt x="13" y="70"/>
                      <a:pt x="1" y="167"/>
                      <a:pt x="42" y="289"/>
                    </a:cubicBezTo>
                    <a:cubicBezTo>
                      <a:pt x="91" y="285"/>
                      <a:pt x="140" y="283"/>
                      <a:pt x="189" y="283"/>
                    </a:cubicBezTo>
                    <a:cubicBezTo>
                      <a:pt x="552" y="283"/>
                      <a:pt x="872" y="391"/>
                      <a:pt x="872" y="391"/>
                    </a:cubicBezTo>
                    <a:lnTo>
                      <a:pt x="977" y="545"/>
                    </a:lnTo>
                    <a:cubicBezTo>
                      <a:pt x="982" y="468"/>
                      <a:pt x="949" y="363"/>
                      <a:pt x="949" y="363"/>
                    </a:cubicBezTo>
                    <a:cubicBezTo>
                      <a:pt x="738" y="183"/>
                      <a:pt x="111" y="57"/>
                      <a:pt x="111" y="57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6285962" y="555248"/>
                <a:ext cx="62228" cy="20207"/>
              </a:xfrm>
              <a:custGeom>
                <a:avLst/>
                <a:gdLst/>
                <a:ahLst/>
                <a:cxnLst/>
                <a:rect l="l" t="t" r="r" b="b"/>
                <a:pathLst>
                  <a:path w="619" h="201" extrusionOk="0">
                    <a:moveTo>
                      <a:pt x="607" y="1"/>
                    </a:moveTo>
                    <a:lnTo>
                      <a:pt x="607" y="54"/>
                    </a:lnTo>
                    <a:cubicBezTo>
                      <a:pt x="603" y="70"/>
                      <a:pt x="599" y="90"/>
                      <a:pt x="591" y="103"/>
                    </a:cubicBezTo>
                    <a:cubicBezTo>
                      <a:pt x="575" y="135"/>
                      <a:pt x="546" y="156"/>
                      <a:pt x="513" y="168"/>
                    </a:cubicBezTo>
                    <a:lnTo>
                      <a:pt x="509" y="168"/>
                    </a:lnTo>
                    <a:cubicBezTo>
                      <a:pt x="513" y="171"/>
                      <a:pt x="517" y="176"/>
                      <a:pt x="517" y="176"/>
                    </a:cubicBezTo>
                    <a:cubicBezTo>
                      <a:pt x="517" y="176"/>
                      <a:pt x="416" y="188"/>
                      <a:pt x="298" y="192"/>
                    </a:cubicBezTo>
                    <a:lnTo>
                      <a:pt x="314" y="192"/>
                    </a:lnTo>
                    <a:cubicBezTo>
                      <a:pt x="339" y="196"/>
                      <a:pt x="363" y="196"/>
                      <a:pt x="387" y="196"/>
                    </a:cubicBezTo>
                    <a:lnTo>
                      <a:pt x="416" y="196"/>
                    </a:lnTo>
                    <a:lnTo>
                      <a:pt x="468" y="192"/>
                    </a:lnTo>
                    <a:lnTo>
                      <a:pt x="506" y="192"/>
                    </a:lnTo>
                    <a:lnTo>
                      <a:pt x="513" y="188"/>
                    </a:lnTo>
                    <a:lnTo>
                      <a:pt x="521" y="188"/>
                    </a:lnTo>
                    <a:cubicBezTo>
                      <a:pt x="558" y="176"/>
                      <a:pt x="591" y="147"/>
                      <a:pt x="607" y="111"/>
                    </a:cubicBezTo>
                    <a:cubicBezTo>
                      <a:pt x="615" y="94"/>
                      <a:pt x="619" y="74"/>
                      <a:pt x="615" y="54"/>
                    </a:cubicBezTo>
                    <a:cubicBezTo>
                      <a:pt x="615" y="38"/>
                      <a:pt x="611" y="17"/>
                      <a:pt x="607" y="1"/>
                    </a:cubicBezTo>
                    <a:close/>
                    <a:moveTo>
                      <a:pt x="21" y="21"/>
                    </a:moveTo>
                    <a:cubicBezTo>
                      <a:pt x="5" y="54"/>
                      <a:pt x="1" y="98"/>
                      <a:pt x="21" y="131"/>
                    </a:cubicBezTo>
                    <a:cubicBezTo>
                      <a:pt x="29" y="147"/>
                      <a:pt x="42" y="164"/>
                      <a:pt x="57" y="176"/>
                    </a:cubicBezTo>
                    <a:cubicBezTo>
                      <a:pt x="74" y="184"/>
                      <a:pt x="95" y="192"/>
                      <a:pt x="111" y="196"/>
                    </a:cubicBezTo>
                    <a:lnTo>
                      <a:pt x="111" y="201"/>
                    </a:lnTo>
                    <a:lnTo>
                      <a:pt x="115" y="201"/>
                    </a:lnTo>
                    <a:cubicBezTo>
                      <a:pt x="139" y="196"/>
                      <a:pt x="164" y="196"/>
                      <a:pt x="188" y="192"/>
                    </a:cubicBezTo>
                    <a:cubicBezTo>
                      <a:pt x="164" y="192"/>
                      <a:pt x="136" y="192"/>
                      <a:pt x="115" y="188"/>
                    </a:cubicBezTo>
                    <a:lnTo>
                      <a:pt x="119" y="180"/>
                    </a:lnTo>
                    <a:lnTo>
                      <a:pt x="115" y="180"/>
                    </a:lnTo>
                    <a:cubicBezTo>
                      <a:pt x="98" y="176"/>
                      <a:pt x="82" y="168"/>
                      <a:pt x="70" y="160"/>
                    </a:cubicBezTo>
                    <a:cubicBezTo>
                      <a:pt x="54" y="152"/>
                      <a:pt x="42" y="139"/>
                      <a:pt x="33" y="123"/>
                    </a:cubicBezTo>
                    <a:cubicBezTo>
                      <a:pt x="17" y="94"/>
                      <a:pt x="13" y="58"/>
                      <a:pt x="25" y="2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6215590" y="466479"/>
                <a:ext cx="69667" cy="26741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66" extrusionOk="0">
                    <a:moveTo>
                      <a:pt x="680" y="1"/>
                    </a:moveTo>
                    <a:cubicBezTo>
                      <a:pt x="342" y="29"/>
                      <a:pt x="1" y="185"/>
                      <a:pt x="1" y="258"/>
                    </a:cubicBezTo>
                    <a:cubicBezTo>
                      <a:pt x="1" y="262"/>
                      <a:pt x="6" y="266"/>
                      <a:pt x="10" y="266"/>
                    </a:cubicBezTo>
                    <a:cubicBezTo>
                      <a:pt x="17" y="266"/>
                      <a:pt x="21" y="262"/>
                      <a:pt x="21" y="258"/>
                    </a:cubicBezTo>
                    <a:cubicBezTo>
                      <a:pt x="21" y="213"/>
                      <a:pt x="327" y="54"/>
                      <a:pt x="680" y="21"/>
                    </a:cubicBezTo>
                    <a:cubicBezTo>
                      <a:pt x="689" y="21"/>
                      <a:pt x="693" y="18"/>
                      <a:pt x="693" y="14"/>
                    </a:cubicBezTo>
                    <a:cubicBezTo>
                      <a:pt x="689" y="5"/>
                      <a:pt x="684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6333413" y="466479"/>
                <a:ext cx="69667" cy="26741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66" extrusionOk="0">
                    <a:moveTo>
                      <a:pt x="13" y="1"/>
                    </a:moveTo>
                    <a:cubicBezTo>
                      <a:pt x="5" y="1"/>
                      <a:pt x="0" y="5"/>
                      <a:pt x="0" y="14"/>
                    </a:cubicBezTo>
                    <a:cubicBezTo>
                      <a:pt x="0" y="18"/>
                      <a:pt x="5" y="21"/>
                      <a:pt x="9" y="21"/>
                    </a:cubicBezTo>
                    <a:cubicBezTo>
                      <a:pt x="366" y="54"/>
                      <a:pt x="672" y="213"/>
                      <a:pt x="672" y="258"/>
                    </a:cubicBezTo>
                    <a:cubicBezTo>
                      <a:pt x="672" y="262"/>
                      <a:pt x="676" y="266"/>
                      <a:pt x="680" y="266"/>
                    </a:cubicBezTo>
                    <a:cubicBezTo>
                      <a:pt x="689" y="266"/>
                      <a:pt x="693" y="262"/>
                      <a:pt x="693" y="258"/>
                    </a:cubicBezTo>
                    <a:cubicBezTo>
                      <a:pt x="693" y="185"/>
                      <a:pt x="351" y="29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6097868" y="677193"/>
                <a:ext cx="230716" cy="28600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2845" extrusionOk="0">
                    <a:moveTo>
                      <a:pt x="2295" y="676"/>
                    </a:moveTo>
                    <a:cubicBezTo>
                      <a:pt x="2293" y="676"/>
                      <a:pt x="2292" y="677"/>
                      <a:pt x="2291" y="678"/>
                    </a:cubicBezTo>
                    <a:lnTo>
                      <a:pt x="2291" y="678"/>
                    </a:lnTo>
                    <a:cubicBezTo>
                      <a:pt x="2292" y="677"/>
                      <a:pt x="2293" y="677"/>
                      <a:pt x="2295" y="676"/>
                    </a:cubicBezTo>
                    <a:close/>
                    <a:moveTo>
                      <a:pt x="2291" y="678"/>
                    </a:moveTo>
                    <a:cubicBezTo>
                      <a:pt x="2289" y="678"/>
                      <a:pt x="2287" y="679"/>
                      <a:pt x="2285" y="680"/>
                    </a:cubicBezTo>
                    <a:lnTo>
                      <a:pt x="2287" y="680"/>
                    </a:lnTo>
                    <a:cubicBezTo>
                      <a:pt x="2289" y="680"/>
                      <a:pt x="2290" y="679"/>
                      <a:pt x="2291" y="678"/>
                    </a:cubicBezTo>
                    <a:close/>
                    <a:moveTo>
                      <a:pt x="2283" y="680"/>
                    </a:moveTo>
                    <a:cubicBezTo>
                      <a:pt x="2279" y="680"/>
                      <a:pt x="2279" y="680"/>
                      <a:pt x="2275" y="684"/>
                    </a:cubicBezTo>
                    <a:cubicBezTo>
                      <a:pt x="2279" y="682"/>
                      <a:pt x="2282" y="681"/>
                      <a:pt x="2285" y="680"/>
                    </a:cubicBezTo>
                    <a:close/>
                    <a:moveTo>
                      <a:pt x="1282" y="0"/>
                    </a:moveTo>
                    <a:lnTo>
                      <a:pt x="1294" y="224"/>
                    </a:lnTo>
                    <a:lnTo>
                      <a:pt x="1294" y="233"/>
                    </a:lnTo>
                    <a:lnTo>
                      <a:pt x="1384" y="1936"/>
                    </a:lnTo>
                    <a:lnTo>
                      <a:pt x="1282" y="0"/>
                    </a:lnTo>
                    <a:close/>
                    <a:moveTo>
                      <a:pt x="122" y="2758"/>
                    </a:moveTo>
                    <a:lnTo>
                      <a:pt x="122" y="2758"/>
                    </a:lnTo>
                    <a:cubicBezTo>
                      <a:pt x="114" y="2762"/>
                      <a:pt x="107" y="2766"/>
                      <a:pt x="98" y="2775"/>
                    </a:cubicBezTo>
                    <a:cubicBezTo>
                      <a:pt x="66" y="2796"/>
                      <a:pt x="33" y="2820"/>
                      <a:pt x="0" y="2844"/>
                    </a:cubicBezTo>
                    <a:cubicBezTo>
                      <a:pt x="41" y="2815"/>
                      <a:pt x="82" y="2787"/>
                      <a:pt x="122" y="2758"/>
                    </a:cubicBezTo>
                    <a:close/>
                  </a:path>
                </a:pathLst>
              </a:custGeom>
              <a:solidFill>
                <a:srgbClr val="FFCC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6291692" y="738919"/>
                <a:ext cx="35688" cy="834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3" extrusionOk="0">
                    <a:moveTo>
                      <a:pt x="0" y="0"/>
                    </a:moveTo>
                    <a:cubicBezTo>
                      <a:pt x="11" y="9"/>
                      <a:pt x="23" y="18"/>
                      <a:pt x="35" y="25"/>
                    </a:cubicBezTo>
                    <a:lnTo>
                      <a:pt x="35" y="25"/>
                    </a:lnTo>
                    <a:cubicBezTo>
                      <a:pt x="31" y="20"/>
                      <a:pt x="24" y="16"/>
                      <a:pt x="17" y="13"/>
                    </a:cubicBezTo>
                    <a:cubicBezTo>
                      <a:pt x="13" y="9"/>
                      <a:pt x="5" y="4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6"/>
                      <a:pt x="37" y="27"/>
                      <a:pt x="38" y="29"/>
                    </a:cubicBezTo>
                    <a:cubicBezTo>
                      <a:pt x="48" y="34"/>
                      <a:pt x="57" y="38"/>
                      <a:pt x="66" y="42"/>
                    </a:cubicBezTo>
                    <a:lnTo>
                      <a:pt x="66" y="42"/>
                    </a:lnTo>
                    <a:cubicBezTo>
                      <a:pt x="56" y="37"/>
                      <a:pt x="45" y="31"/>
                      <a:pt x="35" y="25"/>
                    </a:cubicBezTo>
                    <a:close/>
                    <a:moveTo>
                      <a:pt x="66" y="42"/>
                    </a:moveTo>
                    <a:cubicBezTo>
                      <a:pt x="72" y="44"/>
                      <a:pt x="77" y="47"/>
                      <a:pt x="82" y="49"/>
                    </a:cubicBezTo>
                    <a:cubicBezTo>
                      <a:pt x="76" y="46"/>
                      <a:pt x="71" y="44"/>
                      <a:pt x="66" y="42"/>
                    </a:cubicBezTo>
                    <a:close/>
                    <a:moveTo>
                      <a:pt x="355" y="66"/>
                    </a:moveTo>
                    <a:cubicBezTo>
                      <a:pt x="352" y="66"/>
                      <a:pt x="351" y="66"/>
                      <a:pt x="349" y="67"/>
                    </a:cubicBezTo>
                    <a:lnTo>
                      <a:pt x="349" y="67"/>
                    </a:lnTo>
                    <a:cubicBezTo>
                      <a:pt x="351" y="67"/>
                      <a:pt x="353" y="66"/>
                      <a:pt x="355" y="66"/>
                    </a:cubicBezTo>
                    <a:close/>
                    <a:moveTo>
                      <a:pt x="349" y="67"/>
                    </a:moveTo>
                    <a:lnTo>
                      <a:pt x="349" y="67"/>
                    </a:lnTo>
                    <a:cubicBezTo>
                      <a:pt x="338" y="71"/>
                      <a:pt x="325" y="74"/>
                      <a:pt x="314" y="74"/>
                    </a:cubicBezTo>
                    <a:cubicBezTo>
                      <a:pt x="312" y="75"/>
                      <a:pt x="310" y="75"/>
                      <a:pt x="308" y="76"/>
                    </a:cubicBezTo>
                    <a:lnTo>
                      <a:pt x="308" y="76"/>
                    </a:lnTo>
                    <a:cubicBezTo>
                      <a:pt x="322" y="74"/>
                      <a:pt x="334" y="72"/>
                      <a:pt x="347" y="70"/>
                    </a:cubicBezTo>
                    <a:cubicBezTo>
                      <a:pt x="348" y="69"/>
                      <a:pt x="349" y="68"/>
                      <a:pt x="349" y="67"/>
                    </a:cubicBezTo>
                    <a:close/>
                    <a:moveTo>
                      <a:pt x="308" y="76"/>
                    </a:moveTo>
                    <a:cubicBezTo>
                      <a:pt x="305" y="76"/>
                      <a:pt x="302" y="77"/>
                      <a:pt x="299" y="77"/>
                    </a:cubicBezTo>
                    <a:lnTo>
                      <a:pt x="299" y="77"/>
                    </a:lnTo>
                    <a:cubicBezTo>
                      <a:pt x="302" y="77"/>
                      <a:pt x="305" y="77"/>
                      <a:pt x="308" y="76"/>
                    </a:cubicBezTo>
                    <a:close/>
                    <a:moveTo>
                      <a:pt x="299" y="77"/>
                    </a:moveTo>
                    <a:cubicBezTo>
                      <a:pt x="297" y="77"/>
                      <a:pt x="295" y="77"/>
                      <a:pt x="293" y="77"/>
                    </a:cubicBezTo>
                    <a:cubicBezTo>
                      <a:pt x="289" y="77"/>
                      <a:pt x="284" y="79"/>
                      <a:pt x="279" y="81"/>
                    </a:cubicBezTo>
                    <a:lnTo>
                      <a:pt x="279" y="81"/>
                    </a:lnTo>
                    <a:cubicBezTo>
                      <a:pt x="286" y="80"/>
                      <a:pt x="292" y="78"/>
                      <a:pt x="299" y="77"/>
                    </a:cubicBezTo>
                    <a:close/>
                    <a:moveTo>
                      <a:pt x="279" y="81"/>
                    </a:moveTo>
                    <a:lnTo>
                      <a:pt x="279" y="81"/>
                    </a:lnTo>
                    <a:cubicBezTo>
                      <a:pt x="276" y="81"/>
                      <a:pt x="272" y="82"/>
                      <a:pt x="269" y="82"/>
                    </a:cubicBezTo>
                    <a:cubicBezTo>
                      <a:pt x="272" y="82"/>
                      <a:pt x="276" y="82"/>
                      <a:pt x="279" y="81"/>
                    </a:cubicBez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6043883" y="671462"/>
                <a:ext cx="367739" cy="332151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3304" extrusionOk="0">
                    <a:moveTo>
                      <a:pt x="3642" y="1"/>
                    </a:moveTo>
                    <a:cubicBezTo>
                      <a:pt x="3471" y="200"/>
                      <a:pt x="3246" y="431"/>
                      <a:pt x="2966" y="660"/>
                    </a:cubicBezTo>
                    <a:cubicBezTo>
                      <a:pt x="2929" y="692"/>
                      <a:pt x="2885" y="716"/>
                      <a:pt x="2840" y="729"/>
                    </a:cubicBezTo>
                    <a:cubicBezTo>
                      <a:pt x="2836" y="733"/>
                      <a:pt x="2836" y="733"/>
                      <a:pt x="2832" y="733"/>
                    </a:cubicBezTo>
                    <a:cubicBezTo>
                      <a:pt x="2824" y="737"/>
                      <a:pt x="2820" y="737"/>
                      <a:pt x="2812" y="741"/>
                    </a:cubicBezTo>
                    <a:cubicBezTo>
                      <a:pt x="2788" y="745"/>
                      <a:pt x="2763" y="748"/>
                      <a:pt x="2734" y="753"/>
                    </a:cubicBezTo>
                    <a:lnTo>
                      <a:pt x="2710" y="753"/>
                    </a:lnTo>
                    <a:cubicBezTo>
                      <a:pt x="2661" y="753"/>
                      <a:pt x="2617" y="745"/>
                      <a:pt x="2572" y="729"/>
                    </a:cubicBezTo>
                    <a:cubicBezTo>
                      <a:pt x="2563" y="729"/>
                      <a:pt x="2555" y="724"/>
                      <a:pt x="2547" y="720"/>
                    </a:cubicBezTo>
                    <a:cubicBezTo>
                      <a:pt x="2519" y="708"/>
                      <a:pt x="2490" y="692"/>
                      <a:pt x="2465" y="671"/>
                    </a:cubicBezTo>
                    <a:cubicBezTo>
                      <a:pt x="2458" y="667"/>
                      <a:pt x="2454" y="664"/>
                      <a:pt x="2450" y="660"/>
                    </a:cubicBezTo>
                    <a:cubicBezTo>
                      <a:pt x="2193" y="448"/>
                      <a:pt x="1982" y="241"/>
                      <a:pt x="1819" y="49"/>
                    </a:cubicBezTo>
                    <a:lnTo>
                      <a:pt x="1819" y="57"/>
                    </a:lnTo>
                    <a:lnTo>
                      <a:pt x="1921" y="1993"/>
                    </a:lnTo>
                    <a:cubicBezTo>
                      <a:pt x="1921" y="1993"/>
                      <a:pt x="1404" y="2299"/>
                      <a:pt x="773" y="2734"/>
                    </a:cubicBezTo>
                    <a:cubicBezTo>
                      <a:pt x="762" y="2742"/>
                      <a:pt x="749" y="2750"/>
                      <a:pt x="737" y="2759"/>
                    </a:cubicBezTo>
                    <a:cubicBezTo>
                      <a:pt x="732" y="2763"/>
                      <a:pt x="725" y="2767"/>
                      <a:pt x="721" y="2770"/>
                    </a:cubicBezTo>
                    <a:cubicBezTo>
                      <a:pt x="700" y="2787"/>
                      <a:pt x="680" y="2799"/>
                      <a:pt x="659" y="2815"/>
                    </a:cubicBezTo>
                    <a:cubicBezTo>
                      <a:pt x="619" y="2844"/>
                      <a:pt x="578" y="2872"/>
                      <a:pt x="537" y="2901"/>
                    </a:cubicBezTo>
                    <a:cubicBezTo>
                      <a:pt x="411" y="2990"/>
                      <a:pt x="285" y="3084"/>
                      <a:pt x="159" y="3182"/>
                    </a:cubicBezTo>
                    <a:cubicBezTo>
                      <a:pt x="151" y="3189"/>
                      <a:pt x="143" y="3194"/>
                      <a:pt x="135" y="3202"/>
                    </a:cubicBezTo>
                    <a:cubicBezTo>
                      <a:pt x="127" y="3206"/>
                      <a:pt x="118" y="3210"/>
                      <a:pt x="110" y="3219"/>
                    </a:cubicBezTo>
                    <a:cubicBezTo>
                      <a:pt x="103" y="3223"/>
                      <a:pt x="98" y="3226"/>
                      <a:pt x="90" y="3234"/>
                    </a:cubicBezTo>
                    <a:cubicBezTo>
                      <a:pt x="62" y="3255"/>
                      <a:pt x="29" y="3279"/>
                      <a:pt x="0" y="3304"/>
                    </a:cubicBezTo>
                    <a:lnTo>
                      <a:pt x="253" y="3304"/>
                    </a:lnTo>
                    <a:lnTo>
                      <a:pt x="732" y="2999"/>
                    </a:lnTo>
                    <a:cubicBezTo>
                      <a:pt x="732" y="2994"/>
                      <a:pt x="737" y="2990"/>
                      <a:pt x="745" y="2990"/>
                    </a:cubicBezTo>
                    <a:lnTo>
                      <a:pt x="1038" y="2808"/>
                    </a:lnTo>
                    <a:lnTo>
                      <a:pt x="2506" y="1876"/>
                    </a:lnTo>
                    <a:lnTo>
                      <a:pt x="2446" y="1282"/>
                    </a:lnTo>
                    <a:lnTo>
                      <a:pt x="3658" y="440"/>
                    </a:lnTo>
                    <a:lnTo>
                      <a:pt x="3642" y="1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6117472" y="972051"/>
                <a:ext cx="1407" cy="905"/>
              </a:xfrm>
              <a:custGeom>
                <a:avLst/>
                <a:gdLst/>
                <a:ahLst/>
                <a:cxnLst/>
                <a:rect l="l" t="t" r="r" b="b"/>
                <a:pathLst>
                  <a:path w="14" h="9" extrusionOk="0">
                    <a:moveTo>
                      <a:pt x="13" y="0"/>
                    </a:moveTo>
                    <a:cubicBezTo>
                      <a:pt x="5" y="0"/>
                      <a:pt x="0" y="4"/>
                      <a:pt x="0" y="9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AAB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6295814" y="741734"/>
                <a:ext cx="101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6226749" y="676388"/>
                <a:ext cx="102742" cy="78614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782" extrusionOk="0">
                    <a:moveTo>
                      <a:pt x="0" y="0"/>
                    </a:moveTo>
                    <a:lnTo>
                      <a:pt x="12" y="232"/>
                    </a:lnTo>
                    <a:lnTo>
                      <a:pt x="12" y="241"/>
                    </a:lnTo>
                    <a:cubicBezTo>
                      <a:pt x="150" y="382"/>
                      <a:pt x="310" y="537"/>
                      <a:pt x="496" y="688"/>
                    </a:cubicBezTo>
                    <a:cubicBezTo>
                      <a:pt x="533" y="720"/>
                      <a:pt x="573" y="740"/>
                      <a:pt x="618" y="757"/>
                    </a:cubicBezTo>
                    <a:cubicBezTo>
                      <a:pt x="663" y="773"/>
                      <a:pt x="708" y="781"/>
                      <a:pt x="757" y="781"/>
                    </a:cubicBezTo>
                    <a:cubicBezTo>
                      <a:pt x="838" y="781"/>
                      <a:pt x="920" y="757"/>
                      <a:pt x="984" y="708"/>
                    </a:cubicBezTo>
                    <a:lnTo>
                      <a:pt x="1001" y="699"/>
                    </a:lnTo>
                    <a:cubicBezTo>
                      <a:pt x="1005" y="696"/>
                      <a:pt x="1009" y="692"/>
                      <a:pt x="1013" y="688"/>
                    </a:cubicBezTo>
                    <a:cubicBezTo>
                      <a:pt x="1017" y="688"/>
                      <a:pt x="1017" y="684"/>
                      <a:pt x="1021" y="680"/>
                    </a:cubicBezTo>
                    <a:lnTo>
                      <a:pt x="1021" y="680"/>
                    </a:lnTo>
                    <a:cubicBezTo>
                      <a:pt x="1017" y="684"/>
                      <a:pt x="1013" y="684"/>
                      <a:pt x="1005" y="688"/>
                    </a:cubicBezTo>
                    <a:cubicBezTo>
                      <a:pt x="993" y="692"/>
                      <a:pt x="976" y="696"/>
                      <a:pt x="960" y="696"/>
                    </a:cubicBezTo>
                    <a:cubicBezTo>
                      <a:pt x="952" y="699"/>
                      <a:pt x="948" y="699"/>
                      <a:pt x="939" y="699"/>
                    </a:cubicBezTo>
                    <a:cubicBezTo>
                      <a:pt x="924" y="704"/>
                      <a:pt x="907" y="704"/>
                      <a:pt x="891" y="704"/>
                    </a:cubicBezTo>
                    <a:cubicBezTo>
                      <a:pt x="842" y="704"/>
                      <a:pt x="798" y="696"/>
                      <a:pt x="753" y="680"/>
                    </a:cubicBezTo>
                    <a:cubicBezTo>
                      <a:pt x="728" y="671"/>
                      <a:pt x="708" y="663"/>
                      <a:pt x="684" y="651"/>
                    </a:cubicBezTo>
                    <a:cubicBezTo>
                      <a:pt x="680" y="647"/>
                      <a:pt x="671" y="639"/>
                      <a:pt x="663" y="635"/>
                    </a:cubicBezTo>
                    <a:cubicBezTo>
                      <a:pt x="651" y="631"/>
                      <a:pt x="643" y="622"/>
                      <a:pt x="631" y="611"/>
                    </a:cubicBezTo>
                    <a:cubicBezTo>
                      <a:pt x="374" y="399"/>
                      <a:pt x="163" y="19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6157986" y="354487"/>
                <a:ext cx="254039" cy="20216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2011" extrusionOk="0">
                    <a:moveTo>
                      <a:pt x="2526" y="1"/>
                    </a:moveTo>
                    <a:lnTo>
                      <a:pt x="2526" y="1"/>
                    </a:lnTo>
                    <a:cubicBezTo>
                      <a:pt x="2524" y="2"/>
                      <a:pt x="2522" y="4"/>
                      <a:pt x="2520" y="5"/>
                    </a:cubicBezTo>
                    <a:lnTo>
                      <a:pt x="2520" y="5"/>
                    </a:lnTo>
                    <a:cubicBezTo>
                      <a:pt x="2522" y="4"/>
                      <a:pt x="2524" y="2"/>
                      <a:pt x="2526" y="1"/>
                    </a:cubicBezTo>
                    <a:close/>
                    <a:moveTo>
                      <a:pt x="2520" y="5"/>
                    </a:moveTo>
                    <a:cubicBezTo>
                      <a:pt x="2513" y="10"/>
                      <a:pt x="2505" y="14"/>
                      <a:pt x="2498" y="18"/>
                    </a:cubicBezTo>
                    <a:lnTo>
                      <a:pt x="2498" y="18"/>
                    </a:lnTo>
                    <a:cubicBezTo>
                      <a:pt x="2499" y="18"/>
                      <a:pt x="2501" y="17"/>
                      <a:pt x="2502" y="17"/>
                    </a:cubicBezTo>
                    <a:cubicBezTo>
                      <a:pt x="2508" y="14"/>
                      <a:pt x="2514" y="9"/>
                      <a:pt x="2520" y="5"/>
                    </a:cubicBezTo>
                    <a:close/>
                    <a:moveTo>
                      <a:pt x="2498" y="18"/>
                    </a:moveTo>
                    <a:cubicBezTo>
                      <a:pt x="2491" y="21"/>
                      <a:pt x="2486" y="21"/>
                      <a:pt x="2483" y="25"/>
                    </a:cubicBezTo>
                    <a:cubicBezTo>
                      <a:pt x="2413" y="58"/>
                      <a:pt x="2316" y="86"/>
                      <a:pt x="2197" y="118"/>
                    </a:cubicBezTo>
                    <a:cubicBezTo>
                      <a:pt x="1808" y="213"/>
                      <a:pt x="1206" y="292"/>
                      <a:pt x="733" y="292"/>
                    </a:cubicBezTo>
                    <a:cubicBezTo>
                      <a:pt x="618" y="292"/>
                      <a:pt x="511" y="288"/>
                      <a:pt x="416" y="277"/>
                    </a:cubicBezTo>
                    <a:cubicBezTo>
                      <a:pt x="220" y="257"/>
                      <a:pt x="82" y="212"/>
                      <a:pt x="29" y="139"/>
                    </a:cubicBezTo>
                    <a:cubicBezTo>
                      <a:pt x="12" y="147"/>
                      <a:pt x="1" y="163"/>
                      <a:pt x="1" y="184"/>
                    </a:cubicBezTo>
                    <a:lnTo>
                      <a:pt x="8" y="294"/>
                    </a:lnTo>
                    <a:lnTo>
                      <a:pt x="8" y="318"/>
                    </a:lnTo>
                    <a:lnTo>
                      <a:pt x="25" y="566"/>
                    </a:lnTo>
                    <a:lnTo>
                      <a:pt x="74" y="1258"/>
                    </a:lnTo>
                    <a:lnTo>
                      <a:pt x="127" y="2010"/>
                    </a:lnTo>
                    <a:cubicBezTo>
                      <a:pt x="123" y="1725"/>
                      <a:pt x="102" y="680"/>
                      <a:pt x="130" y="330"/>
                    </a:cubicBezTo>
                    <a:cubicBezTo>
                      <a:pt x="422" y="397"/>
                      <a:pt x="693" y="424"/>
                      <a:pt x="942" y="424"/>
                    </a:cubicBezTo>
                    <a:cubicBezTo>
                      <a:pt x="1694" y="424"/>
                      <a:pt x="2236" y="175"/>
                      <a:pt x="2498" y="18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6427108" y="344233"/>
                <a:ext cx="503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5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9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6282745" y="636478"/>
                <a:ext cx="67556" cy="683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" extrusionOk="0">
                    <a:moveTo>
                      <a:pt x="443" y="1"/>
                    </a:moveTo>
                    <a:cubicBezTo>
                      <a:pt x="434" y="1"/>
                      <a:pt x="425" y="2"/>
                      <a:pt x="416" y="3"/>
                    </a:cubicBezTo>
                    <a:cubicBezTo>
                      <a:pt x="403" y="7"/>
                      <a:pt x="387" y="11"/>
                      <a:pt x="375" y="15"/>
                    </a:cubicBezTo>
                    <a:cubicBezTo>
                      <a:pt x="358" y="19"/>
                      <a:pt x="342" y="27"/>
                      <a:pt x="334" y="27"/>
                    </a:cubicBezTo>
                    <a:cubicBezTo>
                      <a:pt x="314" y="23"/>
                      <a:pt x="281" y="11"/>
                      <a:pt x="252" y="7"/>
                    </a:cubicBezTo>
                    <a:cubicBezTo>
                      <a:pt x="238" y="5"/>
                      <a:pt x="223" y="4"/>
                      <a:pt x="208" y="4"/>
                    </a:cubicBezTo>
                    <a:cubicBezTo>
                      <a:pt x="193" y="4"/>
                      <a:pt x="177" y="5"/>
                      <a:pt x="163" y="7"/>
                    </a:cubicBezTo>
                    <a:cubicBezTo>
                      <a:pt x="106" y="19"/>
                      <a:pt x="49" y="39"/>
                      <a:pt x="1" y="67"/>
                    </a:cubicBezTo>
                    <a:cubicBezTo>
                      <a:pt x="53" y="47"/>
                      <a:pt x="110" y="31"/>
                      <a:pt x="168" y="23"/>
                    </a:cubicBezTo>
                    <a:cubicBezTo>
                      <a:pt x="196" y="23"/>
                      <a:pt x="224" y="23"/>
                      <a:pt x="249" y="27"/>
                    </a:cubicBezTo>
                    <a:cubicBezTo>
                      <a:pt x="265" y="31"/>
                      <a:pt x="277" y="31"/>
                      <a:pt x="290" y="35"/>
                    </a:cubicBezTo>
                    <a:cubicBezTo>
                      <a:pt x="305" y="39"/>
                      <a:pt x="318" y="47"/>
                      <a:pt x="334" y="47"/>
                    </a:cubicBezTo>
                    <a:cubicBezTo>
                      <a:pt x="358" y="47"/>
                      <a:pt x="367" y="39"/>
                      <a:pt x="378" y="35"/>
                    </a:cubicBezTo>
                    <a:cubicBezTo>
                      <a:pt x="391" y="27"/>
                      <a:pt x="407" y="27"/>
                      <a:pt x="419" y="23"/>
                    </a:cubicBezTo>
                    <a:cubicBezTo>
                      <a:pt x="434" y="21"/>
                      <a:pt x="448" y="20"/>
                      <a:pt x="462" y="20"/>
                    </a:cubicBezTo>
                    <a:cubicBezTo>
                      <a:pt x="476" y="20"/>
                      <a:pt x="490" y="21"/>
                      <a:pt x="504" y="23"/>
                    </a:cubicBezTo>
                    <a:cubicBezTo>
                      <a:pt x="562" y="31"/>
                      <a:pt x="615" y="47"/>
                      <a:pt x="671" y="67"/>
                    </a:cubicBezTo>
                    <a:cubicBezTo>
                      <a:pt x="619" y="39"/>
                      <a:pt x="566" y="19"/>
                      <a:pt x="504" y="7"/>
                    </a:cubicBezTo>
                    <a:cubicBezTo>
                      <a:pt x="485" y="4"/>
                      <a:pt x="465" y="1"/>
                      <a:pt x="443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6282745" y="645626"/>
                <a:ext cx="66350" cy="784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7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7" y="10"/>
                      <a:pt x="102" y="46"/>
                      <a:pt x="159" y="58"/>
                    </a:cubicBezTo>
                    <a:cubicBezTo>
                      <a:pt x="216" y="74"/>
                      <a:pt x="273" y="78"/>
                      <a:pt x="330" y="78"/>
                    </a:cubicBezTo>
                    <a:cubicBezTo>
                      <a:pt x="387" y="78"/>
                      <a:pt x="444" y="74"/>
                      <a:pt x="500" y="58"/>
                    </a:cubicBezTo>
                    <a:cubicBezTo>
                      <a:pt x="553" y="46"/>
                      <a:pt x="602" y="10"/>
                      <a:pt x="660" y="1"/>
                    </a:cubicBezTo>
                    <a:lnTo>
                      <a:pt x="660" y="1"/>
                    </a:lnTo>
                    <a:cubicBezTo>
                      <a:pt x="602" y="5"/>
                      <a:pt x="553" y="38"/>
                      <a:pt x="497" y="50"/>
                    </a:cubicBezTo>
                    <a:cubicBezTo>
                      <a:pt x="444" y="66"/>
                      <a:pt x="387" y="66"/>
                      <a:pt x="330" y="66"/>
                    </a:cubicBezTo>
                    <a:cubicBezTo>
                      <a:pt x="273" y="66"/>
                      <a:pt x="216" y="66"/>
                      <a:pt x="163" y="50"/>
                    </a:cubicBezTo>
                    <a:cubicBezTo>
                      <a:pt x="106" y="38"/>
                      <a:pt x="57" y="5"/>
                      <a:pt x="1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6285158" y="643213"/>
                <a:ext cx="62228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619" h="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3" y="17"/>
                      <a:pt x="208" y="25"/>
                      <a:pt x="310" y="25"/>
                    </a:cubicBezTo>
                    <a:cubicBezTo>
                      <a:pt x="416" y="25"/>
                      <a:pt x="517" y="17"/>
                      <a:pt x="619" y="0"/>
                    </a:cubicBezTo>
                    <a:lnTo>
                      <a:pt x="619" y="0"/>
                    </a:lnTo>
                    <a:cubicBezTo>
                      <a:pt x="536" y="8"/>
                      <a:pt x="450" y="14"/>
                      <a:pt x="366" y="14"/>
                    </a:cubicBezTo>
                    <a:cubicBezTo>
                      <a:pt x="347" y="14"/>
                      <a:pt x="328" y="14"/>
                      <a:pt x="310" y="13"/>
                    </a:cubicBezTo>
                    <a:cubicBezTo>
                      <a:pt x="291" y="14"/>
                      <a:pt x="272" y="14"/>
                      <a:pt x="254" y="14"/>
                    </a:cubicBezTo>
                    <a:cubicBezTo>
                      <a:pt x="170" y="14"/>
                      <a:pt x="84" y="8"/>
                      <a:pt x="1" y="0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6297825" y="559370"/>
                <a:ext cx="39408" cy="1558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55" extrusionOk="0">
                    <a:moveTo>
                      <a:pt x="176" y="1"/>
                    </a:moveTo>
                    <a:cubicBezTo>
                      <a:pt x="151" y="1"/>
                      <a:pt x="127" y="8"/>
                      <a:pt x="106" y="21"/>
                    </a:cubicBezTo>
                    <a:cubicBezTo>
                      <a:pt x="50" y="53"/>
                      <a:pt x="13" y="119"/>
                      <a:pt x="1" y="139"/>
                    </a:cubicBezTo>
                    <a:cubicBezTo>
                      <a:pt x="37" y="143"/>
                      <a:pt x="74" y="143"/>
                      <a:pt x="115" y="143"/>
                    </a:cubicBezTo>
                    <a:lnTo>
                      <a:pt x="196" y="143"/>
                    </a:lnTo>
                    <a:lnTo>
                      <a:pt x="298" y="135"/>
                    </a:lnTo>
                    <a:lnTo>
                      <a:pt x="350" y="130"/>
                    </a:lnTo>
                    <a:lnTo>
                      <a:pt x="375" y="127"/>
                    </a:lnTo>
                    <a:lnTo>
                      <a:pt x="391" y="127"/>
                    </a:lnTo>
                    <a:cubicBezTo>
                      <a:pt x="371" y="102"/>
                      <a:pt x="306" y="42"/>
                      <a:pt x="237" y="13"/>
                    </a:cubicBezTo>
                    <a:cubicBezTo>
                      <a:pt x="217" y="5"/>
                      <a:pt x="196" y="1"/>
                      <a:pt x="176" y="1"/>
                    </a:cubicBezTo>
                    <a:close/>
                    <a:moveTo>
                      <a:pt x="70" y="151"/>
                    </a:moveTo>
                    <a:cubicBezTo>
                      <a:pt x="82" y="155"/>
                      <a:pt x="95" y="155"/>
                      <a:pt x="110" y="155"/>
                    </a:cubicBezTo>
                    <a:cubicBezTo>
                      <a:pt x="131" y="155"/>
                      <a:pt x="155" y="151"/>
                      <a:pt x="180" y="15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6297523" y="572037"/>
                <a:ext cx="40514" cy="2513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5" extrusionOk="0">
                    <a:moveTo>
                      <a:pt x="378" y="1"/>
                    </a:moveTo>
                    <a:lnTo>
                      <a:pt x="353" y="4"/>
                    </a:lnTo>
                    <a:lnTo>
                      <a:pt x="301" y="9"/>
                    </a:lnTo>
                    <a:lnTo>
                      <a:pt x="199" y="17"/>
                    </a:lnTo>
                    <a:lnTo>
                      <a:pt x="118" y="17"/>
                    </a:lnTo>
                    <a:cubicBezTo>
                      <a:pt x="77" y="17"/>
                      <a:pt x="40" y="17"/>
                      <a:pt x="4" y="13"/>
                    </a:cubicBezTo>
                    <a:lnTo>
                      <a:pt x="0" y="21"/>
                    </a:lnTo>
                    <a:cubicBezTo>
                      <a:pt x="21" y="25"/>
                      <a:pt x="49" y="25"/>
                      <a:pt x="73" y="25"/>
                    </a:cubicBezTo>
                    <a:lnTo>
                      <a:pt x="183" y="25"/>
                    </a:lnTo>
                    <a:cubicBezTo>
                      <a:pt x="301" y="21"/>
                      <a:pt x="402" y="9"/>
                      <a:pt x="402" y="9"/>
                    </a:cubicBezTo>
                    <a:cubicBezTo>
                      <a:pt x="402" y="9"/>
                      <a:pt x="398" y="4"/>
                      <a:pt x="394" y="1"/>
                    </a:cubicBezTo>
                    <a:close/>
                  </a:path>
                </a:pathLst>
              </a:custGeom>
              <a:solidFill>
                <a:srgbClr val="4421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6225945" y="401536"/>
                <a:ext cx="103144" cy="16004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592" extrusionOk="0">
                    <a:moveTo>
                      <a:pt x="679" y="1"/>
                    </a:moveTo>
                    <a:cubicBezTo>
                      <a:pt x="480" y="33"/>
                      <a:pt x="256" y="57"/>
                      <a:pt x="0" y="74"/>
                    </a:cubicBezTo>
                    <a:lnTo>
                      <a:pt x="158" y="461"/>
                    </a:lnTo>
                    <a:cubicBezTo>
                      <a:pt x="370" y="395"/>
                      <a:pt x="569" y="354"/>
                      <a:pt x="577" y="354"/>
                    </a:cubicBezTo>
                    <a:lnTo>
                      <a:pt x="577" y="350"/>
                    </a:lnTo>
                    <a:lnTo>
                      <a:pt x="577" y="294"/>
                    </a:lnTo>
                    <a:lnTo>
                      <a:pt x="675" y="363"/>
                    </a:lnTo>
                    <a:lnTo>
                      <a:pt x="675" y="399"/>
                    </a:lnTo>
                    <a:lnTo>
                      <a:pt x="675" y="444"/>
                    </a:lnTo>
                    <a:cubicBezTo>
                      <a:pt x="671" y="480"/>
                      <a:pt x="663" y="521"/>
                      <a:pt x="651" y="570"/>
                    </a:cubicBezTo>
                    <a:lnTo>
                      <a:pt x="630" y="664"/>
                    </a:lnTo>
                    <a:lnTo>
                      <a:pt x="821" y="1591"/>
                    </a:lnTo>
                    <a:cubicBezTo>
                      <a:pt x="842" y="1578"/>
                      <a:pt x="866" y="1571"/>
                      <a:pt x="891" y="1571"/>
                    </a:cubicBezTo>
                    <a:cubicBezTo>
                      <a:pt x="911" y="1571"/>
                      <a:pt x="932" y="1575"/>
                      <a:pt x="952" y="1583"/>
                    </a:cubicBezTo>
                    <a:lnTo>
                      <a:pt x="1025" y="782"/>
                    </a:lnTo>
                    <a:lnTo>
                      <a:pt x="960" y="705"/>
                    </a:lnTo>
                    <a:lnTo>
                      <a:pt x="984" y="566"/>
                    </a:lnTo>
                    <a:lnTo>
                      <a:pt x="769" y="480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6322455" y="458336"/>
                <a:ext cx="2513" cy="14074"/>
              </a:xfrm>
              <a:custGeom>
                <a:avLst/>
                <a:gdLst/>
                <a:ahLst/>
                <a:cxnLst/>
                <a:rect l="l" t="t" r="r" b="b"/>
                <a:pathLst>
                  <a:path w="25" h="140" extrusionOk="0">
                    <a:moveTo>
                      <a:pt x="0" y="140"/>
                    </a:moveTo>
                    <a:close/>
                    <a:moveTo>
                      <a:pt x="24" y="1"/>
                    </a:move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FDA2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6291290" y="446071"/>
                <a:ext cx="2513" cy="12767"/>
              </a:xfrm>
              <a:custGeom>
                <a:avLst/>
                <a:gdLst/>
                <a:ahLst/>
                <a:cxnLst/>
                <a:rect l="l" t="t" r="r" b="b"/>
                <a:pathLst>
                  <a:path w="25" h="127" extrusionOk="0">
                    <a:moveTo>
                      <a:pt x="25" y="1"/>
                    </a:moveTo>
                    <a:lnTo>
                      <a:pt x="1" y="127"/>
                    </a:lnTo>
                    <a:cubicBezTo>
                      <a:pt x="13" y="78"/>
                      <a:pt x="21" y="37"/>
                      <a:pt x="25" y="1"/>
                    </a:cubicBezTo>
                    <a:close/>
                  </a:path>
                </a:pathLst>
              </a:custGeom>
              <a:solidFill>
                <a:srgbClr val="8B4D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6293703" y="437928"/>
                <a:ext cx="101" cy="8243"/>
              </a:xfrm>
              <a:custGeom>
                <a:avLst/>
                <a:gdLst/>
                <a:ahLst/>
                <a:cxnLst/>
                <a:rect l="l" t="t" r="r" b="b"/>
                <a:pathLst>
                  <a:path w="1" h="82" extrusionOk="0">
                    <a:moveTo>
                      <a:pt x="1" y="1"/>
                    </a:moveTo>
                    <a:lnTo>
                      <a:pt x="1" y="82"/>
                    </a:lnTo>
                    <a:lnTo>
                      <a:pt x="1" y="37"/>
                    </a:lnTo>
                    <a:close/>
                  </a:path>
                </a:pathLst>
              </a:custGeom>
              <a:solidFill>
                <a:srgbClr val="8B4D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823015" y="2074678"/>
                <a:ext cx="377591" cy="527682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5249" extrusionOk="0">
                    <a:moveTo>
                      <a:pt x="1392" y="0"/>
                    </a:moveTo>
                    <a:cubicBezTo>
                      <a:pt x="1128" y="407"/>
                      <a:pt x="839" y="891"/>
                      <a:pt x="659" y="1322"/>
                    </a:cubicBezTo>
                    <a:cubicBezTo>
                      <a:pt x="310" y="2136"/>
                      <a:pt x="25" y="3775"/>
                      <a:pt x="0" y="4955"/>
                    </a:cubicBezTo>
                    <a:lnTo>
                      <a:pt x="424" y="5248"/>
                    </a:lnTo>
                    <a:lnTo>
                      <a:pt x="1498" y="4166"/>
                    </a:lnTo>
                    <a:lnTo>
                      <a:pt x="835" y="2949"/>
                    </a:lnTo>
                    <a:lnTo>
                      <a:pt x="2157" y="635"/>
                    </a:lnTo>
                    <a:lnTo>
                      <a:pt x="2246" y="1204"/>
                    </a:lnTo>
                    <a:lnTo>
                      <a:pt x="3755" y="744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6697035" y="2074678"/>
                <a:ext cx="194324" cy="786044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7819" extrusionOk="0">
                    <a:moveTo>
                      <a:pt x="1" y="0"/>
                    </a:moveTo>
                    <a:lnTo>
                      <a:pt x="1094" y="3063"/>
                    </a:lnTo>
                    <a:lnTo>
                      <a:pt x="1131" y="3547"/>
                    </a:lnTo>
                    <a:cubicBezTo>
                      <a:pt x="1237" y="4898"/>
                      <a:pt x="1135" y="6257"/>
                      <a:pt x="826" y="7579"/>
                    </a:cubicBezTo>
                    <a:lnTo>
                      <a:pt x="769" y="7819"/>
                    </a:lnTo>
                    <a:cubicBezTo>
                      <a:pt x="1246" y="7196"/>
                      <a:pt x="1811" y="6163"/>
                      <a:pt x="1811" y="6163"/>
                    </a:cubicBezTo>
                    <a:lnTo>
                      <a:pt x="1933" y="5927"/>
                    </a:lnTo>
                    <a:cubicBezTo>
                      <a:pt x="1933" y="5927"/>
                      <a:pt x="1400" y="2680"/>
                      <a:pt x="810" y="915"/>
                    </a:cubicBezTo>
                    <a:cubicBezTo>
                      <a:pt x="627" y="663"/>
                      <a:pt x="386" y="322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6844313" y="2810868"/>
                <a:ext cx="146372" cy="1437076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4295" extrusionOk="0">
                    <a:moveTo>
                      <a:pt x="358" y="0"/>
                    </a:moveTo>
                    <a:lnTo>
                      <a:pt x="0" y="2571"/>
                    </a:lnTo>
                    <a:cubicBezTo>
                      <a:pt x="0" y="2571"/>
                      <a:pt x="280" y="2616"/>
                      <a:pt x="590" y="3405"/>
                    </a:cubicBezTo>
                    <a:cubicBezTo>
                      <a:pt x="378" y="4251"/>
                      <a:pt x="590" y="5349"/>
                      <a:pt x="590" y="5349"/>
                    </a:cubicBezTo>
                    <a:cubicBezTo>
                      <a:pt x="590" y="5349"/>
                      <a:pt x="1094" y="5951"/>
                      <a:pt x="1045" y="6082"/>
                    </a:cubicBezTo>
                    <a:cubicBezTo>
                      <a:pt x="996" y="6212"/>
                      <a:pt x="960" y="6215"/>
                      <a:pt x="960" y="6215"/>
                    </a:cubicBezTo>
                    <a:cubicBezTo>
                      <a:pt x="960" y="6215"/>
                      <a:pt x="1200" y="6382"/>
                      <a:pt x="1139" y="6484"/>
                    </a:cubicBezTo>
                    <a:cubicBezTo>
                      <a:pt x="1078" y="6585"/>
                      <a:pt x="932" y="6728"/>
                      <a:pt x="932" y="6728"/>
                    </a:cubicBezTo>
                    <a:cubicBezTo>
                      <a:pt x="932" y="6728"/>
                      <a:pt x="1456" y="11655"/>
                      <a:pt x="1383" y="14295"/>
                    </a:cubicBezTo>
                    <a:cubicBezTo>
                      <a:pt x="1403" y="13681"/>
                      <a:pt x="1428" y="12741"/>
                      <a:pt x="1428" y="11703"/>
                    </a:cubicBezTo>
                    <a:cubicBezTo>
                      <a:pt x="1432" y="9954"/>
                      <a:pt x="1358" y="7920"/>
                      <a:pt x="1090" y="6630"/>
                    </a:cubicBezTo>
                    <a:cubicBezTo>
                      <a:pt x="1273" y="6529"/>
                      <a:pt x="1208" y="6521"/>
                      <a:pt x="1240" y="6448"/>
                    </a:cubicBezTo>
                    <a:cubicBezTo>
                      <a:pt x="1245" y="6439"/>
                      <a:pt x="1245" y="6435"/>
                      <a:pt x="1245" y="6427"/>
                    </a:cubicBezTo>
                    <a:cubicBezTo>
                      <a:pt x="1245" y="6350"/>
                      <a:pt x="1050" y="6212"/>
                      <a:pt x="1050" y="6212"/>
                    </a:cubicBezTo>
                    <a:cubicBezTo>
                      <a:pt x="1050" y="6212"/>
                      <a:pt x="1176" y="6167"/>
                      <a:pt x="1176" y="6053"/>
                    </a:cubicBezTo>
                    <a:cubicBezTo>
                      <a:pt x="1176" y="6048"/>
                      <a:pt x="1172" y="6041"/>
                      <a:pt x="1172" y="6037"/>
                    </a:cubicBezTo>
                    <a:cubicBezTo>
                      <a:pt x="1159" y="5911"/>
                      <a:pt x="915" y="5419"/>
                      <a:pt x="691" y="5211"/>
                    </a:cubicBezTo>
                    <a:cubicBezTo>
                      <a:pt x="691" y="4906"/>
                      <a:pt x="654" y="4442"/>
                      <a:pt x="654" y="4039"/>
                    </a:cubicBezTo>
                    <a:cubicBezTo>
                      <a:pt x="654" y="3778"/>
                      <a:pt x="671" y="3543"/>
                      <a:pt x="724" y="3388"/>
                    </a:cubicBezTo>
                    <a:cubicBezTo>
                      <a:pt x="679" y="2798"/>
                      <a:pt x="239" y="2408"/>
                      <a:pt x="239" y="2408"/>
                    </a:cubicBezTo>
                    <a:cubicBezTo>
                      <a:pt x="239" y="2408"/>
                      <a:pt x="333" y="1098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6355128" y="2441516"/>
                <a:ext cx="487973" cy="2180697"/>
              </a:xfrm>
              <a:custGeom>
                <a:avLst/>
                <a:gdLst/>
                <a:ahLst/>
                <a:cxnLst/>
                <a:rect l="l" t="t" r="r" b="b"/>
                <a:pathLst>
                  <a:path w="4854" h="21692" extrusionOk="0">
                    <a:moveTo>
                      <a:pt x="0" y="0"/>
                    </a:moveTo>
                    <a:cubicBezTo>
                      <a:pt x="0" y="0"/>
                      <a:pt x="102" y="1054"/>
                      <a:pt x="191" y="1676"/>
                    </a:cubicBezTo>
                    <a:cubicBezTo>
                      <a:pt x="281" y="2298"/>
                      <a:pt x="1140" y="4707"/>
                      <a:pt x="1221" y="5146"/>
                    </a:cubicBezTo>
                    <a:cubicBezTo>
                      <a:pt x="1303" y="5586"/>
                      <a:pt x="2356" y="8100"/>
                      <a:pt x="2356" y="8100"/>
                    </a:cubicBezTo>
                    <a:cubicBezTo>
                      <a:pt x="2356" y="8100"/>
                      <a:pt x="2490" y="9414"/>
                      <a:pt x="2942" y="9902"/>
                    </a:cubicBezTo>
                    <a:lnTo>
                      <a:pt x="3068" y="9886"/>
                    </a:lnTo>
                    <a:cubicBezTo>
                      <a:pt x="3068" y="9886"/>
                      <a:pt x="3080" y="10195"/>
                      <a:pt x="3080" y="10655"/>
                    </a:cubicBezTo>
                    <a:cubicBezTo>
                      <a:pt x="3080" y="11216"/>
                      <a:pt x="3060" y="11997"/>
                      <a:pt x="2962" y="12705"/>
                    </a:cubicBezTo>
                    <a:cubicBezTo>
                      <a:pt x="2901" y="13173"/>
                      <a:pt x="2865" y="13795"/>
                      <a:pt x="2865" y="14450"/>
                    </a:cubicBezTo>
                    <a:cubicBezTo>
                      <a:pt x="2865" y="15625"/>
                      <a:pt x="2982" y="16907"/>
                      <a:pt x="3291" y="17582"/>
                    </a:cubicBezTo>
                    <a:cubicBezTo>
                      <a:pt x="3259" y="17867"/>
                      <a:pt x="3202" y="18021"/>
                      <a:pt x="3202" y="18250"/>
                    </a:cubicBezTo>
                    <a:cubicBezTo>
                      <a:pt x="3202" y="18551"/>
                      <a:pt x="3304" y="18982"/>
                      <a:pt x="3699" y="20011"/>
                    </a:cubicBezTo>
                    <a:cubicBezTo>
                      <a:pt x="3646" y="20833"/>
                      <a:pt x="3633" y="21232"/>
                      <a:pt x="3633" y="21419"/>
                    </a:cubicBezTo>
                    <a:cubicBezTo>
                      <a:pt x="3633" y="21545"/>
                      <a:pt x="3637" y="21573"/>
                      <a:pt x="3637" y="21573"/>
                    </a:cubicBezTo>
                    <a:cubicBezTo>
                      <a:pt x="3637" y="21573"/>
                      <a:pt x="3714" y="21626"/>
                      <a:pt x="3836" y="21691"/>
                    </a:cubicBezTo>
                    <a:cubicBezTo>
                      <a:pt x="3836" y="21688"/>
                      <a:pt x="4007" y="21609"/>
                      <a:pt x="4292" y="21557"/>
                    </a:cubicBezTo>
                    <a:cubicBezTo>
                      <a:pt x="4195" y="20841"/>
                      <a:pt x="4854" y="20023"/>
                      <a:pt x="4390" y="19681"/>
                    </a:cubicBezTo>
                    <a:cubicBezTo>
                      <a:pt x="3462" y="18949"/>
                      <a:pt x="3755" y="17473"/>
                      <a:pt x="3755" y="17473"/>
                    </a:cubicBezTo>
                    <a:lnTo>
                      <a:pt x="3755" y="17473"/>
                    </a:lnTo>
                    <a:lnTo>
                      <a:pt x="4390" y="17969"/>
                    </a:lnTo>
                    <a:lnTo>
                      <a:pt x="3406" y="16069"/>
                    </a:lnTo>
                    <a:cubicBezTo>
                      <a:pt x="3406" y="16069"/>
                      <a:pt x="4134" y="10252"/>
                      <a:pt x="3580" y="9837"/>
                    </a:cubicBezTo>
                    <a:cubicBezTo>
                      <a:pt x="3027" y="9422"/>
                      <a:pt x="3145" y="9125"/>
                      <a:pt x="3128" y="8494"/>
                    </a:cubicBezTo>
                    <a:cubicBezTo>
                      <a:pt x="2258" y="7705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5436171" y="2818207"/>
                <a:ext cx="103948" cy="134509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338" extrusionOk="0">
                    <a:moveTo>
                      <a:pt x="294" y="0"/>
                    </a:moveTo>
                    <a:lnTo>
                      <a:pt x="1" y="203"/>
                    </a:lnTo>
                    <a:lnTo>
                      <a:pt x="651" y="1204"/>
                    </a:lnTo>
                    <a:cubicBezTo>
                      <a:pt x="680" y="1200"/>
                      <a:pt x="700" y="1200"/>
                      <a:pt x="716" y="1196"/>
                    </a:cubicBezTo>
                    <a:cubicBezTo>
                      <a:pt x="733" y="1196"/>
                      <a:pt x="745" y="1191"/>
                      <a:pt x="748" y="1191"/>
                    </a:cubicBezTo>
                    <a:lnTo>
                      <a:pt x="761" y="1191"/>
                    </a:lnTo>
                    <a:lnTo>
                      <a:pt x="765" y="1187"/>
                    </a:lnTo>
                    <a:lnTo>
                      <a:pt x="867" y="1338"/>
                    </a:lnTo>
                    <a:lnTo>
                      <a:pt x="1034" y="1338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558517" y="2958850"/>
                <a:ext cx="8243" cy="1307"/>
              </a:xfrm>
              <a:custGeom>
                <a:avLst/>
                <a:gdLst/>
                <a:ahLst/>
                <a:cxnLst/>
                <a:rect l="l" t="t" r="r" b="b"/>
                <a:pathLst>
                  <a:path w="82" h="13" extrusionOk="0">
                    <a:moveTo>
                      <a:pt x="81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CC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521220" y="2881140"/>
                <a:ext cx="45540" cy="79017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86" extrusionOk="0">
                    <a:moveTo>
                      <a:pt x="0" y="0"/>
                    </a:moveTo>
                    <a:cubicBezTo>
                      <a:pt x="0" y="1"/>
                      <a:pt x="366" y="781"/>
                      <a:pt x="371" y="785"/>
                    </a:cubicBezTo>
                    <a:lnTo>
                      <a:pt x="452" y="7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7088805" y="2774375"/>
                <a:ext cx="96710" cy="186986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860" extrusionOk="0">
                    <a:moveTo>
                      <a:pt x="574" y="1"/>
                    </a:moveTo>
                    <a:lnTo>
                      <a:pt x="631" y="493"/>
                    </a:lnTo>
                    <a:lnTo>
                      <a:pt x="0" y="1807"/>
                    </a:lnTo>
                    <a:lnTo>
                      <a:pt x="306" y="1860"/>
                    </a:lnTo>
                    <a:lnTo>
                      <a:pt x="428" y="1774"/>
                    </a:lnTo>
                    <a:lnTo>
                      <a:pt x="961" y="713"/>
                    </a:lnTo>
                    <a:lnTo>
                      <a:pt x="721" y="558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6417357" y="862874"/>
                <a:ext cx="209404" cy="14074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400" extrusionOk="0">
                    <a:moveTo>
                      <a:pt x="0" y="0"/>
                    </a:moveTo>
                    <a:cubicBezTo>
                      <a:pt x="1" y="1"/>
                      <a:pt x="992" y="675"/>
                      <a:pt x="1875" y="1400"/>
                    </a:cubicBezTo>
                    <a:lnTo>
                      <a:pt x="2083" y="1400"/>
                    </a:lnTo>
                    <a:cubicBezTo>
                      <a:pt x="1118" y="65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7037635" y="2074678"/>
                <a:ext cx="187086" cy="556635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5537" extrusionOk="0">
                    <a:moveTo>
                      <a:pt x="1" y="0"/>
                    </a:moveTo>
                    <a:cubicBezTo>
                      <a:pt x="17" y="53"/>
                      <a:pt x="34" y="102"/>
                      <a:pt x="54" y="155"/>
                    </a:cubicBezTo>
                    <a:cubicBezTo>
                      <a:pt x="611" y="1685"/>
                      <a:pt x="1690" y="4691"/>
                      <a:pt x="1856" y="5536"/>
                    </a:cubicBezTo>
                    <a:cubicBezTo>
                      <a:pt x="1861" y="5500"/>
                      <a:pt x="1861" y="5463"/>
                      <a:pt x="1861" y="5427"/>
                    </a:cubicBezTo>
                    <a:cubicBezTo>
                      <a:pt x="1856" y="3694"/>
                      <a:pt x="1221" y="1533"/>
                      <a:pt x="697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6884727" y="2074678"/>
                <a:ext cx="265902" cy="58981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5867" extrusionOk="0">
                    <a:moveTo>
                      <a:pt x="0" y="0"/>
                    </a:moveTo>
                    <a:cubicBezTo>
                      <a:pt x="4" y="57"/>
                      <a:pt x="4" y="118"/>
                      <a:pt x="8" y="183"/>
                    </a:cubicBezTo>
                    <a:cubicBezTo>
                      <a:pt x="208" y="1204"/>
                      <a:pt x="2445" y="5382"/>
                      <a:pt x="2644" y="5866"/>
                    </a:cubicBezTo>
                    <a:cubicBezTo>
                      <a:pt x="2620" y="5805"/>
                      <a:pt x="1155" y="1762"/>
                      <a:pt x="826" y="752"/>
                    </a:cubicBezTo>
                    <a:cubicBezTo>
                      <a:pt x="737" y="476"/>
                      <a:pt x="631" y="224"/>
                      <a:pt x="530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5521220" y="2074678"/>
                <a:ext cx="266002" cy="58981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5867" extrusionOk="0">
                    <a:moveTo>
                      <a:pt x="1888" y="0"/>
                    </a:moveTo>
                    <a:cubicBezTo>
                      <a:pt x="1547" y="566"/>
                      <a:pt x="1286" y="1180"/>
                      <a:pt x="1111" y="1822"/>
                    </a:cubicBezTo>
                    <a:lnTo>
                      <a:pt x="0" y="5866"/>
                    </a:lnTo>
                    <a:cubicBezTo>
                      <a:pt x="200" y="5378"/>
                      <a:pt x="2437" y="1204"/>
                      <a:pt x="2632" y="183"/>
                    </a:cubicBezTo>
                    <a:cubicBezTo>
                      <a:pt x="2636" y="118"/>
                      <a:pt x="2641" y="57"/>
                      <a:pt x="2645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6069317" y="953654"/>
                <a:ext cx="78916" cy="49963"/>
              </a:xfrm>
              <a:custGeom>
                <a:avLst/>
                <a:gdLst/>
                <a:ahLst/>
                <a:cxnLst/>
                <a:rect l="l" t="t" r="r" b="b"/>
                <a:pathLst>
                  <a:path w="785" h="497" extrusionOk="0">
                    <a:moveTo>
                      <a:pt x="785" y="1"/>
                    </a:moveTo>
                    <a:cubicBezTo>
                      <a:pt x="785" y="1"/>
                      <a:pt x="784" y="1"/>
                      <a:pt x="784" y="1"/>
                    </a:cubicBezTo>
                    <a:lnTo>
                      <a:pt x="784" y="1"/>
                    </a:lnTo>
                    <a:lnTo>
                      <a:pt x="785" y="1"/>
                    </a:lnTo>
                    <a:close/>
                    <a:moveTo>
                      <a:pt x="784" y="1"/>
                    </a:moveTo>
                    <a:lnTo>
                      <a:pt x="492" y="183"/>
                    </a:lnTo>
                    <a:lnTo>
                      <a:pt x="598" y="204"/>
                    </a:lnTo>
                    <a:cubicBezTo>
                      <a:pt x="704" y="82"/>
                      <a:pt x="773" y="9"/>
                      <a:pt x="784" y="1"/>
                    </a:cubicBezTo>
                    <a:close/>
                    <a:moveTo>
                      <a:pt x="479" y="192"/>
                    </a:moveTo>
                    <a:lnTo>
                      <a:pt x="0" y="497"/>
                    </a:lnTo>
                    <a:lnTo>
                      <a:pt x="362" y="497"/>
                    </a:lnTo>
                    <a:cubicBezTo>
                      <a:pt x="443" y="391"/>
                      <a:pt x="520" y="297"/>
                      <a:pt x="582" y="224"/>
                    </a:cubicBezTo>
                    <a:lnTo>
                      <a:pt x="488" y="208"/>
                    </a:lnTo>
                    <a:cubicBezTo>
                      <a:pt x="484" y="204"/>
                      <a:pt x="479" y="200"/>
                      <a:pt x="479" y="192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6117472" y="972051"/>
                <a:ext cx="11963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42" extrusionOk="0">
                    <a:moveTo>
                      <a:pt x="13" y="0"/>
                    </a:moveTo>
                    <a:lnTo>
                      <a:pt x="0" y="9"/>
                    </a:lnTo>
                    <a:cubicBezTo>
                      <a:pt x="0" y="17"/>
                      <a:pt x="5" y="21"/>
                      <a:pt x="9" y="25"/>
                    </a:cubicBezTo>
                    <a:lnTo>
                      <a:pt x="103" y="41"/>
                    </a:lnTo>
                    <a:cubicBezTo>
                      <a:pt x="111" y="33"/>
                      <a:pt x="115" y="28"/>
                      <a:pt x="119" y="21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6139991" y="200775"/>
                <a:ext cx="322400" cy="183266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1823" extrusionOk="0">
                    <a:moveTo>
                      <a:pt x="2710" y="0"/>
                    </a:moveTo>
                    <a:lnTo>
                      <a:pt x="2710" y="0"/>
                    </a:lnTo>
                    <a:cubicBezTo>
                      <a:pt x="2799" y="439"/>
                      <a:pt x="2543" y="875"/>
                      <a:pt x="2116" y="1009"/>
                    </a:cubicBezTo>
                    <a:cubicBezTo>
                      <a:pt x="1719" y="1131"/>
                      <a:pt x="1222" y="1247"/>
                      <a:pt x="761" y="1247"/>
                    </a:cubicBezTo>
                    <a:cubicBezTo>
                      <a:pt x="485" y="1247"/>
                      <a:pt x="222" y="1205"/>
                      <a:pt x="1" y="1098"/>
                    </a:cubicBezTo>
                    <a:lnTo>
                      <a:pt x="1" y="1098"/>
                    </a:lnTo>
                    <a:cubicBezTo>
                      <a:pt x="9" y="1241"/>
                      <a:pt x="65" y="1387"/>
                      <a:pt x="114" y="1497"/>
                    </a:cubicBezTo>
                    <a:cubicBezTo>
                      <a:pt x="163" y="1598"/>
                      <a:pt x="208" y="1668"/>
                      <a:pt x="208" y="1668"/>
                    </a:cubicBezTo>
                    <a:cubicBezTo>
                      <a:pt x="212" y="1668"/>
                      <a:pt x="216" y="1672"/>
                      <a:pt x="216" y="1676"/>
                    </a:cubicBezTo>
                    <a:cubicBezTo>
                      <a:pt x="225" y="1684"/>
                      <a:pt x="232" y="1692"/>
                      <a:pt x="240" y="1701"/>
                    </a:cubicBezTo>
                    <a:cubicBezTo>
                      <a:pt x="245" y="1705"/>
                      <a:pt x="249" y="1705"/>
                      <a:pt x="253" y="1709"/>
                    </a:cubicBezTo>
                    <a:lnTo>
                      <a:pt x="257" y="1713"/>
                    </a:lnTo>
                    <a:cubicBezTo>
                      <a:pt x="257" y="1713"/>
                      <a:pt x="261" y="1716"/>
                      <a:pt x="265" y="1716"/>
                    </a:cubicBezTo>
                    <a:cubicBezTo>
                      <a:pt x="269" y="1720"/>
                      <a:pt x="277" y="1725"/>
                      <a:pt x="281" y="1729"/>
                    </a:cubicBezTo>
                    <a:cubicBezTo>
                      <a:pt x="285" y="1729"/>
                      <a:pt x="289" y="1729"/>
                      <a:pt x="294" y="1733"/>
                    </a:cubicBezTo>
                    <a:cubicBezTo>
                      <a:pt x="302" y="1737"/>
                      <a:pt x="313" y="1741"/>
                      <a:pt x="326" y="1745"/>
                    </a:cubicBezTo>
                    <a:cubicBezTo>
                      <a:pt x="330" y="1750"/>
                      <a:pt x="338" y="1754"/>
                      <a:pt x="347" y="1757"/>
                    </a:cubicBezTo>
                    <a:cubicBezTo>
                      <a:pt x="367" y="1761"/>
                      <a:pt x="383" y="1765"/>
                      <a:pt x="403" y="1774"/>
                    </a:cubicBezTo>
                    <a:cubicBezTo>
                      <a:pt x="411" y="1774"/>
                      <a:pt x="420" y="1778"/>
                      <a:pt x="428" y="1778"/>
                    </a:cubicBezTo>
                    <a:cubicBezTo>
                      <a:pt x="440" y="1782"/>
                      <a:pt x="448" y="1782"/>
                      <a:pt x="460" y="1786"/>
                    </a:cubicBezTo>
                    <a:cubicBezTo>
                      <a:pt x="469" y="1786"/>
                      <a:pt x="480" y="1790"/>
                      <a:pt x="493" y="1790"/>
                    </a:cubicBezTo>
                    <a:cubicBezTo>
                      <a:pt x="501" y="1794"/>
                      <a:pt x="514" y="1794"/>
                      <a:pt x="525" y="1798"/>
                    </a:cubicBezTo>
                    <a:cubicBezTo>
                      <a:pt x="533" y="1798"/>
                      <a:pt x="546" y="1798"/>
                      <a:pt x="557" y="1802"/>
                    </a:cubicBezTo>
                    <a:cubicBezTo>
                      <a:pt x="570" y="1802"/>
                      <a:pt x="582" y="1806"/>
                      <a:pt x="595" y="1806"/>
                    </a:cubicBezTo>
                    <a:cubicBezTo>
                      <a:pt x="691" y="1817"/>
                      <a:pt x="801" y="1822"/>
                      <a:pt x="918" y="1822"/>
                    </a:cubicBezTo>
                    <a:cubicBezTo>
                      <a:pt x="1548" y="1822"/>
                      <a:pt x="2404" y="1680"/>
                      <a:pt x="2681" y="1546"/>
                    </a:cubicBezTo>
                    <a:cubicBezTo>
                      <a:pt x="2746" y="1513"/>
                      <a:pt x="2808" y="1472"/>
                      <a:pt x="2861" y="1427"/>
                    </a:cubicBezTo>
                    <a:cubicBezTo>
                      <a:pt x="3007" y="1302"/>
                      <a:pt x="3109" y="1147"/>
                      <a:pt x="3157" y="1013"/>
                    </a:cubicBezTo>
                    <a:cubicBezTo>
                      <a:pt x="3194" y="928"/>
                      <a:pt x="3206" y="850"/>
                      <a:pt x="3194" y="806"/>
                    </a:cubicBezTo>
                    <a:cubicBezTo>
                      <a:pt x="3157" y="671"/>
                      <a:pt x="2710" y="0"/>
                      <a:pt x="2710" y="0"/>
                    </a:cubicBezTo>
                    <a:close/>
                  </a:path>
                </a:pathLst>
              </a:custGeom>
              <a:solidFill>
                <a:srgbClr val="2A1F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6146927" y="202786"/>
                <a:ext cx="324008" cy="18417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1832" extrusionOk="0">
                    <a:moveTo>
                      <a:pt x="2722" y="12"/>
                    </a:moveTo>
                    <a:cubicBezTo>
                      <a:pt x="2755" y="61"/>
                      <a:pt x="3166" y="684"/>
                      <a:pt x="3203" y="810"/>
                    </a:cubicBezTo>
                    <a:cubicBezTo>
                      <a:pt x="3214" y="855"/>
                      <a:pt x="3198" y="932"/>
                      <a:pt x="3166" y="1017"/>
                    </a:cubicBezTo>
                    <a:cubicBezTo>
                      <a:pt x="3109" y="1172"/>
                      <a:pt x="2999" y="1319"/>
                      <a:pt x="2869" y="1428"/>
                    </a:cubicBezTo>
                    <a:cubicBezTo>
                      <a:pt x="2812" y="1477"/>
                      <a:pt x="2751" y="1514"/>
                      <a:pt x="2690" y="1546"/>
                    </a:cubicBezTo>
                    <a:cubicBezTo>
                      <a:pt x="2411" y="1684"/>
                      <a:pt x="1541" y="1821"/>
                      <a:pt x="918" y="1821"/>
                    </a:cubicBezTo>
                    <a:cubicBezTo>
                      <a:pt x="804" y="1821"/>
                      <a:pt x="699" y="1817"/>
                      <a:pt x="607" y="1807"/>
                    </a:cubicBezTo>
                    <a:cubicBezTo>
                      <a:pt x="595" y="1807"/>
                      <a:pt x="582" y="1803"/>
                      <a:pt x="570" y="1803"/>
                    </a:cubicBezTo>
                    <a:cubicBezTo>
                      <a:pt x="558" y="1798"/>
                      <a:pt x="546" y="1798"/>
                      <a:pt x="537" y="1798"/>
                    </a:cubicBezTo>
                    <a:cubicBezTo>
                      <a:pt x="526" y="1794"/>
                      <a:pt x="518" y="1794"/>
                      <a:pt x="505" y="1790"/>
                    </a:cubicBezTo>
                    <a:lnTo>
                      <a:pt x="501" y="1790"/>
                    </a:lnTo>
                    <a:cubicBezTo>
                      <a:pt x="488" y="1790"/>
                      <a:pt x="481" y="1786"/>
                      <a:pt x="473" y="1786"/>
                    </a:cubicBezTo>
                    <a:cubicBezTo>
                      <a:pt x="464" y="1786"/>
                      <a:pt x="456" y="1782"/>
                      <a:pt x="452" y="1782"/>
                    </a:cubicBezTo>
                    <a:lnTo>
                      <a:pt x="445" y="1778"/>
                    </a:lnTo>
                    <a:cubicBezTo>
                      <a:pt x="436" y="1778"/>
                      <a:pt x="432" y="1778"/>
                      <a:pt x="424" y="1774"/>
                    </a:cubicBezTo>
                    <a:lnTo>
                      <a:pt x="415" y="1774"/>
                    </a:lnTo>
                    <a:cubicBezTo>
                      <a:pt x="396" y="1766"/>
                      <a:pt x="379" y="1762"/>
                      <a:pt x="363" y="1758"/>
                    </a:cubicBezTo>
                    <a:cubicBezTo>
                      <a:pt x="355" y="1754"/>
                      <a:pt x="347" y="1749"/>
                      <a:pt x="338" y="1749"/>
                    </a:cubicBezTo>
                    <a:cubicBezTo>
                      <a:pt x="326" y="1741"/>
                      <a:pt x="318" y="1737"/>
                      <a:pt x="306" y="1734"/>
                    </a:cubicBezTo>
                    <a:cubicBezTo>
                      <a:pt x="302" y="1734"/>
                      <a:pt x="302" y="1730"/>
                      <a:pt x="298" y="1730"/>
                    </a:cubicBezTo>
                    <a:cubicBezTo>
                      <a:pt x="289" y="1725"/>
                      <a:pt x="285" y="1721"/>
                      <a:pt x="278" y="1717"/>
                    </a:cubicBezTo>
                    <a:cubicBezTo>
                      <a:pt x="278" y="1717"/>
                      <a:pt x="274" y="1713"/>
                      <a:pt x="269" y="1713"/>
                    </a:cubicBezTo>
                    <a:lnTo>
                      <a:pt x="257" y="1700"/>
                    </a:lnTo>
                    <a:lnTo>
                      <a:pt x="233" y="1676"/>
                    </a:lnTo>
                    <a:cubicBezTo>
                      <a:pt x="233" y="1676"/>
                      <a:pt x="229" y="1672"/>
                      <a:pt x="229" y="1668"/>
                    </a:cubicBezTo>
                    <a:cubicBezTo>
                      <a:pt x="225" y="1668"/>
                      <a:pt x="180" y="1599"/>
                      <a:pt x="135" y="1497"/>
                    </a:cubicBezTo>
                    <a:cubicBezTo>
                      <a:pt x="86" y="1400"/>
                      <a:pt x="30" y="1249"/>
                      <a:pt x="21" y="1103"/>
                    </a:cubicBezTo>
                    <a:cubicBezTo>
                      <a:pt x="13" y="981"/>
                      <a:pt x="37" y="879"/>
                      <a:pt x="103" y="797"/>
                    </a:cubicBezTo>
                    <a:cubicBezTo>
                      <a:pt x="338" y="497"/>
                      <a:pt x="2617" y="33"/>
                      <a:pt x="2722" y="12"/>
                    </a:cubicBezTo>
                    <a:close/>
                    <a:moveTo>
                      <a:pt x="2722" y="1"/>
                    </a:moveTo>
                    <a:cubicBezTo>
                      <a:pt x="2625" y="21"/>
                      <a:pt x="338" y="480"/>
                      <a:pt x="94" y="793"/>
                    </a:cubicBezTo>
                    <a:cubicBezTo>
                      <a:pt x="30" y="875"/>
                      <a:pt x="0" y="981"/>
                      <a:pt x="9" y="1107"/>
                    </a:cubicBezTo>
                    <a:cubicBezTo>
                      <a:pt x="17" y="1253"/>
                      <a:pt x="78" y="1404"/>
                      <a:pt x="122" y="1505"/>
                    </a:cubicBezTo>
                    <a:cubicBezTo>
                      <a:pt x="171" y="1603"/>
                      <a:pt x="216" y="1676"/>
                      <a:pt x="216" y="1676"/>
                    </a:cubicBezTo>
                    <a:cubicBezTo>
                      <a:pt x="220" y="1681"/>
                      <a:pt x="220" y="1681"/>
                      <a:pt x="225" y="1685"/>
                    </a:cubicBezTo>
                    <a:cubicBezTo>
                      <a:pt x="233" y="1693"/>
                      <a:pt x="240" y="1700"/>
                      <a:pt x="249" y="1709"/>
                    </a:cubicBezTo>
                    <a:cubicBezTo>
                      <a:pt x="253" y="1713"/>
                      <a:pt x="257" y="1717"/>
                      <a:pt x="261" y="1721"/>
                    </a:cubicBezTo>
                    <a:lnTo>
                      <a:pt x="265" y="1721"/>
                    </a:lnTo>
                    <a:cubicBezTo>
                      <a:pt x="269" y="1725"/>
                      <a:pt x="269" y="1725"/>
                      <a:pt x="274" y="1725"/>
                    </a:cubicBezTo>
                    <a:cubicBezTo>
                      <a:pt x="278" y="1730"/>
                      <a:pt x="285" y="1734"/>
                      <a:pt x="293" y="1737"/>
                    </a:cubicBezTo>
                    <a:cubicBezTo>
                      <a:pt x="293" y="1741"/>
                      <a:pt x="298" y="1741"/>
                      <a:pt x="302" y="1741"/>
                    </a:cubicBezTo>
                    <a:cubicBezTo>
                      <a:pt x="314" y="1749"/>
                      <a:pt x="323" y="1754"/>
                      <a:pt x="334" y="1758"/>
                    </a:cubicBezTo>
                    <a:cubicBezTo>
                      <a:pt x="342" y="1762"/>
                      <a:pt x="351" y="1762"/>
                      <a:pt x="359" y="1766"/>
                    </a:cubicBezTo>
                    <a:cubicBezTo>
                      <a:pt x="375" y="1774"/>
                      <a:pt x="391" y="1778"/>
                      <a:pt x="411" y="1782"/>
                    </a:cubicBezTo>
                    <a:lnTo>
                      <a:pt x="424" y="1786"/>
                    </a:lnTo>
                    <a:cubicBezTo>
                      <a:pt x="428" y="1786"/>
                      <a:pt x="436" y="1790"/>
                      <a:pt x="440" y="1790"/>
                    </a:cubicBezTo>
                    <a:lnTo>
                      <a:pt x="448" y="1790"/>
                    </a:lnTo>
                    <a:cubicBezTo>
                      <a:pt x="456" y="1794"/>
                      <a:pt x="464" y="1794"/>
                      <a:pt x="469" y="1794"/>
                    </a:cubicBezTo>
                    <a:cubicBezTo>
                      <a:pt x="481" y="1798"/>
                      <a:pt x="488" y="1798"/>
                      <a:pt x="497" y="1803"/>
                    </a:cubicBezTo>
                    <a:lnTo>
                      <a:pt x="505" y="1803"/>
                    </a:lnTo>
                    <a:cubicBezTo>
                      <a:pt x="513" y="1803"/>
                      <a:pt x="526" y="1807"/>
                      <a:pt x="533" y="1807"/>
                    </a:cubicBezTo>
                    <a:cubicBezTo>
                      <a:pt x="546" y="1811"/>
                      <a:pt x="558" y="1811"/>
                      <a:pt x="570" y="1811"/>
                    </a:cubicBezTo>
                    <a:cubicBezTo>
                      <a:pt x="582" y="1815"/>
                      <a:pt x="595" y="1815"/>
                      <a:pt x="603" y="1815"/>
                    </a:cubicBezTo>
                    <a:cubicBezTo>
                      <a:pt x="704" y="1827"/>
                      <a:pt x="815" y="1831"/>
                      <a:pt x="933" y="1831"/>
                    </a:cubicBezTo>
                    <a:cubicBezTo>
                      <a:pt x="1559" y="1831"/>
                      <a:pt x="2409" y="1696"/>
                      <a:pt x="2694" y="1554"/>
                    </a:cubicBezTo>
                    <a:cubicBezTo>
                      <a:pt x="2758" y="1522"/>
                      <a:pt x="2820" y="1486"/>
                      <a:pt x="2877" y="1437"/>
                    </a:cubicBezTo>
                    <a:cubicBezTo>
                      <a:pt x="3007" y="1326"/>
                      <a:pt x="3117" y="1176"/>
                      <a:pt x="3178" y="1022"/>
                    </a:cubicBezTo>
                    <a:cubicBezTo>
                      <a:pt x="3211" y="932"/>
                      <a:pt x="3222" y="855"/>
                      <a:pt x="3211" y="810"/>
                    </a:cubicBezTo>
                    <a:cubicBezTo>
                      <a:pt x="3173" y="675"/>
                      <a:pt x="2747" y="33"/>
                      <a:pt x="2726" y="4"/>
                    </a:cubicBezTo>
                    <a:cubicBezTo>
                      <a:pt x="2726" y="4"/>
                      <a:pt x="2726" y="1"/>
                      <a:pt x="27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6347387" y="354085"/>
                <a:ext cx="112895" cy="379199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3772" extrusionOk="0">
                    <a:moveTo>
                      <a:pt x="1005" y="0"/>
                    </a:moveTo>
                    <a:lnTo>
                      <a:pt x="1005" y="1795"/>
                    </a:lnTo>
                    <a:cubicBezTo>
                      <a:pt x="1005" y="2047"/>
                      <a:pt x="920" y="2291"/>
                      <a:pt x="761" y="2490"/>
                    </a:cubicBezTo>
                    <a:cubicBezTo>
                      <a:pt x="651" y="2632"/>
                      <a:pt x="541" y="2779"/>
                      <a:pt x="541" y="2820"/>
                    </a:cubicBezTo>
                    <a:cubicBezTo>
                      <a:pt x="537" y="2905"/>
                      <a:pt x="17" y="3743"/>
                      <a:pt x="0" y="3772"/>
                    </a:cubicBezTo>
                    <a:cubicBezTo>
                      <a:pt x="139" y="3654"/>
                      <a:pt x="265" y="3539"/>
                      <a:pt x="374" y="3426"/>
                    </a:cubicBezTo>
                    <a:cubicBezTo>
                      <a:pt x="464" y="3332"/>
                      <a:pt x="545" y="3243"/>
                      <a:pt x="618" y="3158"/>
                    </a:cubicBezTo>
                    <a:cubicBezTo>
                      <a:pt x="965" y="2747"/>
                      <a:pt x="1102" y="2446"/>
                      <a:pt x="1102" y="2446"/>
                    </a:cubicBezTo>
                    <a:lnTo>
                      <a:pt x="1115" y="1160"/>
                    </a:lnTo>
                    <a:lnTo>
                      <a:pt x="1123" y="277"/>
                    </a:lnTo>
                    <a:lnTo>
                      <a:pt x="1123" y="273"/>
                    </a:lnTo>
                    <a:cubicBezTo>
                      <a:pt x="1123" y="163"/>
                      <a:pt x="1078" y="66"/>
                      <a:pt x="1005" y="0"/>
                    </a:cubicBezTo>
                    <a:close/>
                  </a:path>
                </a:pathLst>
              </a:custGeom>
              <a:solidFill>
                <a:srgbClr val="582C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3"/>
            <p:cNvGrpSpPr/>
            <p:nvPr/>
          </p:nvGrpSpPr>
          <p:grpSpPr>
            <a:xfrm>
              <a:off x="5933148" y="1165818"/>
              <a:ext cx="1652114" cy="850356"/>
              <a:chOff x="2752175" y="1003517"/>
              <a:chExt cx="2081273" cy="1071248"/>
            </a:xfrm>
          </p:grpSpPr>
          <p:grpSp>
            <p:nvGrpSpPr>
              <p:cNvPr id="505" name="Google Shape;505;p33"/>
              <p:cNvGrpSpPr/>
              <p:nvPr/>
            </p:nvGrpSpPr>
            <p:grpSpPr>
              <a:xfrm>
                <a:off x="2752175" y="1003517"/>
                <a:ext cx="2081273" cy="1071248"/>
                <a:chOff x="2752175" y="1003517"/>
                <a:chExt cx="2081273" cy="1071248"/>
              </a:xfrm>
            </p:grpSpPr>
            <p:sp>
              <p:nvSpPr>
                <p:cNvPr id="506" name="Google Shape;506;p33"/>
                <p:cNvSpPr/>
                <p:nvPr/>
              </p:nvSpPr>
              <p:spPr>
                <a:xfrm>
                  <a:off x="2752175" y="1003517"/>
                  <a:ext cx="2081273" cy="1071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3" h="10656" extrusionOk="0">
                      <a:moveTo>
                        <a:pt x="941" y="1"/>
                      </a:moveTo>
                      <a:cubicBezTo>
                        <a:pt x="774" y="1"/>
                        <a:pt x="611" y="45"/>
                        <a:pt x="477" y="127"/>
                      </a:cubicBezTo>
                      <a:cubicBezTo>
                        <a:pt x="192" y="290"/>
                        <a:pt x="1" y="590"/>
                        <a:pt x="1" y="941"/>
                      </a:cubicBezTo>
                      <a:lnTo>
                        <a:pt x="1" y="9715"/>
                      </a:lnTo>
                      <a:cubicBezTo>
                        <a:pt x="1" y="10065"/>
                        <a:pt x="192" y="10366"/>
                        <a:pt x="477" y="10529"/>
                      </a:cubicBezTo>
                      <a:cubicBezTo>
                        <a:pt x="611" y="10611"/>
                        <a:pt x="774" y="10655"/>
                        <a:pt x="941" y="10655"/>
                      </a:cubicBezTo>
                      <a:lnTo>
                        <a:pt x="19764" y="10655"/>
                      </a:lnTo>
                      <a:cubicBezTo>
                        <a:pt x="20284" y="10655"/>
                        <a:pt x="20703" y="10232"/>
                        <a:pt x="20703" y="9715"/>
                      </a:cubicBezTo>
                      <a:lnTo>
                        <a:pt x="20703" y="941"/>
                      </a:lnTo>
                      <a:cubicBezTo>
                        <a:pt x="20703" y="423"/>
                        <a:pt x="20284" y="1"/>
                        <a:pt x="197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3"/>
                <p:cNvSpPr/>
                <p:nvPr/>
              </p:nvSpPr>
              <p:spPr>
                <a:xfrm>
                  <a:off x="2935846" y="1057502"/>
                  <a:ext cx="1714137" cy="963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51" h="9582" extrusionOk="0">
                      <a:moveTo>
                        <a:pt x="1412" y="1"/>
                      </a:moveTo>
                      <a:cubicBezTo>
                        <a:pt x="635" y="1"/>
                        <a:pt x="0" y="631"/>
                        <a:pt x="0" y="1408"/>
                      </a:cubicBezTo>
                      <a:lnTo>
                        <a:pt x="0" y="8174"/>
                      </a:lnTo>
                      <a:cubicBezTo>
                        <a:pt x="0" y="8951"/>
                        <a:pt x="635" y="9581"/>
                        <a:pt x="1412" y="9581"/>
                      </a:cubicBezTo>
                      <a:lnTo>
                        <a:pt x="15642" y="9581"/>
                      </a:lnTo>
                      <a:cubicBezTo>
                        <a:pt x="16420" y="9581"/>
                        <a:pt x="17050" y="8951"/>
                        <a:pt x="17050" y="8174"/>
                      </a:cubicBezTo>
                      <a:lnTo>
                        <a:pt x="17050" y="1408"/>
                      </a:lnTo>
                      <a:cubicBezTo>
                        <a:pt x="17050" y="631"/>
                        <a:pt x="16420" y="1"/>
                        <a:pt x="156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3300272" y="1057502"/>
                  <a:ext cx="985295" cy="963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9582" extrusionOk="0">
                      <a:moveTo>
                        <a:pt x="3149" y="1"/>
                      </a:moveTo>
                      <a:cubicBezTo>
                        <a:pt x="2363" y="497"/>
                        <a:pt x="850" y="1514"/>
                        <a:pt x="1" y="2449"/>
                      </a:cubicBezTo>
                      <a:cubicBezTo>
                        <a:pt x="41" y="4182"/>
                        <a:pt x="671" y="6359"/>
                        <a:pt x="1156" y="7787"/>
                      </a:cubicBezTo>
                      <a:cubicBezTo>
                        <a:pt x="1465" y="8698"/>
                        <a:pt x="1717" y="9304"/>
                        <a:pt x="1717" y="9304"/>
                      </a:cubicBezTo>
                      <a:cubicBezTo>
                        <a:pt x="1717" y="9304"/>
                        <a:pt x="1717" y="9414"/>
                        <a:pt x="1713" y="9581"/>
                      </a:cubicBezTo>
                      <a:lnTo>
                        <a:pt x="8088" y="9581"/>
                      </a:lnTo>
                      <a:cubicBezTo>
                        <a:pt x="8084" y="9414"/>
                        <a:pt x="8084" y="9304"/>
                        <a:pt x="8084" y="9304"/>
                      </a:cubicBezTo>
                      <a:cubicBezTo>
                        <a:pt x="8084" y="9304"/>
                        <a:pt x="9740" y="5286"/>
                        <a:pt x="9800" y="2449"/>
                      </a:cubicBezTo>
                      <a:cubicBezTo>
                        <a:pt x="8999" y="1563"/>
                        <a:pt x="7498" y="554"/>
                        <a:pt x="66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33"/>
              <p:cNvGrpSpPr/>
              <p:nvPr/>
            </p:nvGrpSpPr>
            <p:grpSpPr>
              <a:xfrm>
                <a:off x="3416275" y="1179453"/>
                <a:ext cx="753070" cy="719394"/>
                <a:chOff x="1109538" y="1199453"/>
                <a:chExt cx="753070" cy="719394"/>
              </a:xfrm>
            </p:grpSpPr>
            <p:sp>
              <p:nvSpPr>
                <p:cNvPr id="510" name="Google Shape;510;p33"/>
                <p:cNvSpPr/>
                <p:nvPr/>
              </p:nvSpPr>
              <p:spPr>
                <a:xfrm>
                  <a:off x="1195492" y="1658579"/>
                  <a:ext cx="575434" cy="17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4" h="1719" extrusionOk="0">
                      <a:moveTo>
                        <a:pt x="2107" y="1"/>
                      </a:moveTo>
                      <a:cubicBezTo>
                        <a:pt x="2082" y="1"/>
                        <a:pt x="2056" y="1"/>
                        <a:pt x="2030" y="2"/>
                      </a:cubicBezTo>
                      <a:cubicBezTo>
                        <a:pt x="1709" y="9"/>
                        <a:pt x="1388" y="71"/>
                        <a:pt x="1086" y="185"/>
                      </a:cubicBezTo>
                      <a:cubicBezTo>
                        <a:pt x="785" y="298"/>
                        <a:pt x="500" y="458"/>
                        <a:pt x="248" y="665"/>
                      </a:cubicBezTo>
                      <a:cubicBezTo>
                        <a:pt x="240" y="673"/>
                        <a:pt x="232" y="677"/>
                        <a:pt x="224" y="685"/>
                      </a:cubicBezTo>
                      <a:cubicBezTo>
                        <a:pt x="147" y="751"/>
                        <a:pt x="70" y="824"/>
                        <a:pt x="0" y="897"/>
                      </a:cubicBezTo>
                      <a:cubicBezTo>
                        <a:pt x="4" y="901"/>
                        <a:pt x="12" y="905"/>
                        <a:pt x="17" y="905"/>
                      </a:cubicBezTo>
                      <a:cubicBezTo>
                        <a:pt x="90" y="946"/>
                        <a:pt x="163" y="982"/>
                        <a:pt x="240" y="1010"/>
                      </a:cubicBezTo>
                      <a:cubicBezTo>
                        <a:pt x="293" y="958"/>
                        <a:pt x="350" y="905"/>
                        <a:pt x="407" y="852"/>
                      </a:cubicBezTo>
                      <a:cubicBezTo>
                        <a:pt x="436" y="832"/>
                        <a:pt x="464" y="807"/>
                        <a:pt x="492" y="783"/>
                      </a:cubicBezTo>
                      <a:cubicBezTo>
                        <a:pt x="582" y="713"/>
                        <a:pt x="671" y="653"/>
                        <a:pt x="769" y="595"/>
                      </a:cubicBezTo>
                      <a:cubicBezTo>
                        <a:pt x="896" y="518"/>
                        <a:pt x="1029" y="454"/>
                        <a:pt x="1168" y="400"/>
                      </a:cubicBezTo>
                      <a:cubicBezTo>
                        <a:pt x="1444" y="291"/>
                        <a:pt x="1741" y="229"/>
                        <a:pt x="2038" y="217"/>
                      </a:cubicBezTo>
                      <a:cubicBezTo>
                        <a:pt x="2067" y="217"/>
                        <a:pt x="2096" y="216"/>
                        <a:pt x="2126" y="216"/>
                      </a:cubicBezTo>
                      <a:cubicBezTo>
                        <a:pt x="2366" y="216"/>
                        <a:pt x="2608" y="245"/>
                        <a:pt x="2843" y="298"/>
                      </a:cubicBezTo>
                      <a:cubicBezTo>
                        <a:pt x="2873" y="307"/>
                        <a:pt x="2897" y="315"/>
                        <a:pt x="2925" y="323"/>
                      </a:cubicBezTo>
                      <a:lnTo>
                        <a:pt x="2954" y="327"/>
                      </a:lnTo>
                      <a:lnTo>
                        <a:pt x="2982" y="319"/>
                      </a:lnTo>
                      <a:cubicBezTo>
                        <a:pt x="2999" y="315"/>
                        <a:pt x="3019" y="311"/>
                        <a:pt x="3035" y="307"/>
                      </a:cubicBezTo>
                      <a:cubicBezTo>
                        <a:pt x="3161" y="270"/>
                        <a:pt x="3288" y="250"/>
                        <a:pt x="3414" y="238"/>
                      </a:cubicBezTo>
                      <a:cubicBezTo>
                        <a:pt x="3487" y="229"/>
                        <a:pt x="3564" y="229"/>
                        <a:pt x="3637" y="229"/>
                      </a:cubicBezTo>
                      <a:cubicBezTo>
                        <a:pt x="3710" y="234"/>
                        <a:pt x="3784" y="238"/>
                        <a:pt x="3857" y="246"/>
                      </a:cubicBezTo>
                      <a:cubicBezTo>
                        <a:pt x="3930" y="258"/>
                        <a:pt x="4003" y="270"/>
                        <a:pt x="4073" y="287"/>
                      </a:cubicBezTo>
                      <a:cubicBezTo>
                        <a:pt x="4146" y="302"/>
                        <a:pt x="4219" y="323"/>
                        <a:pt x="4288" y="347"/>
                      </a:cubicBezTo>
                      <a:cubicBezTo>
                        <a:pt x="4426" y="396"/>
                        <a:pt x="4565" y="454"/>
                        <a:pt x="4695" y="527"/>
                      </a:cubicBezTo>
                      <a:cubicBezTo>
                        <a:pt x="4858" y="616"/>
                        <a:pt x="5016" y="722"/>
                        <a:pt x="5162" y="844"/>
                      </a:cubicBezTo>
                      <a:cubicBezTo>
                        <a:pt x="5244" y="909"/>
                        <a:pt x="5325" y="982"/>
                        <a:pt x="5398" y="1059"/>
                      </a:cubicBezTo>
                      <a:cubicBezTo>
                        <a:pt x="5415" y="1080"/>
                        <a:pt x="5436" y="1096"/>
                        <a:pt x="5451" y="1117"/>
                      </a:cubicBezTo>
                      <a:cubicBezTo>
                        <a:pt x="5488" y="1104"/>
                        <a:pt x="5524" y="1092"/>
                        <a:pt x="5558" y="1076"/>
                      </a:cubicBezTo>
                      <a:cubicBezTo>
                        <a:pt x="5614" y="1051"/>
                        <a:pt x="5671" y="1027"/>
                        <a:pt x="5724" y="999"/>
                      </a:cubicBezTo>
                      <a:lnTo>
                        <a:pt x="5590" y="864"/>
                      </a:lnTo>
                      <a:cubicBezTo>
                        <a:pt x="5549" y="828"/>
                        <a:pt x="5509" y="791"/>
                        <a:pt x="5468" y="754"/>
                      </a:cubicBezTo>
                      <a:cubicBezTo>
                        <a:pt x="5387" y="685"/>
                        <a:pt x="5301" y="620"/>
                        <a:pt x="5216" y="559"/>
                      </a:cubicBezTo>
                      <a:cubicBezTo>
                        <a:pt x="5085" y="469"/>
                        <a:pt x="4947" y="388"/>
                        <a:pt x="4801" y="315"/>
                      </a:cubicBezTo>
                      <a:cubicBezTo>
                        <a:pt x="4658" y="246"/>
                        <a:pt x="4508" y="185"/>
                        <a:pt x="4353" y="140"/>
                      </a:cubicBezTo>
                      <a:cubicBezTo>
                        <a:pt x="4199" y="92"/>
                        <a:pt x="4039" y="58"/>
                        <a:pt x="3881" y="43"/>
                      </a:cubicBezTo>
                      <a:cubicBezTo>
                        <a:pt x="3800" y="34"/>
                        <a:pt x="3718" y="26"/>
                        <a:pt x="3641" y="26"/>
                      </a:cubicBezTo>
                      <a:cubicBezTo>
                        <a:pt x="3560" y="26"/>
                        <a:pt x="3478" y="26"/>
                        <a:pt x="3397" y="34"/>
                      </a:cubicBezTo>
                      <a:cubicBezTo>
                        <a:pt x="3247" y="47"/>
                        <a:pt x="3096" y="75"/>
                        <a:pt x="2950" y="116"/>
                      </a:cubicBezTo>
                      <a:cubicBezTo>
                        <a:pt x="2677" y="41"/>
                        <a:pt x="2394" y="1"/>
                        <a:pt x="2107" y="1"/>
                      </a:cubicBezTo>
                      <a:close/>
                      <a:moveTo>
                        <a:pt x="3076" y="1629"/>
                      </a:moveTo>
                      <a:lnTo>
                        <a:pt x="2828" y="1641"/>
                      </a:lnTo>
                      <a:cubicBezTo>
                        <a:pt x="2873" y="1669"/>
                        <a:pt x="2913" y="1694"/>
                        <a:pt x="2954" y="1718"/>
                      </a:cubicBezTo>
                      <a:cubicBezTo>
                        <a:pt x="2995" y="1690"/>
                        <a:pt x="3035" y="1658"/>
                        <a:pt x="3076" y="1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3"/>
                <p:cNvSpPr/>
                <p:nvPr/>
              </p:nvSpPr>
              <p:spPr>
                <a:xfrm>
                  <a:off x="1184333" y="1557947"/>
                  <a:ext cx="609212" cy="175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0" h="1743" extrusionOk="0">
                      <a:moveTo>
                        <a:pt x="2049" y="1"/>
                      </a:moveTo>
                      <a:cubicBezTo>
                        <a:pt x="1761" y="1"/>
                        <a:pt x="1468" y="34"/>
                        <a:pt x="1185" y="103"/>
                      </a:cubicBezTo>
                      <a:cubicBezTo>
                        <a:pt x="876" y="185"/>
                        <a:pt x="575" y="308"/>
                        <a:pt x="303" y="478"/>
                      </a:cubicBezTo>
                      <a:cubicBezTo>
                        <a:pt x="299" y="482"/>
                        <a:pt x="299" y="482"/>
                        <a:pt x="294" y="486"/>
                      </a:cubicBezTo>
                      <a:cubicBezTo>
                        <a:pt x="192" y="552"/>
                        <a:pt x="95" y="625"/>
                        <a:pt x="1" y="706"/>
                      </a:cubicBezTo>
                      <a:cubicBezTo>
                        <a:pt x="46" y="734"/>
                        <a:pt x="91" y="759"/>
                        <a:pt x="136" y="787"/>
                      </a:cubicBezTo>
                      <a:cubicBezTo>
                        <a:pt x="168" y="807"/>
                        <a:pt x="201" y="824"/>
                        <a:pt x="233" y="840"/>
                      </a:cubicBezTo>
                      <a:cubicBezTo>
                        <a:pt x="294" y="787"/>
                        <a:pt x="359" y="738"/>
                        <a:pt x="429" y="693"/>
                      </a:cubicBezTo>
                      <a:cubicBezTo>
                        <a:pt x="474" y="661"/>
                        <a:pt x="522" y="633"/>
                        <a:pt x="567" y="608"/>
                      </a:cubicBezTo>
                      <a:cubicBezTo>
                        <a:pt x="648" y="559"/>
                        <a:pt x="733" y="515"/>
                        <a:pt x="819" y="478"/>
                      </a:cubicBezTo>
                      <a:cubicBezTo>
                        <a:pt x="958" y="417"/>
                        <a:pt x="1099" y="368"/>
                        <a:pt x="1242" y="327"/>
                      </a:cubicBezTo>
                      <a:cubicBezTo>
                        <a:pt x="1521" y="254"/>
                        <a:pt x="1807" y="217"/>
                        <a:pt x="2093" y="217"/>
                      </a:cubicBezTo>
                      <a:cubicBezTo>
                        <a:pt x="2108" y="217"/>
                        <a:pt x="2123" y="218"/>
                        <a:pt x="2137" y="218"/>
                      </a:cubicBezTo>
                      <a:cubicBezTo>
                        <a:pt x="2381" y="222"/>
                        <a:pt x="2621" y="250"/>
                        <a:pt x="2857" y="303"/>
                      </a:cubicBezTo>
                      <a:cubicBezTo>
                        <a:pt x="2918" y="315"/>
                        <a:pt x="2975" y="332"/>
                        <a:pt x="3036" y="344"/>
                      </a:cubicBezTo>
                      <a:lnTo>
                        <a:pt x="3065" y="351"/>
                      </a:lnTo>
                      <a:lnTo>
                        <a:pt x="3093" y="344"/>
                      </a:lnTo>
                      <a:cubicBezTo>
                        <a:pt x="3150" y="327"/>
                        <a:pt x="3211" y="311"/>
                        <a:pt x="3272" y="299"/>
                      </a:cubicBezTo>
                      <a:cubicBezTo>
                        <a:pt x="3469" y="252"/>
                        <a:pt x="3668" y="228"/>
                        <a:pt x="3871" y="228"/>
                      </a:cubicBezTo>
                      <a:cubicBezTo>
                        <a:pt x="3899" y="228"/>
                        <a:pt x="3927" y="228"/>
                        <a:pt x="3955" y="229"/>
                      </a:cubicBezTo>
                      <a:cubicBezTo>
                        <a:pt x="4248" y="238"/>
                        <a:pt x="4537" y="291"/>
                        <a:pt x="4814" y="381"/>
                      </a:cubicBezTo>
                      <a:cubicBezTo>
                        <a:pt x="4952" y="430"/>
                        <a:pt x="5087" y="482"/>
                        <a:pt x="5217" y="547"/>
                      </a:cubicBezTo>
                      <a:cubicBezTo>
                        <a:pt x="5294" y="584"/>
                        <a:pt x="5367" y="625"/>
                        <a:pt x="5436" y="669"/>
                      </a:cubicBezTo>
                      <a:cubicBezTo>
                        <a:pt x="5489" y="702"/>
                        <a:pt x="5538" y="734"/>
                        <a:pt x="5591" y="766"/>
                      </a:cubicBezTo>
                      <a:cubicBezTo>
                        <a:pt x="5648" y="807"/>
                        <a:pt x="5705" y="852"/>
                        <a:pt x="5757" y="897"/>
                      </a:cubicBezTo>
                      <a:cubicBezTo>
                        <a:pt x="5774" y="913"/>
                        <a:pt x="5791" y="926"/>
                        <a:pt x="5806" y="942"/>
                      </a:cubicBezTo>
                      <a:cubicBezTo>
                        <a:pt x="5892" y="893"/>
                        <a:pt x="5977" y="840"/>
                        <a:pt x="6059" y="783"/>
                      </a:cubicBezTo>
                      <a:cubicBezTo>
                        <a:pt x="6018" y="747"/>
                        <a:pt x="5977" y="714"/>
                        <a:pt x="5937" y="678"/>
                      </a:cubicBezTo>
                      <a:cubicBezTo>
                        <a:pt x="5876" y="629"/>
                        <a:pt x="5806" y="584"/>
                        <a:pt x="5742" y="539"/>
                      </a:cubicBezTo>
                      <a:cubicBezTo>
                        <a:pt x="5737" y="539"/>
                        <a:pt x="5729" y="535"/>
                        <a:pt x="5725" y="531"/>
                      </a:cubicBezTo>
                      <a:cubicBezTo>
                        <a:pt x="5599" y="449"/>
                        <a:pt x="5461" y="381"/>
                        <a:pt x="5327" y="319"/>
                      </a:cubicBezTo>
                      <a:cubicBezTo>
                        <a:pt x="5180" y="254"/>
                        <a:pt x="5034" y="201"/>
                        <a:pt x="4883" y="156"/>
                      </a:cubicBezTo>
                      <a:cubicBezTo>
                        <a:pt x="4582" y="71"/>
                        <a:pt x="4272" y="26"/>
                        <a:pt x="3960" y="22"/>
                      </a:cubicBezTo>
                      <a:cubicBezTo>
                        <a:pt x="3947" y="22"/>
                        <a:pt x="3933" y="22"/>
                        <a:pt x="3920" y="22"/>
                      </a:cubicBezTo>
                      <a:cubicBezTo>
                        <a:pt x="3631" y="22"/>
                        <a:pt x="3341" y="62"/>
                        <a:pt x="3061" y="141"/>
                      </a:cubicBezTo>
                      <a:cubicBezTo>
                        <a:pt x="2764" y="59"/>
                        <a:pt x="2455" y="10"/>
                        <a:pt x="2141" y="2"/>
                      </a:cubicBezTo>
                      <a:cubicBezTo>
                        <a:pt x="2110" y="1"/>
                        <a:pt x="2079" y="1"/>
                        <a:pt x="2049" y="1"/>
                      </a:cubicBezTo>
                      <a:close/>
                      <a:moveTo>
                        <a:pt x="3187" y="1650"/>
                      </a:moveTo>
                      <a:lnTo>
                        <a:pt x="2939" y="1666"/>
                      </a:lnTo>
                      <a:cubicBezTo>
                        <a:pt x="2984" y="1694"/>
                        <a:pt x="3024" y="1718"/>
                        <a:pt x="3065" y="1743"/>
                      </a:cubicBezTo>
                      <a:cubicBezTo>
                        <a:pt x="3106" y="1714"/>
                        <a:pt x="3146" y="1682"/>
                        <a:pt x="3187" y="16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3"/>
                <p:cNvSpPr/>
                <p:nvPr/>
              </p:nvSpPr>
              <p:spPr>
                <a:xfrm>
                  <a:off x="1143115" y="1400314"/>
                  <a:ext cx="687223" cy="23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2310" extrusionOk="0">
                      <a:moveTo>
                        <a:pt x="3367" y="1"/>
                      </a:moveTo>
                      <a:cubicBezTo>
                        <a:pt x="3303" y="1"/>
                        <a:pt x="3239" y="2"/>
                        <a:pt x="3174" y="4"/>
                      </a:cubicBezTo>
                      <a:cubicBezTo>
                        <a:pt x="3043" y="4"/>
                        <a:pt x="2917" y="12"/>
                        <a:pt x="2787" y="16"/>
                      </a:cubicBezTo>
                      <a:cubicBezTo>
                        <a:pt x="2271" y="49"/>
                        <a:pt x="1758" y="122"/>
                        <a:pt x="1254" y="248"/>
                      </a:cubicBezTo>
                      <a:cubicBezTo>
                        <a:pt x="1128" y="280"/>
                        <a:pt x="1002" y="317"/>
                        <a:pt x="880" y="357"/>
                      </a:cubicBezTo>
                      <a:cubicBezTo>
                        <a:pt x="753" y="402"/>
                        <a:pt x="631" y="447"/>
                        <a:pt x="509" y="500"/>
                      </a:cubicBezTo>
                      <a:cubicBezTo>
                        <a:pt x="435" y="533"/>
                        <a:pt x="362" y="569"/>
                        <a:pt x="289" y="606"/>
                      </a:cubicBezTo>
                      <a:cubicBezTo>
                        <a:pt x="245" y="631"/>
                        <a:pt x="196" y="659"/>
                        <a:pt x="151" y="687"/>
                      </a:cubicBezTo>
                      <a:cubicBezTo>
                        <a:pt x="102" y="720"/>
                        <a:pt x="50" y="753"/>
                        <a:pt x="1" y="793"/>
                      </a:cubicBezTo>
                      <a:cubicBezTo>
                        <a:pt x="50" y="845"/>
                        <a:pt x="102" y="894"/>
                        <a:pt x="155" y="943"/>
                      </a:cubicBezTo>
                      <a:cubicBezTo>
                        <a:pt x="180" y="964"/>
                        <a:pt x="200" y="980"/>
                        <a:pt x="224" y="1001"/>
                      </a:cubicBezTo>
                      <a:cubicBezTo>
                        <a:pt x="253" y="980"/>
                        <a:pt x="281" y="956"/>
                        <a:pt x="313" y="935"/>
                      </a:cubicBezTo>
                      <a:cubicBezTo>
                        <a:pt x="383" y="890"/>
                        <a:pt x="460" y="845"/>
                        <a:pt x="538" y="805"/>
                      </a:cubicBezTo>
                      <a:cubicBezTo>
                        <a:pt x="566" y="793"/>
                        <a:pt x="598" y="777"/>
                        <a:pt x="627" y="761"/>
                      </a:cubicBezTo>
                      <a:cubicBezTo>
                        <a:pt x="737" y="712"/>
                        <a:pt x="850" y="663"/>
                        <a:pt x="968" y="622"/>
                      </a:cubicBezTo>
                      <a:cubicBezTo>
                        <a:pt x="1087" y="582"/>
                        <a:pt x="1205" y="545"/>
                        <a:pt x="1323" y="513"/>
                      </a:cubicBezTo>
                      <a:cubicBezTo>
                        <a:pt x="1563" y="443"/>
                        <a:pt x="1807" y="390"/>
                        <a:pt x="2055" y="349"/>
                      </a:cubicBezTo>
                      <a:cubicBezTo>
                        <a:pt x="2181" y="329"/>
                        <a:pt x="2303" y="313"/>
                        <a:pt x="2429" y="301"/>
                      </a:cubicBezTo>
                      <a:cubicBezTo>
                        <a:pt x="2551" y="284"/>
                        <a:pt x="2677" y="272"/>
                        <a:pt x="2803" y="265"/>
                      </a:cubicBezTo>
                      <a:cubicBezTo>
                        <a:pt x="3016" y="249"/>
                        <a:pt x="3229" y="240"/>
                        <a:pt x="3442" y="240"/>
                      </a:cubicBezTo>
                      <a:cubicBezTo>
                        <a:pt x="3732" y="240"/>
                        <a:pt x="4021" y="256"/>
                        <a:pt x="4309" y="289"/>
                      </a:cubicBezTo>
                      <a:cubicBezTo>
                        <a:pt x="4557" y="313"/>
                        <a:pt x="4805" y="353"/>
                        <a:pt x="5053" y="406"/>
                      </a:cubicBezTo>
                      <a:cubicBezTo>
                        <a:pt x="5298" y="460"/>
                        <a:pt x="5537" y="524"/>
                        <a:pt x="5769" y="610"/>
                      </a:cubicBezTo>
                      <a:cubicBezTo>
                        <a:pt x="5887" y="650"/>
                        <a:pt x="6001" y="695"/>
                        <a:pt x="6111" y="748"/>
                      </a:cubicBezTo>
                      <a:cubicBezTo>
                        <a:pt x="6152" y="764"/>
                        <a:pt x="6192" y="785"/>
                        <a:pt x="6233" y="805"/>
                      </a:cubicBezTo>
                      <a:cubicBezTo>
                        <a:pt x="6302" y="838"/>
                        <a:pt x="6367" y="879"/>
                        <a:pt x="6428" y="915"/>
                      </a:cubicBezTo>
                      <a:cubicBezTo>
                        <a:pt x="6481" y="948"/>
                        <a:pt x="6526" y="980"/>
                        <a:pt x="6571" y="1016"/>
                      </a:cubicBezTo>
                      <a:cubicBezTo>
                        <a:pt x="6575" y="1021"/>
                        <a:pt x="6582" y="1025"/>
                        <a:pt x="6586" y="1029"/>
                      </a:cubicBezTo>
                      <a:cubicBezTo>
                        <a:pt x="6627" y="992"/>
                        <a:pt x="6668" y="956"/>
                        <a:pt x="6708" y="919"/>
                      </a:cubicBezTo>
                      <a:cubicBezTo>
                        <a:pt x="6753" y="879"/>
                        <a:pt x="6794" y="838"/>
                        <a:pt x="6835" y="793"/>
                      </a:cubicBezTo>
                      <a:cubicBezTo>
                        <a:pt x="6815" y="777"/>
                        <a:pt x="6794" y="761"/>
                        <a:pt x="6774" y="748"/>
                      </a:cubicBezTo>
                      <a:cubicBezTo>
                        <a:pt x="6717" y="704"/>
                        <a:pt x="6660" y="667"/>
                        <a:pt x="6599" y="635"/>
                      </a:cubicBezTo>
                      <a:cubicBezTo>
                        <a:pt x="6571" y="618"/>
                        <a:pt x="6542" y="601"/>
                        <a:pt x="6509" y="586"/>
                      </a:cubicBezTo>
                      <a:cubicBezTo>
                        <a:pt x="6420" y="541"/>
                        <a:pt x="6327" y="496"/>
                        <a:pt x="6237" y="460"/>
                      </a:cubicBezTo>
                      <a:cubicBezTo>
                        <a:pt x="6111" y="411"/>
                        <a:pt x="5989" y="366"/>
                        <a:pt x="5863" y="329"/>
                      </a:cubicBezTo>
                      <a:cubicBezTo>
                        <a:pt x="5737" y="293"/>
                        <a:pt x="5610" y="256"/>
                        <a:pt x="5484" y="227"/>
                      </a:cubicBezTo>
                      <a:cubicBezTo>
                        <a:pt x="5420" y="216"/>
                        <a:pt x="5358" y="199"/>
                        <a:pt x="5293" y="186"/>
                      </a:cubicBezTo>
                      <a:cubicBezTo>
                        <a:pt x="5228" y="175"/>
                        <a:pt x="5167" y="162"/>
                        <a:pt x="5102" y="150"/>
                      </a:cubicBezTo>
                      <a:cubicBezTo>
                        <a:pt x="4846" y="105"/>
                        <a:pt x="4590" y="73"/>
                        <a:pt x="4333" y="49"/>
                      </a:cubicBezTo>
                      <a:cubicBezTo>
                        <a:pt x="4077" y="24"/>
                        <a:pt x="3820" y="8"/>
                        <a:pt x="3560" y="4"/>
                      </a:cubicBezTo>
                      <a:cubicBezTo>
                        <a:pt x="3495" y="2"/>
                        <a:pt x="3431" y="1"/>
                        <a:pt x="3367" y="1"/>
                      </a:cubicBezTo>
                      <a:close/>
                      <a:moveTo>
                        <a:pt x="3633" y="2188"/>
                      </a:moveTo>
                      <a:lnTo>
                        <a:pt x="3328" y="2208"/>
                      </a:lnTo>
                      <a:cubicBezTo>
                        <a:pt x="3381" y="2246"/>
                        <a:pt x="3430" y="2278"/>
                        <a:pt x="3483" y="2310"/>
                      </a:cubicBezTo>
                      <a:cubicBezTo>
                        <a:pt x="3535" y="2274"/>
                        <a:pt x="3589" y="2229"/>
                        <a:pt x="3633" y="21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3"/>
                <p:cNvSpPr/>
                <p:nvPr/>
              </p:nvSpPr>
              <p:spPr>
                <a:xfrm>
                  <a:off x="1173777" y="1319386"/>
                  <a:ext cx="622984" cy="22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7" h="2274" extrusionOk="0">
                      <a:moveTo>
                        <a:pt x="2862" y="0"/>
                      </a:moveTo>
                      <a:cubicBezTo>
                        <a:pt x="2738" y="0"/>
                        <a:pt x="2614" y="1"/>
                        <a:pt x="2490" y="3"/>
                      </a:cubicBezTo>
                      <a:cubicBezTo>
                        <a:pt x="1994" y="15"/>
                        <a:pt x="1497" y="36"/>
                        <a:pt x="997" y="97"/>
                      </a:cubicBezTo>
                      <a:cubicBezTo>
                        <a:pt x="875" y="113"/>
                        <a:pt x="749" y="129"/>
                        <a:pt x="627" y="150"/>
                      </a:cubicBezTo>
                      <a:cubicBezTo>
                        <a:pt x="521" y="170"/>
                        <a:pt x="419" y="191"/>
                        <a:pt x="314" y="215"/>
                      </a:cubicBezTo>
                      <a:cubicBezTo>
                        <a:pt x="293" y="219"/>
                        <a:pt x="273" y="223"/>
                        <a:pt x="252" y="231"/>
                      </a:cubicBezTo>
                      <a:cubicBezTo>
                        <a:pt x="167" y="251"/>
                        <a:pt x="82" y="276"/>
                        <a:pt x="1" y="304"/>
                      </a:cubicBezTo>
                      <a:cubicBezTo>
                        <a:pt x="1" y="329"/>
                        <a:pt x="4" y="353"/>
                        <a:pt x="8" y="377"/>
                      </a:cubicBezTo>
                      <a:cubicBezTo>
                        <a:pt x="21" y="426"/>
                        <a:pt x="38" y="471"/>
                        <a:pt x="57" y="512"/>
                      </a:cubicBezTo>
                      <a:cubicBezTo>
                        <a:pt x="74" y="536"/>
                        <a:pt x="86" y="561"/>
                        <a:pt x="102" y="581"/>
                      </a:cubicBezTo>
                      <a:cubicBezTo>
                        <a:pt x="175" y="552"/>
                        <a:pt x="249" y="528"/>
                        <a:pt x="326" y="508"/>
                      </a:cubicBezTo>
                      <a:cubicBezTo>
                        <a:pt x="367" y="495"/>
                        <a:pt x="404" y="488"/>
                        <a:pt x="444" y="475"/>
                      </a:cubicBezTo>
                      <a:cubicBezTo>
                        <a:pt x="521" y="459"/>
                        <a:pt x="599" y="443"/>
                        <a:pt x="676" y="426"/>
                      </a:cubicBezTo>
                      <a:cubicBezTo>
                        <a:pt x="794" y="402"/>
                        <a:pt x="916" y="381"/>
                        <a:pt x="1033" y="366"/>
                      </a:cubicBezTo>
                      <a:cubicBezTo>
                        <a:pt x="1156" y="349"/>
                        <a:pt x="1274" y="332"/>
                        <a:pt x="1396" y="321"/>
                      </a:cubicBezTo>
                      <a:cubicBezTo>
                        <a:pt x="1518" y="308"/>
                        <a:pt x="1640" y="296"/>
                        <a:pt x="1762" y="288"/>
                      </a:cubicBezTo>
                      <a:cubicBezTo>
                        <a:pt x="2006" y="272"/>
                        <a:pt x="2250" y="259"/>
                        <a:pt x="2498" y="251"/>
                      </a:cubicBezTo>
                      <a:cubicBezTo>
                        <a:pt x="2732" y="244"/>
                        <a:pt x="2965" y="239"/>
                        <a:pt x="3198" y="239"/>
                      </a:cubicBezTo>
                      <a:cubicBezTo>
                        <a:pt x="3456" y="239"/>
                        <a:pt x="3714" y="244"/>
                        <a:pt x="3971" y="255"/>
                      </a:cubicBezTo>
                      <a:cubicBezTo>
                        <a:pt x="4215" y="268"/>
                        <a:pt x="4463" y="284"/>
                        <a:pt x="4704" y="313"/>
                      </a:cubicBezTo>
                      <a:cubicBezTo>
                        <a:pt x="4948" y="337"/>
                        <a:pt x="5192" y="370"/>
                        <a:pt x="5427" y="418"/>
                      </a:cubicBezTo>
                      <a:cubicBezTo>
                        <a:pt x="5533" y="439"/>
                        <a:pt x="5639" y="459"/>
                        <a:pt x="5744" y="488"/>
                      </a:cubicBezTo>
                      <a:cubicBezTo>
                        <a:pt x="5757" y="492"/>
                        <a:pt x="5765" y="495"/>
                        <a:pt x="5778" y="495"/>
                      </a:cubicBezTo>
                      <a:cubicBezTo>
                        <a:pt x="5883" y="524"/>
                        <a:pt x="5985" y="557"/>
                        <a:pt x="6082" y="593"/>
                      </a:cubicBezTo>
                      <a:cubicBezTo>
                        <a:pt x="6095" y="576"/>
                        <a:pt x="6107" y="557"/>
                        <a:pt x="6119" y="536"/>
                      </a:cubicBezTo>
                      <a:cubicBezTo>
                        <a:pt x="6140" y="499"/>
                        <a:pt x="6159" y="459"/>
                        <a:pt x="6176" y="411"/>
                      </a:cubicBezTo>
                      <a:cubicBezTo>
                        <a:pt x="6184" y="370"/>
                        <a:pt x="6192" y="329"/>
                        <a:pt x="6196" y="288"/>
                      </a:cubicBezTo>
                      <a:cubicBezTo>
                        <a:pt x="6144" y="268"/>
                        <a:pt x="6091" y="255"/>
                        <a:pt x="6037" y="240"/>
                      </a:cubicBezTo>
                      <a:cubicBezTo>
                        <a:pt x="5985" y="223"/>
                        <a:pt x="5928" y="210"/>
                        <a:pt x="5875" y="199"/>
                      </a:cubicBezTo>
                      <a:cubicBezTo>
                        <a:pt x="5866" y="199"/>
                        <a:pt x="5859" y="195"/>
                        <a:pt x="5851" y="195"/>
                      </a:cubicBezTo>
                      <a:cubicBezTo>
                        <a:pt x="5725" y="166"/>
                        <a:pt x="5603" y="146"/>
                        <a:pt x="5476" y="125"/>
                      </a:cubicBezTo>
                      <a:cubicBezTo>
                        <a:pt x="5350" y="109"/>
                        <a:pt x="5228" y="93"/>
                        <a:pt x="5102" y="81"/>
                      </a:cubicBezTo>
                      <a:cubicBezTo>
                        <a:pt x="4976" y="69"/>
                        <a:pt x="4854" y="60"/>
                        <a:pt x="4728" y="52"/>
                      </a:cubicBezTo>
                      <a:cubicBezTo>
                        <a:pt x="4480" y="36"/>
                        <a:pt x="4231" y="24"/>
                        <a:pt x="3979" y="15"/>
                      </a:cubicBezTo>
                      <a:cubicBezTo>
                        <a:pt x="3731" y="7"/>
                        <a:pt x="3483" y="3"/>
                        <a:pt x="3235" y="3"/>
                      </a:cubicBezTo>
                      <a:cubicBezTo>
                        <a:pt x="3111" y="1"/>
                        <a:pt x="2986" y="0"/>
                        <a:pt x="2862" y="0"/>
                      </a:cubicBezTo>
                      <a:close/>
                      <a:moveTo>
                        <a:pt x="3198" y="2232"/>
                      </a:moveTo>
                      <a:lnTo>
                        <a:pt x="3007" y="2236"/>
                      </a:lnTo>
                      <a:cubicBezTo>
                        <a:pt x="3040" y="2249"/>
                        <a:pt x="3068" y="2261"/>
                        <a:pt x="3100" y="2273"/>
                      </a:cubicBezTo>
                      <a:cubicBezTo>
                        <a:pt x="3133" y="2261"/>
                        <a:pt x="3166" y="2245"/>
                        <a:pt x="3198" y="22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3"/>
                <p:cNvSpPr/>
                <p:nvPr/>
              </p:nvSpPr>
              <p:spPr>
                <a:xfrm>
                  <a:off x="1277626" y="1199453"/>
                  <a:ext cx="414787" cy="18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1835" extrusionOk="0">
                      <a:moveTo>
                        <a:pt x="2023" y="196"/>
                      </a:moveTo>
                      <a:cubicBezTo>
                        <a:pt x="2206" y="196"/>
                        <a:pt x="2389" y="200"/>
                        <a:pt x="2572" y="212"/>
                      </a:cubicBezTo>
                      <a:cubicBezTo>
                        <a:pt x="2755" y="228"/>
                        <a:pt x="2934" y="248"/>
                        <a:pt x="3109" y="289"/>
                      </a:cubicBezTo>
                      <a:cubicBezTo>
                        <a:pt x="3198" y="310"/>
                        <a:pt x="3284" y="329"/>
                        <a:pt x="3369" y="359"/>
                      </a:cubicBezTo>
                      <a:cubicBezTo>
                        <a:pt x="3451" y="387"/>
                        <a:pt x="3532" y="419"/>
                        <a:pt x="3601" y="456"/>
                      </a:cubicBezTo>
                      <a:cubicBezTo>
                        <a:pt x="3637" y="476"/>
                        <a:pt x="3671" y="500"/>
                        <a:pt x="3703" y="521"/>
                      </a:cubicBezTo>
                      <a:cubicBezTo>
                        <a:pt x="3731" y="545"/>
                        <a:pt x="3756" y="570"/>
                        <a:pt x="3780" y="594"/>
                      </a:cubicBezTo>
                      <a:cubicBezTo>
                        <a:pt x="3789" y="611"/>
                        <a:pt x="3797" y="622"/>
                        <a:pt x="3804" y="635"/>
                      </a:cubicBezTo>
                      <a:cubicBezTo>
                        <a:pt x="3804" y="639"/>
                        <a:pt x="3808" y="643"/>
                        <a:pt x="3808" y="647"/>
                      </a:cubicBezTo>
                      <a:lnTo>
                        <a:pt x="3817" y="655"/>
                      </a:lnTo>
                      <a:cubicBezTo>
                        <a:pt x="3817" y="663"/>
                        <a:pt x="3821" y="667"/>
                        <a:pt x="3821" y="676"/>
                      </a:cubicBezTo>
                      <a:cubicBezTo>
                        <a:pt x="3825" y="688"/>
                        <a:pt x="3829" y="700"/>
                        <a:pt x="3833" y="712"/>
                      </a:cubicBezTo>
                      <a:lnTo>
                        <a:pt x="3833" y="716"/>
                      </a:lnTo>
                      <a:cubicBezTo>
                        <a:pt x="3833" y="729"/>
                        <a:pt x="3838" y="744"/>
                        <a:pt x="3833" y="761"/>
                      </a:cubicBezTo>
                      <a:cubicBezTo>
                        <a:pt x="3833" y="774"/>
                        <a:pt x="3833" y="789"/>
                        <a:pt x="3829" y="806"/>
                      </a:cubicBezTo>
                      <a:cubicBezTo>
                        <a:pt x="3825" y="818"/>
                        <a:pt x="3821" y="834"/>
                        <a:pt x="3817" y="847"/>
                      </a:cubicBezTo>
                      <a:cubicBezTo>
                        <a:pt x="3813" y="862"/>
                        <a:pt x="3804" y="875"/>
                        <a:pt x="3797" y="891"/>
                      </a:cubicBezTo>
                      <a:cubicBezTo>
                        <a:pt x="3789" y="903"/>
                        <a:pt x="3780" y="920"/>
                        <a:pt x="3768" y="932"/>
                      </a:cubicBezTo>
                      <a:cubicBezTo>
                        <a:pt x="3764" y="936"/>
                        <a:pt x="3764" y="940"/>
                        <a:pt x="3759" y="944"/>
                      </a:cubicBezTo>
                      <a:cubicBezTo>
                        <a:pt x="3719" y="997"/>
                        <a:pt x="3662" y="1046"/>
                        <a:pt x="3601" y="1086"/>
                      </a:cubicBezTo>
                      <a:cubicBezTo>
                        <a:pt x="3536" y="1131"/>
                        <a:pt x="3463" y="1172"/>
                        <a:pt x="3385" y="1204"/>
                      </a:cubicBezTo>
                      <a:cubicBezTo>
                        <a:pt x="3308" y="1237"/>
                        <a:pt x="3227" y="1270"/>
                        <a:pt x="3145" y="1294"/>
                      </a:cubicBezTo>
                      <a:cubicBezTo>
                        <a:pt x="2978" y="1343"/>
                        <a:pt x="2807" y="1375"/>
                        <a:pt x="2633" y="1399"/>
                      </a:cubicBezTo>
                      <a:cubicBezTo>
                        <a:pt x="2458" y="1420"/>
                        <a:pt x="2283" y="1433"/>
                        <a:pt x="2105" y="1437"/>
                      </a:cubicBezTo>
                      <a:cubicBezTo>
                        <a:pt x="2075" y="1437"/>
                        <a:pt x="2046" y="1438"/>
                        <a:pt x="2017" y="1438"/>
                      </a:cubicBezTo>
                      <a:cubicBezTo>
                        <a:pt x="1870" y="1438"/>
                        <a:pt x="1721" y="1429"/>
                        <a:pt x="1575" y="1412"/>
                      </a:cubicBezTo>
                      <a:cubicBezTo>
                        <a:pt x="1489" y="1403"/>
                        <a:pt x="1401" y="1392"/>
                        <a:pt x="1315" y="1375"/>
                      </a:cubicBezTo>
                      <a:cubicBezTo>
                        <a:pt x="1275" y="1367"/>
                        <a:pt x="1230" y="1359"/>
                        <a:pt x="1189" y="1347"/>
                      </a:cubicBezTo>
                      <a:cubicBezTo>
                        <a:pt x="1144" y="1339"/>
                        <a:pt x="1104" y="1326"/>
                        <a:pt x="1063" y="1318"/>
                      </a:cubicBezTo>
                      <a:cubicBezTo>
                        <a:pt x="1018" y="1306"/>
                        <a:pt x="977" y="1294"/>
                        <a:pt x="937" y="1277"/>
                      </a:cubicBezTo>
                      <a:cubicBezTo>
                        <a:pt x="896" y="1266"/>
                        <a:pt x="855" y="1249"/>
                        <a:pt x="815" y="1237"/>
                      </a:cubicBezTo>
                      <a:cubicBezTo>
                        <a:pt x="738" y="1204"/>
                        <a:pt x="660" y="1168"/>
                        <a:pt x="591" y="1127"/>
                      </a:cubicBezTo>
                      <a:cubicBezTo>
                        <a:pt x="554" y="1103"/>
                        <a:pt x="522" y="1082"/>
                        <a:pt x="494" y="1058"/>
                      </a:cubicBezTo>
                      <a:cubicBezTo>
                        <a:pt x="460" y="1033"/>
                        <a:pt x="432" y="1009"/>
                        <a:pt x="408" y="985"/>
                      </a:cubicBezTo>
                      <a:cubicBezTo>
                        <a:pt x="400" y="977"/>
                        <a:pt x="396" y="969"/>
                        <a:pt x="387" y="964"/>
                      </a:cubicBezTo>
                      <a:lnTo>
                        <a:pt x="379" y="952"/>
                      </a:lnTo>
                      <a:lnTo>
                        <a:pt x="375" y="948"/>
                      </a:lnTo>
                      <a:cubicBezTo>
                        <a:pt x="375" y="944"/>
                        <a:pt x="372" y="944"/>
                        <a:pt x="372" y="944"/>
                      </a:cubicBezTo>
                      <a:cubicBezTo>
                        <a:pt x="359" y="928"/>
                        <a:pt x="351" y="915"/>
                        <a:pt x="342" y="900"/>
                      </a:cubicBezTo>
                      <a:cubicBezTo>
                        <a:pt x="334" y="887"/>
                        <a:pt x="327" y="871"/>
                        <a:pt x="318" y="859"/>
                      </a:cubicBezTo>
                      <a:cubicBezTo>
                        <a:pt x="314" y="842"/>
                        <a:pt x="306" y="830"/>
                        <a:pt x="302" y="814"/>
                      </a:cubicBezTo>
                      <a:cubicBezTo>
                        <a:pt x="298" y="802"/>
                        <a:pt x="298" y="785"/>
                        <a:pt x="293" y="769"/>
                      </a:cubicBezTo>
                      <a:lnTo>
                        <a:pt x="293" y="729"/>
                      </a:lnTo>
                      <a:cubicBezTo>
                        <a:pt x="298" y="725"/>
                        <a:pt x="298" y="720"/>
                        <a:pt x="298" y="716"/>
                      </a:cubicBezTo>
                      <a:lnTo>
                        <a:pt x="298" y="708"/>
                      </a:lnTo>
                      <a:lnTo>
                        <a:pt x="298" y="704"/>
                      </a:lnTo>
                      <a:cubicBezTo>
                        <a:pt x="298" y="700"/>
                        <a:pt x="302" y="692"/>
                        <a:pt x="302" y="684"/>
                      </a:cubicBezTo>
                      <a:cubicBezTo>
                        <a:pt x="306" y="671"/>
                        <a:pt x="310" y="659"/>
                        <a:pt x="318" y="643"/>
                      </a:cubicBezTo>
                      <a:cubicBezTo>
                        <a:pt x="342" y="590"/>
                        <a:pt x="396" y="537"/>
                        <a:pt x="460" y="496"/>
                      </a:cubicBezTo>
                      <a:cubicBezTo>
                        <a:pt x="494" y="472"/>
                        <a:pt x="530" y="451"/>
                        <a:pt x="567" y="436"/>
                      </a:cubicBezTo>
                      <a:cubicBezTo>
                        <a:pt x="607" y="415"/>
                        <a:pt x="644" y="399"/>
                        <a:pt x="684" y="387"/>
                      </a:cubicBezTo>
                      <a:cubicBezTo>
                        <a:pt x="766" y="354"/>
                        <a:pt x="851" y="329"/>
                        <a:pt x="937" y="310"/>
                      </a:cubicBezTo>
                      <a:cubicBezTo>
                        <a:pt x="1026" y="289"/>
                        <a:pt x="1112" y="273"/>
                        <a:pt x="1201" y="256"/>
                      </a:cubicBezTo>
                      <a:cubicBezTo>
                        <a:pt x="1290" y="244"/>
                        <a:pt x="1384" y="232"/>
                        <a:pt x="1474" y="224"/>
                      </a:cubicBezTo>
                      <a:cubicBezTo>
                        <a:pt x="1563" y="216"/>
                        <a:pt x="1656" y="207"/>
                        <a:pt x="1746" y="203"/>
                      </a:cubicBezTo>
                      <a:cubicBezTo>
                        <a:pt x="1840" y="200"/>
                        <a:pt x="1929" y="200"/>
                        <a:pt x="2023" y="196"/>
                      </a:cubicBezTo>
                      <a:close/>
                      <a:moveTo>
                        <a:pt x="2023" y="0"/>
                      </a:moveTo>
                      <a:cubicBezTo>
                        <a:pt x="1925" y="0"/>
                        <a:pt x="1831" y="0"/>
                        <a:pt x="1738" y="4"/>
                      </a:cubicBezTo>
                      <a:cubicBezTo>
                        <a:pt x="1645" y="4"/>
                        <a:pt x="1551" y="8"/>
                        <a:pt x="1457" y="17"/>
                      </a:cubicBezTo>
                      <a:cubicBezTo>
                        <a:pt x="1363" y="21"/>
                        <a:pt x="1266" y="29"/>
                        <a:pt x="1172" y="41"/>
                      </a:cubicBezTo>
                      <a:cubicBezTo>
                        <a:pt x="1079" y="49"/>
                        <a:pt x="986" y="66"/>
                        <a:pt x="888" y="81"/>
                      </a:cubicBezTo>
                      <a:cubicBezTo>
                        <a:pt x="794" y="98"/>
                        <a:pt x="701" y="122"/>
                        <a:pt x="607" y="151"/>
                      </a:cubicBezTo>
                      <a:cubicBezTo>
                        <a:pt x="558" y="167"/>
                        <a:pt x="509" y="183"/>
                        <a:pt x="464" y="203"/>
                      </a:cubicBezTo>
                      <a:cubicBezTo>
                        <a:pt x="415" y="220"/>
                        <a:pt x="372" y="244"/>
                        <a:pt x="323" y="273"/>
                      </a:cubicBezTo>
                      <a:cubicBezTo>
                        <a:pt x="298" y="285"/>
                        <a:pt x="278" y="301"/>
                        <a:pt x="253" y="318"/>
                      </a:cubicBezTo>
                      <a:cubicBezTo>
                        <a:pt x="233" y="329"/>
                        <a:pt x="208" y="350"/>
                        <a:pt x="188" y="366"/>
                      </a:cubicBezTo>
                      <a:cubicBezTo>
                        <a:pt x="167" y="387"/>
                        <a:pt x="147" y="407"/>
                        <a:pt x="127" y="432"/>
                      </a:cubicBezTo>
                      <a:cubicBezTo>
                        <a:pt x="107" y="456"/>
                        <a:pt x="90" y="481"/>
                        <a:pt x="74" y="509"/>
                      </a:cubicBezTo>
                      <a:cubicBezTo>
                        <a:pt x="58" y="533"/>
                        <a:pt x="42" y="562"/>
                        <a:pt x="34" y="594"/>
                      </a:cubicBezTo>
                      <a:cubicBezTo>
                        <a:pt x="25" y="611"/>
                        <a:pt x="21" y="622"/>
                        <a:pt x="17" y="639"/>
                      </a:cubicBezTo>
                      <a:lnTo>
                        <a:pt x="13" y="663"/>
                      </a:lnTo>
                      <a:cubicBezTo>
                        <a:pt x="9" y="671"/>
                        <a:pt x="9" y="680"/>
                        <a:pt x="9" y="688"/>
                      </a:cubicBezTo>
                      <a:cubicBezTo>
                        <a:pt x="5" y="712"/>
                        <a:pt x="0" y="733"/>
                        <a:pt x="0" y="757"/>
                      </a:cubicBezTo>
                      <a:lnTo>
                        <a:pt x="0" y="781"/>
                      </a:lnTo>
                      <a:cubicBezTo>
                        <a:pt x="0" y="814"/>
                        <a:pt x="5" y="847"/>
                        <a:pt x="9" y="875"/>
                      </a:cubicBezTo>
                      <a:cubicBezTo>
                        <a:pt x="17" y="907"/>
                        <a:pt x="25" y="936"/>
                        <a:pt x="34" y="969"/>
                      </a:cubicBezTo>
                      <a:cubicBezTo>
                        <a:pt x="42" y="981"/>
                        <a:pt x="45" y="997"/>
                        <a:pt x="54" y="1009"/>
                      </a:cubicBezTo>
                      <a:cubicBezTo>
                        <a:pt x="58" y="1022"/>
                        <a:pt x="66" y="1037"/>
                        <a:pt x="70" y="1050"/>
                      </a:cubicBezTo>
                      <a:cubicBezTo>
                        <a:pt x="86" y="1074"/>
                        <a:pt x="103" y="1103"/>
                        <a:pt x="119" y="1123"/>
                      </a:cubicBezTo>
                      <a:cubicBezTo>
                        <a:pt x="123" y="1131"/>
                        <a:pt x="127" y="1135"/>
                        <a:pt x="131" y="1144"/>
                      </a:cubicBezTo>
                      <a:lnTo>
                        <a:pt x="143" y="1159"/>
                      </a:lnTo>
                      <a:cubicBezTo>
                        <a:pt x="152" y="1172"/>
                        <a:pt x="160" y="1184"/>
                        <a:pt x="167" y="1192"/>
                      </a:cubicBezTo>
                      <a:cubicBezTo>
                        <a:pt x="205" y="1237"/>
                        <a:pt x="245" y="1274"/>
                        <a:pt x="286" y="1311"/>
                      </a:cubicBezTo>
                      <a:cubicBezTo>
                        <a:pt x="327" y="1347"/>
                        <a:pt x="367" y="1375"/>
                        <a:pt x="412" y="1408"/>
                      </a:cubicBezTo>
                      <a:cubicBezTo>
                        <a:pt x="497" y="1465"/>
                        <a:pt x="586" y="1514"/>
                        <a:pt x="676" y="1555"/>
                      </a:cubicBezTo>
                      <a:cubicBezTo>
                        <a:pt x="770" y="1599"/>
                        <a:pt x="864" y="1636"/>
                        <a:pt x="957" y="1664"/>
                      </a:cubicBezTo>
                      <a:cubicBezTo>
                        <a:pt x="1001" y="1681"/>
                        <a:pt x="1050" y="1692"/>
                        <a:pt x="1095" y="1705"/>
                      </a:cubicBezTo>
                      <a:cubicBezTo>
                        <a:pt x="1144" y="1721"/>
                        <a:pt x="1193" y="1733"/>
                        <a:pt x="1241" y="1741"/>
                      </a:cubicBezTo>
                      <a:cubicBezTo>
                        <a:pt x="1286" y="1754"/>
                        <a:pt x="1335" y="1762"/>
                        <a:pt x="1384" y="1769"/>
                      </a:cubicBezTo>
                      <a:cubicBezTo>
                        <a:pt x="1433" y="1782"/>
                        <a:pt x="1482" y="1786"/>
                        <a:pt x="1527" y="1794"/>
                      </a:cubicBezTo>
                      <a:cubicBezTo>
                        <a:pt x="1722" y="1823"/>
                        <a:pt x="1917" y="1835"/>
                        <a:pt x="2108" y="1835"/>
                      </a:cubicBezTo>
                      <a:cubicBezTo>
                        <a:pt x="2304" y="1831"/>
                        <a:pt x="2499" y="1818"/>
                        <a:pt x="2690" y="1786"/>
                      </a:cubicBezTo>
                      <a:cubicBezTo>
                        <a:pt x="2886" y="1754"/>
                        <a:pt x="3076" y="1705"/>
                        <a:pt x="3263" y="1636"/>
                      </a:cubicBezTo>
                      <a:cubicBezTo>
                        <a:pt x="3353" y="1599"/>
                        <a:pt x="3447" y="1563"/>
                        <a:pt x="3536" y="1514"/>
                      </a:cubicBezTo>
                      <a:cubicBezTo>
                        <a:pt x="3626" y="1465"/>
                        <a:pt x="3715" y="1412"/>
                        <a:pt x="3797" y="1347"/>
                      </a:cubicBezTo>
                      <a:cubicBezTo>
                        <a:pt x="3878" y="1281"/>
                        <a:pt x="3960" y="1204"/>
                        <a:pt x="4020" y="1107"/>
                      </a:cubicBezTo>
                      <a:cubicBezTo>
                        <a:pt x="4037" y="1082"/>
                        <a:pt x="4052" y="1058"/>
                        <a:pt x="4065" y="1029"/>
                      </a:cubicBezTo>
                      <a:cubicBezTo>
                        <a:pt x="4069" y="1022"/>
                        <a:pt x="4073" y="1013"/>
                        <a:pt x="4073" y="1009"/>
                      </a:cubicBezTo>
                      <a:cubicBezTo>
                        <a:pt x="4086" y="988"/>
                        <a:pt x="4093" y="964"/>
                        <a:pt x="4097" y="944"/>
                      </a:cubicBezTo>
                      <a:cubicBezTo>
                        <a:pt x="4110" y="915"/>
                        <a:pt x="4118" y="883"/>
                        <a:pt x="4122" y="855"/>
                      </a:cubicBezTo>
                      <a:cubicBezTo>
                        <a:pt x="4126" y="822"/>
                        <a:pt x="4126" y="789"/>
                        <a:pt x="4126" y="761"/>
                      </a:cubicBezTo>
                      <a:lnTo>
                        <a:pt x="4126" y="757"/>
                      </a:lnTo>
                      <a:cubicBezTo>
                        <a:pt x="4126" y="725"/>
                        <a:pt x="4122" y="696"/>
                        <a:pt x="4118" y="663"/>
                      </a:cubicBezTo>
                      <a:cubicBezTo>
                        <a:pt x="4110" y="631"/>
                        <a:pt x="4101" y="603"/>
                        <a:pt x="4089" y="570"/>
                      </a:cubicBezTo>
                      <a:cubicBezTo>
                        <a:pt x="4082" y="558"/>
                        <a:pt x="4077" y="541"/>
                        <a:pt x="4069" y="530"/>
                      </a:cubicBezTo>
                      <a:lnTo>
                        <a:pt x="4057" y="509"/>
                      </a:lnTo>
                      <a:cubicBezTo>
                        <a:pt x="4052" y="500"/>
                        <a:pt x="4048" y="492"/>
                        <a:pt x="4045" y="489"/>
                      </a:cubicBezTo>
                      <a:cubicBezTo>
                        <a:pt x="4028" y="460"/>
                        <a:pt x="4008" y="436"/>
                        <a:pt x="3988" y="415"/>
                      </a:cubicBezTo>
                      <a:cubicBezTo>
                        <a:pt x="3947" y="370"/>
                        <a:pt x="3902" y="334"/>
                        <a:pt x="3857" y="301"/>
                      </a:cubicBezTo>
                      <a:cubicBezTo>
                        <a:pt x="3813" y="273"/>
                        <a:pt x="3768" y="248"/>
                        <a:pt x="3719" y="224"/>
                      </a:cubicBezTo>
                      <a:cubicBezTo>
                        <a:pt x="3674" y="203"/>
                        <a:pt x="3626" y="183"/>
                        <a:pt x="3577" y="167"/>
                      </a:cubicBezTo>
                      <a:cubicBezTo>
                        <a:pt x="3532" y="151"/>
                        <a:pt x="3483" y="139"/>
                        <a:pt x="3434" y="126"/>
                      </a:cubicBezTo>
                      <a:cubicBezTo>
                        <a:pt x="3341" y="102"/>
                        <a:pt x="3243" y="85"/>
                        <a:pt x="3149" y="70"/>
                      </a:cubicBezTo>
                      <a:cubicBezTo>
                        <a:pt x="2963" y="41"/>
                        <a:pt x="2771" y="25"/>
                        <a:pt x="2584" y="17"/>
                      </a:cubicBezTo>
                      <a:cubicBezTo>
                        <a:pt x="2397" y="4"/>
                        <a:pt x="2210" y="0"/>
                        <a:pt x="20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3"/>
                <p:cNvSpPr/>
                <p:nvPr/>
              </p:nvSpPr>
              <p:spPr>
                <a:xfrm>
                  <a:off x="1173375" y="1270629"/>
                  <a:ext cx="623387" cy="193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1929" extrusionOk="0">
                      <a:moveTo>
                        <a:pt x="1335" y="0"/>
                      </a:moveTo>
                      <a:cubicBezTo>
                        <a:pt x="1238" y="12"/>
                        <a:pt x="1135" y="29"/>
                        <a:pt x="1037" y="49"/>
                      </a:cubicBezTo>
                      <a:lnTo>
                        <a:pt x="1026" y="49"/>
                      </a:lnTo>
                      <a:cubicBezTo>
                        <a:pt x="887" y="77"/>
                        <a:pt x="753" y="106"/>
                        <a:pt x="615" y="154"/>
                      </a:cubicBezTo>
                      <a:cubicBezTo>
                        <a:pt x="545" y="175"/>
                        <a:pt x="481" y="203"/>
                        <a:pt x="412" y="236"/>
                      </a:cubicBezTo>
                      <a:cubicBezTo>
                        <a:pt x="342" y="269"/>
                        <a:pt x="277" y="305"/>
                        <a:pt x="212" y="359"/>
                      </a:cubicBezTo>
                      <a:cubicBezTo>
                        <a:pt x="179" y="383"/>
                        <a:pt x="147" y="415"/>
                        <a:pt x="119" y="447"/>
                      </a:cubicBezTo>
                      <a:cubicBezTo>
                        <a:pt x="90" y="484"/>
                        <a:pt x="61" y="525"/>
                        <a:pt x="42" y="569"/>
                      </a:cubicBezTo>
                      <a:cubicBezTo>
                        <a:pt x="21" y="614"/>
                        <a:pt x="8" y="663"/>
                        <a:pt x="5" y="716"/>
                      </a:cubicBezTo>
                      <a:cubicBezTo>
                        <a:pt x="5" y="740"/>
                        <a:pt x="1" y="765"/>
                        <a:pt x="5" y="789"/>
                      </a:cubicBezTo>
                      <a:cubicBezTo>
                        <a:pt x="5" y="814"/>
                        <a:pt x="8" y="838"/>
                        <a:pt x="12" y="862"/>
                      </a:cubicBezTo>
                      <a:cubicBezTo>
                        <a:pt x="25" y="911"/>
                        <a:pt x="42" y="956"/>
                        <a:pt x="61" y="997"/>
                      </a:cubicBezTo>
                      <a:cubicBezTo>
                        <a:pt x="78" y="1021"/>
                        <a:pt x="90" y="1046"/>
                        <a:pt x="106" y="1066"/>
                      </a:cubicBezTo>
                      <a:cubicBezTo>
                        <a:pt x="115" y="1082"/>
                        <a:pt x="127" y="1095"/>
                        <a:pt x="134" y="1106"/>
                      </a:cubicBezTo>
                      <a:cubicBezTo>
                        <a:pt x="188" y="1172"/>
                        <a:pt x="249" y="1228"/>
                        <a:pt x="310" y="1273"/>
                      </a:cubicBezTo>
                      <a:cubicBezTo>
                        <a:pt x="371" y="1322"/>
                        <a:pt x="432" y="1363"/>
                        <a:pt x="497" y="1399"/>
                      </a:cubicBezTo>
                      <a:cubicBezTo>
                        <a:pt x="562" y="1436"/>
                        <a:pt x="627" y="1469"/>
                        <a:pt x="692" y="1497"/>
                      </a:cubicBezTo>
                      <a:cubicBezTo>
                        <a:pt x="823" y="1558"/>
                        <a:pt x="956" y="1607"/>
                        <a:pt x="1091" y="1647"/>
                      </a:cubicBezTo>
                      <a:cubicBezTo>
                        <a:pt x="1225" y="1692"/>
                        <a:pt x="1360" y="1729"/>
                        <a:pt x="1493" y="1758"/>
                      </a:cubicBezTo>
                      <a:cubicBezTo>
                        <a:pt x="1632" y="1790"/>
                        <a:pt x="1766" y="1814"/>
                        <a:pt x="1904" y="1835"/>
                      </a:cubicBezTo>
                      <a:cubicBezTo>
                        <a:pt x="2038" y="1855"/>
                        <a:pt x="2177" y="1876"/>
                        <a:pt x="2316" y="1887"/>
                      </a:cubicBezTo>
                      <a:cubicBezTo>
                        <a:pt x="2588" y="1916"/>
                        <a:pt x="2864" y="1928"/>
                        <a:pt x="3142" y="1928"/>
                      </a:cubicBezTo>
                      <a:cubicBezTo>
                        <a:pt x="3418" y="1928"/>
                        <a:pt x="3694" y="1916"/>
                        <a:pt x="3967" y="1884"/>
                      </a:cubicBezTo>
                      <a:cubicBezTo>
                        <a:pt x="4244" y="1855"/>
                        <a:pt x="4516" y="1806"/>
                        <a:pt x="4789" y="1741"/>
                      </a:cubicBezTo>
                      <a:cubicBezTo>
                        <a:pt x="4923" y="1709"/>
                        <a:pt x="5057" y="1668"/>
                        <a:pt x="5192" y="1623"/>
                      </a:cubicBezTo>
                      <a:cubicBezTo>
                        <a:pt x="5326" y="1579"/>
                        <a:pt x="5455" y="1525"/>
                        <a:pt x="5586" y="1461"/>
                      </a:cubicBezTo>
                      <a:cubicBezTo>
                        <a:pt x="5651" y="1428"/>
                        <a:pt x="5716" y="1392"/>
                        <a:pt x="5778" y="1354"/>
                      </a:cubicBezTo>
                      <a:cubicBezTo>
                        <a:pt x="5842" y="1314"/>
                        <a:pt x="5904" y="1269"/>
                        <a:pt x="5960" y="1217"/>
                      </a:cubicBezTo>
                      <a:cubicBezTo>
                        <a:pt x="6005" y="1176"/>
                        <a:pt x="6046" y="1131"/>
                        <a:pt x="6086" y="1078"/>
                      </a:cubicBezTo>
                      <a:cubicBezTo>
                        <a:pt x="6099" y="1061"/>
                        <a:pt x="6111" y="1042"/>
                        <a:pt x="6123" y="1021"/>
                      </a:cubicBezTo>
                      <a:cubicBezTo>
                        <a:pt x="6144" y="984"/>
                        <a:pt x="6163" y="944"/>
                        <a:pt x="6180" y="896"/>
                      </a:cubicBezTo>
                      <a:cubicBezTo>
                        <a:pt x="6188" y="855"/>
                        <a:pt x="6196" y="814"/>
                        <a:pt x="6200" y="773"/>
                      </a:cubicBezTo>
                      <a:lnTo>
                        <a:pt x="6200" y="749"/>
                      </a:lnTo>
                      <a:cubicBezTo>
                        <a:pt x="6196" y="700"/>
                        <a:pt x="6188" y="651"/>
                        <a:pt x="6172" y="603"/>
                      </a:cubicBezTo>
                      <a:cubicBezTo>
                        <a:pt x="6155" y="554"/>
                        <a:pt x="6131" y="513"/>
                        <a:pt x="6107" y="476"/>
                      </a:cubicBezTo>
                      <a:cubicBezTo>
                        <a:pt x="6078" y="436"/>
                        <a:pt x="6046" y="407"/>
                        <a:pt x="6017" y="378"/>
                      </a:cubicBezTo>
                      <a:cubicBezTo>
                        <a:pt x="5985" y="350"/>
                        <a:pt x="5952" y="325"/>
                        <a:pt x="5915" y="301"/>
                      </a:cubicBezTo>
                      <a:cubicBezTo>
                        <a:pt x="5851" y="261"/>
                        <a:pt x="5782" y="228"/>
                        <a:pt x="5716" y="199"/>
                      </a:cubicBezTo>
                      <a:cubicBezTo>
                        <a:pt x="5647" y="171"/>
                        <a:pt x="5577" y="147"/>
                        <a:pt x="5509" y="126"/>
                      </a:cubicBezTo>
                      <a:cubicBezTo>
                        <a:pt x="5395" y="94"/>
                        <a:pt x="5281" y="70"/>
                        <a:pt x="5163" y="49"/>
                      </a:cubicBezTo>
                      <a:cubicBezTo>
                        <a:pt x="5143" y="45"/>
                        <a:pt x="5123" y="41"/>
                        <a:pt x="5102" y="36"/>
                      </a:cubicBezTo>
                      <a:cubicBezTo>
                        <a:pt x="5025" y="25"/>
                        <a:pt x="4948" y="12"/>
                        <a:pt x="4870" y="4"/>
                      </a:cubicBezTo>
                      <a:lnTo>
                        <a:pt x="4870" y="8"/>
                      </a:lnTo>
                      <a:cubicBezTo>
                        <a:pt x="4870" y="21"/>
                        <a:pt x="4875" y="36"/>
                        <a:pt x="4870" y="53"/>
                      </a:cubicBezTo>
                      <a:cubicBezTo>
                        <a:pt x="4870" y="66"/>
                        <a:pt x="4870" y="81"/>
                        <a:pt x="4866" y="98"/>
                      </a:cubicBezTo>
                      <a:cubicBezTo>
                        <a:pt x="4862" y="110"/>
                        <a:pt x="4858" y="126"/>
                        <a:pt x="4854" y="139"/>
                      </a:cubicBezTo>
                      <a:cubicBezTo>
                        <a:pt x="4850" y="154"/>
                        <a:pt x="4841" y="167"/>
                        <a:pt x="4834" y="183"/>
                      </a:cubicBezTo>
                      <a:cubicBezTo>
                        <a:pt x="4826" y="195"/>
                        <a:pt x="4817" y="212"/>
                        <a:pt x="4805" y="224"/>
                      </a:cubicBezTo>
                      <a:cubicBezTo>
                        <a:pt x="4801" y="228"/>
                        <a:pt x="4801" y="232"/>
                        <a:pt x="4796" y="236"/>
                      </a:cubicBezTo>
                      <a:cubicBezTo>
                        <a:pt x="4882" y="252"/>
                        <a:pt x="4967" y="269"/>
                        <a:pt x="5053" y="285"/>
                      </a:cubicBezTo>
                      <a:cubicBezTo>
                        <a:pt x="5074" y="293"/>
                        <a:pt x="5094" y="297"/>
                        <a:pt x="5110" y="301"/>
                      </a:cubicBezTo>
                      <a:cubicBezTo>
                        <a:pt x="5220" y="325"/>
                        <a:pt x="5326" y="354"/>
                        <a:pt x="5427" y="391"/>
                      </a:cubicBezTo>
                      <a:cubicBezTo>
                        <a:pt x="5489" y="411"/>
                        <a:pt x="5545" y="432"/>
                        <a:pt x="5602" y="460"/>
                      </a:cubicBezTo>
                      <a:cubicBezTo>
                        <a:pt x="5656" y="484"/>
                        <a:pt x="5708" y="513"/>
                        <a:pt x="5753" y="545"/>
                      </a:cubicBezTo>
                      <a:cubicBezTo>
                        <a:pt x="5797" y="578"/>
                        <a:pt x="5838" y="614"/>
                        <a:pt x="5859" y="647"/>
                      </a:cubicBezTo>
                      <a:cubicBezTo>
                        <a:pt x="5866" y="659"/>
                        <a:pt x="5875" y="671"/>
                        <a:pt x="5879" y="684"/>
                      </a:cubicBezTo>
                      <a:cubicBezTo>
                        <a:pt x="5883" y="688"/>
                        <a:pt x="5883" y="695"/>
                        <a:pt x="5883" y="700"/>
                      </a:cubicBezTo>
                      <a:cubicBezTo>
                        <a:pt x="5891" y="716"/>
                        <a:pt x="5891" y="732"/>
                        <a:pt x="5891" y="749"/>
                      </a:cubicBezTo>
                      <a:cubicBezTo>
                        <a:pt x="5891" y="769"/>
                        <a:pt x="5887" y="785"/>
                        <a:pt x="5883" y="806"/>
                      </a:cubicBezTo>
                      <a:cubicBezTo>
                        <a:pt x="5875" y="822"/>
                        <a:pt x="5866" y="842"/>
                        <a:pt x="5855" y="858"/>
                      </a:cubicBezTo>
                      <a:cubicBezTo>
                        <a:pt x="5830" y="899"/>
                        <a:pt x="5793" y="936"/>
                        <a:pt x="5748" y="973"/>
                      </a:cubicBezTo>
                      <a:cubicBezTo>
                        <a:pt x="5704" y="1009"/>
                        <a:pt x="5656" y="1042"/>
                        <a:pt x="5607" y="1070"/>
                      </a:cubicBezTo>
                      <a:cubicBezTo>
                        <a:pt x="5553" y="1099"/>
                        <a:pt x="5496" y="1127"/>
                        <a:pt x="5440" y="1151"/>
                      </a:cubicBezTo>
                      <a:cubicBezTo>
                        <a:pt x="5326" y="1200"/>
                        <a:pt x="5204" y="1245"/>
                        <a:pt x="5082" y="1277"/>
                      </a:cubicBezTo>
                      <a:cubicBezTo>
                        <a:pt x="4959" y="1314"/>
                        <a:pt x="4834" y="1343"/>
                        <a:pt x="4704" y="1367"/>
                      </a:cubicBezTo>
                      <a:cubicBezTo>
                        <a:pt x="4447" y="1420"/>
                        <a:pt x="4186" y="1452"/>
                        <a:pt x="3926" y="1473"/>
                      </a:cubicBezTo>
                      <a:cubicBezTo>
                        <a:pt x="3666" y="1497"/>
                        <a:pt x="3401" y="1510"/>
                        <a:pt x="3142" y="1514"/>
                      </a:cubicBezTo>
                      <a:cubicBezTo>
                        <a:pt x="2877" y="1514"/>
                        <a:pt x="2612" y="1506"/>
                        <a:pt x="2352" y="1485"/>
                      </a:cubicBezTo>
                      <a:cubicBezTo>
                        <a:pt x="2218" y="1476"/>
                        <a:pt x="2087" y="1461"/>
                        <a:pt x="1957" y="1444"/>
                      </a:cubicBezTo>
                      <a:cubicBezTo>
                        <a:pt x="1827" y="1428"/>
                        <a:pt x="1701" y="1408"/>
                        <a:pt x="1571" y="1384"/>
                      </a:cubicBezTo>
                      <a:cubicBezTo>
                        <a:pt x="1445" y="1359"/>
                        <a:pt x="1319" y="1330"/>
                        <a:pt x="1193" y="1298"/>
                      </a:cubicBezTo>
                      <a:cubicBezTo>
                        <a:pt x="1067" y="1266"/>
                        <a:pt x="945" y="1225"/>
                        <a:pt x="831" y="1176"/>
                      </a:cubicBezTo>
                      <a:cubicBezTo>
                        <a:pt x="774" y="1155"/>
                        <a:pt x="716" y="1127"/>
                        <a:pt x="660" y="1099"/>
                      </a:cubicBezTo>
                      <a:cubicBezTo>
                        <a:pt x="607" y="1074"/>
                        <a:pt x="554" y="1042"/>
                        <a:pt x="509" y="1009"/>
                      </a:cubicBezTo>
                      <a:cubicBezTo>
                        <a:pt x="485" y="993"/>
                        <a:pt x="464" y="977"/>
                        <a:pt x="448" y="960"/>
                      </a:cubicBezTo>
                      <a:cubicBezTo>
                        <a:pt x="423" y="944"/>
                        <a:pt x="403" y="924"/>
                        <a:pt x="387" y="903"/>
                      </a:cubicBezTo>
                      <a:cubicBezTo>
                        <a:pt x="367" y="883"/>
                        <a:pt x="354" y="862"/>
                        <a:pt x="342" y="847"/>
                      </a:cubicBezTo>
                      <a:cubicBezTo>
                        <a:pt x="335" y="826"/>
                        <a:pt x="326" y="810"/>
                        <a:pt x="322" y="789"/>
                      </a:cubicBezTo>
                      <a:cubicBezTo>
                        <a:pt x="314" y="773"/>
                        <a:pt x="314" y="757"/>
                        <a:pt x="314" y="736"/>
                      </a:cubicBezTo>
                      <a:cubicBezTo>
                        <a:pt x="314" y="725"/>
                        <a:pt x="314" y="712"/>
                        <a:pt x="318" y="700"/>
                      </a:cubicBezTo>
                      <a:cubicBezTo>
                        <a:pt x="322" y="695"/>
                        <a:pt x="322" y="691"/>
                        <a:pt x="322" y="688"/>
                      </a:cubicBezTo>
                      <a:cubicBezTo>
                        <a:pt x="330" y="671"/>
                        <a:pt x="338" y="655"/>
                        <a:pt x="350" y="635"/>
                      </a:cubicBezTo>
                      <a:cubicBezTo>
                        <a:pt x="367" y="618"/>
                        <a:pt x="383" y="603"/>
                        <a:pt x="399" y="582"/>
                      </a:cubicBezTo>
                      <a:cubicBezTo>
                        <a:pt x="440" y="549"/>
                        <a:pt x="489" y="517"/>
                        <a:pt x="542" y="488"/>
                      </a:cubicBezTo>
                      <a:cubicBezTo>
                        <a:pt x="590" y="460"/>
                        <a:pt x="647" y="436"/>
                        <a:pt x="708" y="415"/>
                      </a:cubicBezTo>
                      <a:cubicBezTo>
                        <a:pt x="827" y="370"/>
                        <a:pt x="953" y="334"/>
                        <a:pt x="1079" y="305"/>
                      </a:cubicBezTo>
                      <a:cubicBezTo>
                        <a:pt x="1082" y="305"/>
                        <a:pt x="1086" y="301"/>
                        <a:pt x="1091" y="301"/>
                      </a:cubicBezTo>
                      <a:cubicBezTo>
                        <a:pt x="1197" y="277"/>
                        <a:pt x="1302" y="256"/>
                        <a:pt x="1412" y="240"/>
                      </a:cubicBezTo>
                      <a:cubicBezTo>
                        <a:pt x="1412" y="236"/>
                        <a:pt x="1409" y="236"/>
                        <a:pt x="1409" y="236"/>
                      </a:cubicBezTo>
                      <a:cubicBezTo>
                        <a:pt x="1396" y="220"/>
                        <a:pt x="1388" y="207"/>
                        <a:pt x="1379" y="192"/>
                      </a:cubicBezTo>
                      <a:cubicBezTo>
                        <a:pt x="1371" y="179"/>
                        <a:pt x="1364" y="163"/>
                        <a:pt x="1355" y="151"/>
                      </a:cubicBezTo>
                      <a:cubicBezTo>
                        <a:pt x="1351" y="134"/>
                        <a:pt x="1343" y="122"/>
                        <a:pt x="1339" y="106"/>
                      </a:cubicBezTo>
                      <a:cubicBezTo>
                        <a:pt x="1335" y="94"/>
                        <a:pt x="1335" y="77"/>
                        <a:pt x="1330" y="61"/>
                      </a:cubicBezTo>
                      <a:lnTo>
                        <a:pt x="1330" y="21"/>
                      </a:lnTo>
                      <a:cubicBezTo>
                        <a:pt x="1335" y="17"/>
                        <a:pt x="1335" y="12"/>
                        <a:pt x="1335" y="8"/>
                      </a:cubicBezTo>
                      <a:lnTo>
                        <a:pt x="13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3"/>
                <p:cNvSpPr/>
                <p:nvPr/>
              </p:nvSpPr>
              <p:spPr>
                <a:xfrm>
                  <a:off x="1307082" y="1261983"/>
                  <a:ext cx="356379" cy="3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327" extrusionOk="0">
                      <a:moveTo>
                        <a:pt x="1733" y="0"/>
                      </a:moveTo>
                      <a:cubicBezTo>
                        <a:pt x="1596" y="0"/>
                        <a:pt x="1461" y="0"/>
                        <a:pt x="1327" y="5"/>
                      </a:cubicBezTo>
                      <a:cubicBezTo>
                        <a:pt x="1189" y="5"/>
                        <a:pt x="1055" y="9"/>
                        <a:pt x="920" y="13"/>
                      </a:cubicBezTo>
                      <a:cubicBezTo>
                        <a:pt x="781" y="21"/>
                        <a:pt x="648" y="25"/>
                        <a:pt x="513" y="37"/>
                      </a:cubicBezTo>
                      <a:cubicBezTo>
                        <a:pt x="375" y="45"/>
                        <a:pt x="241" y="58"/>
                        <a:pt x="103" y="74"/>
                      </a:cubicBezTo>
                      <a:cubicBezTo>
                        <a:pt x="70" y="78"/>
                        <a:pt x="37" y="82"/>
                        <a:pt x="5" y="86"/>
                      </a:cubicBezTo>
                      <a:lnTo>
                        <a:pt x="5" y="94"/>
                      </a:lnTo>
                      <a:cubicBezTo>
                        <a:pt x="5" y="98"/>
                        <a:pt x="5" y="103"/>
                        <a:pt x="0" y="107"/>
                      </a:cubicBezTo>
                      <a:lnTo>
                        <a:pt x="0" y="147"/>
                      </a:lnTo>
                      <a:cubicBezTo>
                        <a:pt x="5" y="163"/>
                        <a:pt x="5" y="180"/>
                        <a:pt x="9" y="192"/>
                      </a:cubicBezTo>
                      <a:cubicBezTo>
                        <a:pt x="13" y="208"/>
                        <a:pt x="21" y="220"/>
                        <a:pt x="25" y="237"/>
                      </a:cubicBezTo>
                      <a:cubicBezTo>
                        <a:pt x="34" y="249"/>
                        <a:pt x="41" y="265"/>
                        <a:pt x="49" y="278"/>
                      </a:cubicBezTo>
                      <a:cubicBezTo>
                        <a:pt x="58" y="293"/>
                        <a:pt x="66" y="306"/>
                        <a:pt x="79" y="322"/>
                      </a:cubicBezTo>
                      <a:cubicBezTo>
                        <a:pt x="79" y="322"/>
                        <a:pt x="82" y="322"/>
                        <a:pt x="82" y="326"/>
                      </a:cubicBezTo>
                      <a:cubicBezTo>
                        <a:pt x="98" y="322"/>
                        <a:pt x="119" y="318"/>
                        <a:pt x="135" y="318"/>
                      </a:cubicBezTo>
                      <a:cubicBezTo>
                        <a:pt x="400" y="278"/>
                        <a:pt x="664" y="253"/>
                        <a:pt x="933" y="237"/>
                      </a:cubicBezTo>
                      <a:cubicBezTo>
                        <a:pt x="1063" y="229"/>
                        <a:pt x="1196" y="220"/>
                        <a:pt x="1331" y="216"/>
                      </a:cubicBezTo>
                      <a:cubicBezTo>
                        <a:pt x="1465" y="212"/>
                        <a:pt x="1600" y="208"/>
                        <a:pt x="1733" y="208"/>
                      </a:cubicBezTo>
                      <a:cubicBezTo>
                        <a:pt x="1781" y="208"/>
                        <a:pt x="1828" y="207"/>
                        <a:pt x="1875" y="207"/>
                      </a:cubicBezTo>
                      <a:cubicBezTo>
                        <a:pt x="2096" y="207"/>
                        <a:pt x="2317" y="214"/>
                        <a:pt x="2535" y="225"/>
                      </a:cubicBezTo>
                      <a:cubicBezTo>
                        <a:pt x="2803" y="240"/>
                        <a:pt x="3068" y="265"/>
                        <a:pt x="3333" y="302"/>
                      </a:cubicBezTo>
                      <a:cubicBezTo>
                        <a:pt x="3378" y="310"/>
                        <a:pt x="3422" y="314"/>
                        <a:pt x="3466" y="322"/>
                      </a:cubicBezTo>
                      <a:cubicBezTo>
                        <a:pt x="3471" y="318"/>
                        <a:pt x="3471" y="314"/>
                        <a:pt x="3475" y="310"/>
                      </a:cubicBezTo>
                      <a:cubicBezTo>
                        <a:pt x="3487" y="298"/>
                        <a:pt x="3496" y="281"/>
                        <a:pt x="3504" y="269"/>
                      </a:cubicBezTo>
                      <a:cubicBezTo>
                        <a:pt x="3511" y="253"/>
                        <a:pt x="3520" y="240"/>
                        <a:pt x="3524" y="225"/>
                      </a:cubicBezTo>
                      <a:cubicBezTo>
                        <a:pt x="3528" y="212"/>
                        <a:pt x="3532" y="196"/>
                        <a:pt x="3536" y="184"/>
                      </a:cubicBezTo>
                      <a:cubicBezTo>
                        <a:pt x="3540" y="167"/>
                        <a:pt x="3540" y="152"/>
                        <a:pt x="3540" y="139"/>
                      </a:cubicBezTo>
                      <a:cubicBezTo>
                        <a:pt x="3545" y="122"/>
                        <a:pt x="3540" y="107"/>
                        <a:pt x="3540" y="94"/>
                      </a:cubicBezTo>
                      <a:lnTo>
                        <a:pt x="3540" y="90"/>
                      </a:lnTo>
                      <a:cubicBezTo>
                        <a:pt x="3479" y="82"/>
                        <a:pt x="3422" y="74"/>
                        <a:pt x="3361" y="70"/>
                      </a:cubicBezTo>
                      <a:cubicBezTo>
                        <a:pt x="3089" y="41"/>
                        <a:pt x="2816" y="30"/>
                        <a:pt x="2548" y="17"/>
                      </a:cubicBezTo>
                      <a:cubicBezTo>
                        <a:pt x="2275" y="9"/>
                        <a:pt x="2002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3"/>
                <p:cNvSpPr/>
                <p:nvPr/>
              </p:nvSpPr>
              <p:spPr>
                <a:xfrm>
                  <a:off x="1109538" y="1348339"/>
                  <a:ext cx="753070" cy="22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2215" extrusionOk="0">
                      <a:moveTo>
                        <a:pt x="6835" y="0"/>
                      </a:moveTo>
                      <a:cubicBezTo>
                        <a:pt x="6831" y="41"/>
                        <a:pt x="6823" y="82"/>
                        <a:pt x="6815" y="123"/>
                      </a:cubicBezTo>
                      <a:cubicBezTo>
                        <a:pt x="6798" y="171"/>
                        <a:pt x="6779" y="211"/>
                        <a:pt x="6758" y="248"/>
                      </a:cubicBezTo>
                      <a:cubicBezTo>
                        <a:pt x="6746" y="269"/>
                        <a:pt x="6734" y="288"/>
                        <a:pt x="6721" y="305"/>
                      </a:cubicBezTo>
                      <a:cubicBezTo>
                        <a:pt x="6730" y="309"/>
                        <a:pt x="6742" y="313"/>
                        <a:pt x="6749" y="318"/>
                      </a:cubicBezTo>
                      <a:cubicBezTo>
                        <a:pt x="6803" y="337"/>
                        <a:pt x="6856" y="362"/>
                        <a:pt x="6901" y="391"/>
                      </a:cubicBezTo>
                      <a:cubicBezTo>
                        <a:pt x="6950" y="415"/>
                        <a:pt x="6994" y="444"/>
                        <a:pt x="7031" y="472"/>
                      </a:cubicBezTo>
                      <a:cubicBezTo>
                        <a:pt x="7067" y="500"/>
                        <a:pt x="7096" y="533"/>
                        <a:pt x="7112" y="566"/>
                      </a:cubicBezTo>
                      <a:cubicBezTo>
                        <a:pt x="7120" y="577"/>
                        <a:pt x="7124" y="594"/>
                        <a:pt x="7128" y="606"/>
                      </a:cubicBezTo>
                      <a:cubicBezTo>
                        <a:pt x="7132" y="619"/>
                        <a:pt x="7132" y="630"/>
                        <a:pt x="7132" y="647"/>
                      </a:cubicBezTo>
                      <a:cubicBezTo>
                        <a:pt x="7132" y="667"/>
                        <a:pt x="7128" y="692"/>
                        <a:pt x="7120" y="720"/>
                      </a:cubicBezTo>
                      <a:cubicBezTo>
                        <a:pt x="7108" y="748"/>
                        <a:pt x="7096" y="782"/>
                        <a:pt x="7079" y="810"/>
                      </a:cubicBezTo>
                      <a:cubicBezTo>
                        <a:pt x="7047" y="870"/>
                        <a:pt x="7002" y="932"/>
                        <a:pt x="6954" y="989"/>
                      </a:cubicBezTo>
                      <a:cubicBezTo>
                        <a:pt x="6920" y="1030"/>
                        <a:pt x="6884" y="1066"/>
                        <a:pt x="6843" y="1103"/>
                      </a:cubicBezTo>
                      <a:cubicBezTo>
                        <a:pt x="6828" y="1118"/>
                        <a:pt x="6807" y="1139"/>
                        <a:pt x="6790" y="1155"/>
                      </a:cubicBezTo>
                      <a:cubicBezTo>
                        <a:pt x="6730" y="1204"/>
                        <a:pt x="6668" y="1253"/>
                        <a:pt x="6599" y="1298"/>
                      </a:cubicBezTo>
                      <a:cubicBezTo>
                        <a:pt x="6591" y="1306"/>
                        <a:pt x="6579" y="1314"/>
                        <a:pt x="6567" y="1322"/>
                      </a:cubicBezTo>
                      <a:cubicBezTo>
                        <a:pt x="6445" y="1403"/>
                        <a:pt x="6315" y="1473"/>
                        <a:pt x="6180" y="1529"/>
                      </a:cubicBezTo>
                      <a:cubicBezTo>
                        <a:pt x="6034" y="1595"/>
                        <a:pt x="5880" y="1648"/>
                        <a:pt x="5720" y="1685"/>
                      </a:cubicBezTo>
                      <a:cubicBezTo>
                        <a:pt x="5566" y="1721"/>
                        <a:pt x="5407" y="1745"/>
                        <a:pt x="5245" y="1753"/>
                      </a:cubicBezTo>
                      <a:cubicBezTo>
                        <a:pt x="5181" y="1758"/>
                        <a:pt x="5117" y="1761"/>
                        <a:pt x="5052" y="1761"/>
                      </a:cubicBezTo>
                      <a:cubicBezTo>
                        <a:pt x="4956" y="1761"/>
                        <a:pt x="4858" y="1755"/>
                        <a:pt x="4761" y="1745"/>
                      </a:cubicBezTo>
                      <a:cubicBezTo>
                        <a:pt x="4443" y="1713"/>
                        <a:pt x="4126" y="1627"/>
                        <a:pt x="3825" y="1501"/>
                      </a:cubicBezTo>
                      <a:lnTo>
                        <a:pt x="3723" y="1460"/>
                      </a:lnTo>
                      <a:lnTo>
                        <a:pt x="3638" y="1505"/>
                      </a:lnTo>
                      <a:cubicBezTo>
                        <a:pt x="3532" y="1554"/>
                        <a:pt x="3426" y="1599"/>
                        <a:pt x="3321" y="1636"/>
                      </a:cubicBezTo>
                      <a:cubicBezTo>
                        <a:pt x="3210" y="1676"/>
                        <a:pt x="3101" y="1709"/>
                        <a:pt x="2991" y="1733"/>
                      </a:cubicBezTo>
                      <a:cubicBezTo>
                        <a:pt x="2797" y="1776"/>
                        <a:pt x="2598" y="1800"/>
                        <a:pt x="2400" y="1800"/>
                      </a:cubicBezTo>
                      <a:cubicBezTo>
                        <a:pt x="2369" y="1800"/>
                        <a:pt x="2338" y="1799"/>
                        <a:pt x="2307" y="1798"/>
                      </a:cubicBezTo>
                      <a:cubicBezTo>
                        <a:pt x="2194" y="1794"/>
                        <a:pt x="2076" y="1782"/>
                        <a:pt x="1961" y="1762"/>
                      </a:cubicBezTo>
                      <a:cubicBezTo>
                        <a:pt x="1905" y="1753"/>
                        <a:pt x="1852" y="1741"/>
                        <a:pt x="1795" y="1729"/>
                      </a:cubicBezTo>
                      <a:cubicBezTo>
                        <a:pt x="1766" y="1721"/>
                        <a:pt x="1738" y="1717"/>
                        <a:pt x="1710" y="1709"/>
                      </a:cubicBezTo>
                      <a:cubicBezTo>
                        <a:pt x="1681" y="1700"/>
                        <a:pt x="1653" y="1692"/>
                        <a:pt x="1629" y="1685"/>
                      </a:cubicBezTo>
                      <a:cubicBezTo>
                        <a:pt x="1404" y="1619"/>
                        <a:pt x="1189" y="1522"/>
                        <a:pt x="994" y="1403"/>
                      </a:cubicBezTo>
                      <a:cubicBezTo>
                        <a:pt x="953" y="1379"/>
                        <a:pt x="912" y="1351"/>
                        <a:pt x="872" y="1322"/>
                      </a:cubicBezTo>
                      <a:cubicBezTo>
                        <a:pt x="814" y="1285"/>
                        <a:pt x="762" y="1245"/>
                        <a:pt x="713" y="1204"/>
                      </a:cubicBezTo>
                      <a:cubicBezTo>
                        <a:pt x="681" y="1176"/>
                        <a:pt x="652" y="1152"/>
                        <a:pt x="623" y="1123"/>
                      </a:cubicBezTo>
                      <a:cubicBezTo>
                        <a:pt x="570" y="1074"/>
                        <a:pt x="517" y="1021"/>
                        <a:pt x="473" y="964"/>
                      </a:cubicBezTo>
                      <a:cubicBezTo>
                        <a:pt x="440" y="919"/>
                        <a:pt x="408" y="879"/>
                        <a:pt x="384" y="834"/>
                      </a:cubicBezTo>
                      <a:cubicBezTo>
                        <a:pt x="359" y="789"/>
                        <a:pt x="339" y="744"/>
                        <a:pt x="326" y="703"/>
                      </a:cubicBezTo>
                      <a:cubicBezTo>
                        <a:pt x="314" y="660"/>
                        <a:pt x="314" y="630"/>
                        <a:pt x="322" y="602"/>
                      </a:cubicBezTo>
                      <a:cubicBezTo>
                        <a:pt x="326" y="594"/>
                        <a:pt x="326" y="586"/>
                        <a:pt x="330" y="577"/>
                      </a:cubicBezTo>
                      <a:cubicBezTo>
                        <a:pt x="335" y="570"/>
                        <a:pt x="339" y="562"/>
                        <a:pt x="343" y="553"/>
                      </a:cubicBezTo>
                      <a:cubicBezTo>
                        <a:pt x="347" y="545"/>
                        <a:pt x="354" y="537"/>
                        <a:pt x="359" y="529"/>
                      </a:cubicBezTo>
                      <a:cubicBezTo>
                        <a:pt x="367" y="521"/>
                        <a:pt x="371" y="513"/>
                        <a:pt x="379" y="504"/>
                      </a:cubicBezTo>
                      <a:cubicBezTo>
                        <a:pt x="408" y="472"/>
                        <a:pt x="448" y="440"/>
                        <a:pt x="493" y="411"/>
                      </a:cubicBezTo>
                      <a:cubicBezTo>
                        <a:pt x="538" y="386"/>
                        <a:pt x="587" y="358"/>
                        <a:pt x="636" y="337"/>
                      </a:cubicBezTo>
                      <a:cubicBezTo>
                        <a:pt x="672" y="322"/>
                        <a:pt x="705" y="305"/>
                        <a:pt x="741" y="293"/>
                      </a:cubicBezTo>
                      <a:cubicBezTo>
                        <a:pt x="725" y="273"/>
                        <a:pt x="713" y="248"/>
                        <a:pt x="696" y="224"/>
                      </a:cubicBezTo>
                      <a:cubicBezTo>
                        <a:pt x="677" y="183"/>
                        <a:pt x="660" y="138"/>
                        <a:pt x="647" y="89"/>
                      </a:cubicBezTo>
                      <a:cubicBezTo>
                        <a:pt x="643" y="65"/>
                        <a:pt x="640" y="41"/>
                        <a:pt x="640" y="16"/>
                      </a:cubicBezTo>
                      <a:cubicBezTo>
                        <a:pt x="599" y="33"/>
                        <a:pt x="558" y="44"/>
                        <a:pt x="517" y="65"/>
                      </a:cubicBezTo>
                      <a:cubicBezTo>
                        <a:pt x="457" y="89"/>
                        <a:pt x="395" y="118"/>
                        <a:pt x="335" y="155"/>
                      </a:cubicBezTo>
                      <a:cubicBezTo>
                        <a:pt x="273" y="191"/>
                        <a:pt x="213" y="236"/>
                        <a:pt x="155" y="293"/>
                      </a:cubicBezTo>
                      <a:cubicBezTo>
                        <a:pt x="144" y="309"/>
                        <a:pt x="131" y="322"/>
                        <a:pt x="115" y="337"/>
                      </a:cubicBezTo>
                      <a:cubicBezTo>
                        <a:pt x="103" y="354"/>
                        <a:pt x="91" y="374"/>
                        <a:pt x="78" y="391"/>
                      </a:cubicBezTo>
                      <a:cubicBezTo>
                        <a:pt x="66" y="411"/>
                        <a:pt x="58" y="427"/>
                        <a:pt x="46" y="448"/>
                      </a:cubicBezTo>
                      <a:cubicBezTo>
                        <a:pt x="37" y="468"/>
                        <a:pt x="29" y="493"/>
                        <a:pt x="25" y="513"/>
                      </a:cubicBezTo>
                      <a:cubicBezTo>
                        <a:pt x="9" y="557"/>
                        <a:pt x="5" y="602"/>
                        <a:pt x="5" y="647"/>
                      </a:cubicBezTo>
                      <a:cubicBezTo>
                        <a:pt x="1" y="696"/>
                        <a:pt x="9" y="737"/>
                        <a:pt x="18" y="777"/>
                      </a:cubicBezTo>
                      <a:cubicBezTo>
                        <a:pt x="25" y="818"/>
                        <a:pt x="42" y="855"/>
                        <a:pt x="54" y="887"/>
                      </a:cubicBezTo>
                      <a:cubicBezTo>
                        <a:pt x="66" y="923"/>
                        <a:pt x="82" y="956"/>
                        <a:pt x="103" y="989"/>
                      </a:cubicBezTo>
                      <a:cubicBezTo>
                        <a:pt x="135" y="1054"/>
                        <a:pt x="172" y="1111"/>
                        <a:pt x="217" y="1163"/>
                      </a:cubicBezTo>
                      <a:cubicBezTo>
                        <a:pt x="253" y="1216"/>
                        <a:pt x="294" y="1265"/>
                        <a:pt x="335" y="1310"/>
                      </a:cubicBezTo>
                      <a:cubicBezTo>
                        <a:pt x="384" y="1362"/>
                        <a:pt x="436" y="1411"/>
                        <a:pt x="489" y="1460"/>
                      </a:cubicBezTo>
                      <a:cubicBezTo>
                        <a:pt x="514" y="1481"/>
                        <a:pt x="534" y="1497"/>
                        <a:pt x="558" y="1518"/>
                      </a:cubicBezTo>
                      <a:cubicBezTo>
                        <a:pt x="636" y="1582"/>
                        <a:pt x="717" y="1644"/>
                        <a:pt x="803" y="1700"/>
                      </a:cubicBezTo>
                      <a:cubicBezTo>
                        <a:pt x="912" y="1774"/>
                        <a:pt x="1030" y="1839"/>
                        <a:pt x="1148" y="1896"/>
                      </a:cubicBezTo>
                      <a:cubicBezTo>
                        <a:pt x="1266" y="1953"/>
                        <a:pt x="1384" y="2002"/>
                        <a:pt x="1510" y="2042"/>
                      </a:cubicBezTo>
                      <a:cubicBezTo>
                        <a:pt x="1636" y="2087"/>
                        <a:pt x="1762" y="2119"/>
                        <a:pt x="1892" y="2148"/>
                      </a:cubicBezTo>
                      <a:cubicBezTo>
                        <a:pt x="1954" y="2160"/>
                        <a:pt x="2019" y="2173"/>
                        <a:pt x="2087" y="2181"/>
                      </a:cubicBezTo>
                      <a:cubicBezTo>
                        <a:pt x="2153" y="2192"/>
                        <a:pt x="2218" y="2201"/>
                        <a:pt x="2283" y="2205"/>
                      </a:cubicBezTo>
                      <a:cubicBezTo>
                        <a:pt x="2365" y="2211"/>
                        <a:pt x="2447" y="2215"/>
                        <a:pt x="2529" y="2215"/>
                      </a:cubicBezTo>
                      <a:cubicBezTo>
                        <a:pt x="2711" y="2215"/>
                        <a:pt x="2894" y="2199"/>
                        <a:pt x="3076" y="2168"/>
                      </a:cubicBezTo>
                      <a:cubicBezTo>
                        <a:pt x="3206" y="2144"/>
                        <a:pt x="3332" y="2115"/>
                        <a:pt x="3463" y="2079"/>
                      </a:cubicBezTo>
                      <a:cubicBezTo>
                        <a:pt x="3557" y="2051"/>
                        <a:pt x="3650" y="2018"/>
                        <a:pt x="3739" y="1985"/>
                      </a:cubicBezTo>
                      <a:cubicBezTo>
                        <a:pt x="3707" y="1973"/>
                        <a:pt x="3679" y="1961"/>
                        <a:pt x="3646" y="1948"/>
                      </a:cubicBezTo>
                      <a:lnTo>
                        <a:pt x="3837" y="1944"/>
                      </a:lnTo>
                      <a:lnTo>
                        <a:pt x="3837" y="1944"/>
                      </a:lnTo>
                      <a:cubicBezTo>
                        <a:pt x="3805" y="1957"/>
                        <a:pt x="3772" y="1973"/>
                        <a:pt x="3739" y="1985"/>
                      </a:cubicBezTo>
                      <a:cubicBezTo>
                        <a:pt x="3882" y="2034"/>
                        <a:pt x="4028" y="2079"/>
                        <a:pt x="4175" y="2111"/>
                      </a:cubicBezTo>
                      <a:cubicBezTo>
                        <a:pt x="4354" y="2152"/>
                        <a:pt x="4537" y="2181"/>
                        <a:pt x="4724" y="2192"/>
                      </a:cubicBezTo>
                      <a:cubicBezTo>
                        <a:pt x="4805" y="2200"/>
                        <a:pt x="4887" y="2203"/>
                        <a:pt x="4968" y="2203"/>
                      </a:cubicBezTo>
                      <a:cubicBezTo>
                        <a:pt x="5072" y="2203"/>
                        <a:pt x="5175" y="2198"/>
                        <a:pt x="5277" y="2188"/>
                      </a:cubicBezTo>
                      <a:cubicBezTo>
                        <a:pt x="5465" y="2173"/>
                        <a:pt x="5647" y="2140"/>
                        <a:pt x="5827" y="2091"/>
                      </a:cubicBezTo>
                      <a:cubicBezTo>
                        <a:pt x="6006" y="2042"/>
                        <a:pt x="6180" y="1978"/>
                        <a:pt x="6347" y="1899"/>
                      </a:cubicBezTo>
                      <a:cubicBezTo>
                        <a:pt x="6514" y="1822"/>
                        <a:pt x="6676" y="1725"/>
                        <a:pt x="6828" y="1615"/>
                      </a:cubicBezTo>
                      <a:cubicBezTo>
                        <a:pt x="6860" y="1595"/>
                        <a:pt x="6888" y="1570"/>
                        <a:pt x="6920" y="1546"/>
                      </a:cubicBezTo>
                      <a:cubicBezTo>
                        <a:pt x="6961" y="1509"/>
                        <a:pt x="7002" y="1473"/>
                        <a:pt x="7042" y="1436"/>
                      </a:cubicBezTo>
                      <a:cubicBezTo>
                        <a:pt x="7087" y="1396"/>
                        <a:pt x="7128" y="1355"/>
                        <a:pt x="7169" y="1310"/>
                      </a:cubicBezTo>
                      <a:cubicBezTo>
                        <a:pt x="7194" y="1285"/>
                        <a:pt x="7218" y="1257"/>
                        <a:pt x="7243" y="1229"/>
                      </a:cubicBezTo>
                      <a:cubicBezTo>
                        <a:pt x="7303" y="1152"/>
                        <a:pt x="7360" y="1070"/>
                        <a:pt x="7405" y="977"/>
                      </a:cubicBezTo>
                      <a:cubicBezTo>
                        <a:pt x="7429" y="932"/>
                        <a:pt x="7450" y="879"/>
                        <a:pt x="7466" y="825"/>
                      </a:cubicBezTo>
                      <a:cubicBezTo>
                        <a:pt x="7482" y="773"/>
                        <a:pt x="7491" y="712"/>
                        <a:pt x="7491" y="647"/>
                      </a:cubicBezTo>
                      <a:cubicBezTo>
                        <a:pt x="7491" y="598"/>
                        <a:pt x="7482" y="549"/>
                        <a:pt x="7470" y="504"/>
                      </a:cubicBezTo>
                      <a:cubicBezTo>
                        <a:pt x="7453" y="459"/>
                        <a:pt x="7433" y="415"/>
                        <a:pt x="7409" y="378"/>
                      </a:cubicBezTo>
                      <a:cubicBezTo>
                        <a:pt x="7397" y="358"/>
                        <a:pt x="7384" y="342"/>
                        <a:pt x="7372" y="326"/>
                      </a:cubicBezTo>
                      <a:cubicBezTo>
                        <a:pt x="7360" y="309"/>
                        <a:pt x="7344" y="293"/>
                        <a:pt x="7331" y="277"/>
                      </a:cubicBezTo>
                      <a:cubicBezTo>
                        <a:pt x="7299" y="248"/>
                        <a:pt x="7271" y="224"/>
                        <a:pt x="7243" y="200"/>
                      </a:cubicBezTo>
                      <a:cubicBezTo>
                        <a:pt x="7181" y="155"/>
                        <a:pt x="7116" y="118"/>
                        <a:pt x="7055" y="89"/>
                      </a:cubicBezTo>
                      <a:cubicBezTo>
                        <a:pt x="6994" y="57"/>
                        <a:pt x="6929" y="33"/>
                        <a:pt x="6868" y="8"/>
                      </a:cubicBezTo>
                      <a:cubicBezTo>
                        <a:pt x="6856" y="8"/>
                        <a:pt x="6843" y="4"/>
                        <a:pt x="6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3"/>
                <p:cNvSpPr/>
                <p:nvPr/>
              </p:nvSpPr>
              <p:spPr>
                <a:xfrm>
                  <a:off x="1109940" y="1479935"/>
                  <a:ext cx="752668" cy="20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7" h="2012" extrusionOk="0">
                      <a:moveTo>
                        <a:pt x="331" y="1"/>
                      </a:moveTo>
                      <a:cubicBezTo>
                        <a:pt x="326" y="5"/>
                        <a:pt x="318" y="13"/>
                        <a:pt x="310" y="17"/>
                      </a:cubicBezTo>
                      <a:cubicBezTo>
                        <a:pt x="282" y="38"/>
                        <a:pt x="258" y="62"/>
                        <a:pt x="228" y="91"/>
                      </a:cubicBezTo>
                      <a:cubicBezTo>
                        <a:pt x="204" y="115"/>
                        <a:pt x="176" y="143"/>
                        <a:pt x="151" y="172"/>
                      </a:cubicBezTo>
                      <a:cubicBezTo>
                        <a:pt x="127" y="200"/>
                        <a:pt x="106" y="233"/>
                        <a:pt x="87" y="265"/>
                      </a:cubicBezTo>
                      <a:cubicBezTo>
                        <a:pt x="62" y="302"/>
                        <a:pt x="46" y="339"/>
                        <a:pt x="29" y="380"/>
                      </a:cubicBezTo>
                      <a:cubicBezTo>
                        <a:pt x="14" y="420"/>
                        <a:pt x="5" y="465"/>
                        <a:pt x="1" y="513"/>
                      </a:cubicBezTo>
                      <a:lnTo>
                        <a:pt x="1" y="530"/>
                      </a:lnTo>
                      <a:lnTo>
                        <a:pt x="1" y="547"/>
                      </a:lnTo>
                      <a:lnTo>
                        <a:pt x="1" y="587"/>
                      </a:lnTo>
                      <a:cubicBezTo>
                        <a:pt x="1" y="611"/>
                        <a:pt x="5" y="635"/>
                        <a:pt x="14" y="656"/>
                      </a:cubicBezTo>
                      <a:cubicBezTo>
                        <a:pt x="17" y="680"/>
                        <a:pt x="21" y="701"/>
                        <a:pt x="29" y="721"/>
                      </a:cubicBezTo>
                      <a:cubicBezTo>
                        <a:pt x="33" y="729"/>
                        <a:pt x="38" y="742"/>
                        <a:pt x="42" y="750"/>
                      </a:cubicBezTo>
                      <a:cubicBezTo>
                        <a:pt x="46" y="757"/>
                        <a:pt x="50" y="770"/>
                        <a:pt x="54" y="778"/>
                      </a:cubicBezTo>
                      <a:cubicBezTo>
                        <a:pt x="70" y="815"/>
                        <a:pt x="87" y="847"/>
                        <a:pt x="106" y="879"/>
                      </a:cubicBezTo>
                      <a:cubicBezTo>
                        <a:pt x="147" y="945"/>
                        <a:pt x="192" y="1002"/>
                        <a:pt x="237" y="1054"/>
                      </a:cubicBezTo>
                      <a:cubicBezTo>
                        <a:pt x="331" y="1161"/>
                        <a:pt x="432" y="1249"/>
                        <a:pt x="538" y="1335"/>
                      </a:cubicBezTo>
                      <a:cubicBezTo>
                        <a:pt x="607" y="1388"/>
                        <a:pt x="673" y="1437"/>
                        <a:pt x="741" y="1482"/>
                      </a:cubicBezTo>
                      <a:cubicBezTo>
                        <a:pt x="786" y="1510"/>
                        <a:pt x="831" y="1535"/>
                        <a:pt x="876" y="1563"/>
                      </a:cubicBezTo>
                      <a:cubicBezTo>
                        <a:pt x="908" y="1583"/>
                        <a:pt x="941" y="1600"/>
                        <a:pt x="973" y="1616"/>
                      </a:cubicBezTo>
                      <a:cubicBezTo>
                        <a:pt x="1058" y="1664"/>
                        <a:pt x="1144" y="1705"/>
                        <a:pt x="1234" y="1746"/>
                      </a:cubicBezTo>
                      <a:cubicBezTo>
                        <a:pt x="1360" y="1799"/>
                        <a:pt x="1486" y="1844"/>
                        <a:pt x="1616" y="1884"/>
                      </a:cubicBezTo>
                      <a:cubicBezTo>
                        <a:pt x="1681" y="1901"/>
                        <a:pt x="1747" y="1921"/>
                        <a:pt x="1815" y="1933"/>
                      </a:cubicBezTo>
                      <a:cubicBezTo>
                        <a:pt x="1880" y="1950"/>
                        <a:pt x="1946" y="1962"/>
                        <a:pt x="2015" y="1970"/>
                      </a:cubicBezTo>
                      <a:cubicBezTo>
                        <a:pt x="2083" y="1982"/>
                        <a:pt x="2153" y="1987"/>
                        <a:pt x="2222" y="1994"/>
                      </a:cubicBezTo>
                      <a:cubicBezTo>
                        <a:pt x="2287" y="1998"/>
                        <a:pt x="2357" y="1998"/>
                        <a:pt x="2430" y="1998"/>
                      </a:cubicBezTo>
                      <a:cubicBezTo>
                        <a:pt x="2498" y="1998"/>
                        <a:pt x="2568" y="1994"/>
                        <a:pt x="2637" y="1987"/>
                      </a:cubicBezTo>
                      <a:cubicBezTo>
                        <a:pt x="2706" y="1982"/>
                        <a:pt x="2776" y="1970"/>
                        <a:pt x="2845" y="1957"/>
                      </a:cubicBezTo>
                      <a:cubicBezTo>
                        <a:pt x="2983" y="1929"/>
                        <a:pt x="3117" y="1893"/>
                        <a:pt x="3251" y="1840"/>
                      </a:cubicBezTo>
                      <a:cubicBezTo>
                        <a:pt x="3382" y="1786"/>
                        <a:pt x="3508" y="1726"/>
                        <a:pt x="3630" y="1649"/>
                      </a:cubicBezTo>
                      <a:cubicBezTo>
                        <a:pt x="3691" y="1608"/>
                        <a:pt x="3756" y="1567"/>
                        <a:pt x="3813" y="1518"/>
                      </a:cubicBezTo>
                      <a:cubicBezTo>
                        <a:pt x="3760" y="1486"/>
                        <a:pt x="3711" y="1454"/>
                        <a:pt x="3658" y="1416"/>
                      </a:cubicBezTo>
                      <a:lnTo>
                        <a:pt x="3963" y="1396"/>
                      </a:lnTo>
                      <a:lnTo>
                        <a:pt x="3963" y="1396"/>
                      </a:lnTo>
                      <a:cubicBezTo>
                        <a:pt x="3919" y="1437"/>
                        <a:pt x="3865" y="1482"/>
                        <a:pt x="3813" y="1518"/>
                      </a:cubicBezTo>
                      <a:cubicBezTo>
                        <a:pt x="3841" y="1535"/>
                        <a:pt x="3865" y="1551"/>
                        <a:pt x="3890" y="1567"/>
                      </a:cubicBezTo>
                      <a:cubicBezTo>
                        <a:pt x="3972" y="1616"/>
                        <a:pt x="4053" y="1661"/>
                        <a:pt x="4139" y="1702"/>
                      </a:cubicBezTo>
                      <a:cubicBezTo>
                        <a:pt x="4305" y="1786"/>
                        <a:pt x="4480" y="1856"/>
                        <a:pt x="4663" y="1909"/>
                      </a:cubicBezTo>
                      <a:cubicBezTo>
                        <a:pt x="4842" y="1957"/>
                        <a:pt x="5033" y="1994"/>
                        <a:pt x="5220" y="2006"/>
                      </a:cubicBezTo>
                      <a:cubicBezTo>
                        <a:pt x="5276" y="2009"/>
                        <a:pt x="5330" y="2011"/>
                        <a:pt x="5384" y="2011"/>
                      </a:cubicBezTo>
                      <a:cubicBezTo>
                        <a:pt x="5426" y="2011"/>
                        <a:pt x="5467" y="2010"/>
                        <a:pt x="5509" y="2006"/>
                      </a:cubicBezTo>
                      <a:cubicBezTo>
                        <a:pt x="5603" y="2002"/>
                        <a:pt x="5701" y="1994"/>
                        <a:pt x="5794" y="1978"/>
                      </a:cubicBezTo>
                      <a:cubicBezTo>
                        <a:pt x="5981" y="1946"/>
                        <a:pt x="6165" y="1893"/>
                        <a:pt x="6339" y="1816"/>
                      </a:cubicBezTo>
                      <a:cubicBezTo>
                        <a:pt x="6409" y="1786"/>
                        <a:pt x="6477" y="1754"/>
                        <a:pt x="6546" y="1718"/>
                      </a:cubicBezTo>
                      <a:cubicBezTo>
                        <a:pt x="6632" y="1669"/>
                        <a:pt x="6717" y="1616"/>
                        <a:pt x="6799" y="1559"/>
                      </a:cubicBezTo>
                      <a:cubicBezTo>
                        <a:pt x="6811" y="1551"/>
                        <a:pt x="6824" y="1542"/>
                        <a:pt x="6831" y="1535"/>
                      </a:cubicBezTo>
                      <a:cubicBezTo>
                        <a:pt x="6909" y="1478"/>
                        <a:pt x="6982" y="1416"/>
                        <a:pt x="7051" y="1352"/>
                      </a:cubicBezTo>
                      <a:cubicBezTo>
                        <a:pt x="7120" y="1283"/>
                        <a:pt x="7185" y="1213"/>
                        <a:pt x="7246" y="1136"/>
                      </a:cubicBezTo>
                      <a:cubicBezTo>
                        <a:pt x="7303" y="1059"/>
                        <a:pt x="7361" y="973"/>
                        <a:pt x="7405" y="879"/>
                      </a:cubicBezTo>
                      <a:cubicBezTo>
                        <a:pt x="7425" y="835"/>
                        <a:pt x="7446" y="786"/>
                        <a:pt x="7462" y="729"/>
                      </a:cubicBezTo>
                      <a:cubicBezTo>
                        <a:pt x="7478" y="676"/>
                        <a:pt x="7487" y="620"/>
                        <a:pt x="7487" y="550"/>
                      </a:cubicBezTo>
                      <a:cubicBezTo>
                        <a:pt x="7487" y="502"/>
                        <a:pt x="7478" y="453"/>
                        <a:pt x="7466" y="408"/>
                      </a:cubicBezTo>
                      <a:cubicBezTo>
                        <a:pt x="7458" y="387"/>
                        <a:pt x="7453" y="367"/>
                        <a:pt x="7446" y="346"/>
                      </a:cubicBezTo>
                      <a:cubicBezTo>
                        <a:pt x="7434" y="322"/>
                        <a:pt x="7425" y="306"/>
                        <a:pt x="7417" y="286"/>
                      </a:cubicBezTo>
                      <a:cubicBezTo>
                        <a:pt x="7372" y="213"/>
                        <a:pt x="7323" y="151"/>
                        <a:pt x="7271" y="94"/>
                      </a:cubicBezTo>
                      <a:cubicBezTo>
                        <a:pt x="7239" y="62"/>
                        <a:pt x="7201" y="29"/>
                        <a:pt x="7165" y="1"/>
                      </a:cubicBezTo>
                      <a:cubicBezTo>
                        <a:pt x="7124" y="46"/>
                        <a:pt x="7083" y="87"/>
                        <a:pt x="7038" y="127"/>
                      </a:cubicBezTo>
                      <a:cubicBezTo>
                        <a:pt x="6998" y="164"/>
                        <a:pt x="6957" y="200"/>
                        <a:pt x="6916" y="237"/>
                      </a:cubicBezTo>
                      <a:cubicBezTo>
                        <a:pt x="6953" y="265"/>
                        <a:pt x="6990" y="302"/>
                        <a:pt x="7023" y="335"/>
                      </a:cubicBezTo>
                      <a:cubicBezTo>
                        <a:pt x="7055" y="371"/>
                        <a:pt x="7087" y="412"/>
                        <a:pt x="7104" y="449"/>
                      </a:cubicBezTo>
                      <a:cubicBezTo>
                        <a:pt x="7108" y="461"/>
                        <a:pt x="7112" y="468"/>
                        <a:pt x="7116" y="477"/>
                      </a:cubicBezTo>
                      <a:cubicBezTo>
                        <a:pt x="7120" y="485"/>
                        <a:pt x="7124" y="493"/>
                        <a:pt x="7124" y="506"/>
                      </a:cubicBezTo>
                      <a:cubicBezTo>
                        <a:pt x="7128" y="522"/>
                        <a:pt x="7128" y="538"/>
                        <a:pt x="7128" y="550"/>
                      </a:cubicBezTo>
                      <a:cubicBezTo>
                        <a:pt x="7128" y="571"/>
                        <a:pt x="7124" y="599"/>
                        <a:pt x="7116" y="628"/>
                      </a:cubicBezTo>
                      <a:cubicBezTo>
                        <a:pt x="7104" y="656"/>
                        <a:pt x="7092" y="688"/>
                        <a:pt x="7075" y="721"/>
                      </a:cubicBezTo>
                      <a:cubicBezTo>
                        <a:pt x="7043" y="782"/>
                        <a:pt x="7002" y="843"/>
                        <a:pt x="6953" y="904"/>
                      </a:cubicBezTo>
                      <a:cubicBezTo>
                        <a:pt x="6905" y="961"/>
                        <a:pt x="6848" y="1018"/>
                        <a:pt x="6790" y="1071"/>
                      </a:cubicBezTo>
                      <a:cubicBezTo>
                        <a:pt x="6734" y="1124"/>
                        <a:pt x="6668" y="1172"/>
                        <a:pt x="6604" y="1217"/>
                      </a:cubicBezTo>
                      <a:cubicBezTo>
                        <a:pt x="6559" y="1249"/>
                        <a:pt x="6514" y="1279"/>
                        <a:pt x="6465" y="1307"/>
                      </a:cubicBezTo>
                      <a:cubicBezTo>
                        <a:pt x="6375" y="1360"/>
                        <a:pt x="6282" y="1405"/>
                        <a:pt x="6184" y="1441"/>
                      </a:cubicBezTo>
                      <a:cubicBezTo>
                        <a:pt x="6184" y="1441"/>
                        <a:pt x="6180" y="1445"/>
                        <a:pt x="6176" y="1445"/>
                      </a:cubicBezTo>
                      <a:cubicBezTo>
                        <a:pt x="6034" y="1502"/>
                        <a:pt x="5879" y="1538"/>
                        <a:pt x="5729" y="1563"/>
                      </a:cubicBezTo>
                      <a:cubicBezTo>
                        <a:pt x="5652" y="1572"/>
                        <a:pt x="5570" y="1580"/>
                        <a:pt x="5493" y="1580"/>
                      </a:cubicBezTo>
                      <a:cubicBezTo>
                        <a:pt x="5416" y="1580"/>
                        <a:pt x="5335" y="1580"/>
                        <a:pt x="5257" y="1572"/>
                      </a:cubicBezTo>
                      <a:cubicBezTo>
                        <a:pt x="5098" y="1555"/>
                        <a:pt x="4944" y="1523"/>
                        <a:pt x="4793" y="1474"/>
                      </a:cubicBezTo>
                      <a:cubicBezTo>
                        <a:pt x="4642" y="1425"/>
                        <a:pt x="4492" y="1360"/>
                        <a:pt x="4350" y="1287"/>
                      </a:cubicBezTo>
                      <a:cubicBezTo>
                        <a:pt x="4280" y="1246"/>
                        <a:pt x="4212" y="1206"/>
                        <a:pt x="4143" y="1161"/>
                      </a:cubicBezTo>
                      <a:cubicBezTo>
                        <a:pt x="4098" y="1132"/>
                        <a:pt x="4053" y="1103"/>
                        <a:pt x="4012" y="1075"/>
                      </a:cubicBezTo>
                      <a:cubicBezTo>
                        <a:pt x="3987" y="1059"/>
                        <a:pt x="3963" y="1039"/>
                        <a:pt x="3943" y="1022"/>
                      </a:cubicBezTo>
                      <a:lnTo>
                        <a:pt x="3792" y="924"/>
                      </a:lnTo>
                      <a:lnTo>
                        <a:pt x="3784" y="920"/>
                      </a:lnTo>
                      <a:lnTo>
                        <a:pt x="3768" y="908"/>
                      </a:lnTo>
                      <a:lnTo>
                        <a:pt x="3634" y="1043"/>
                      </a:lnTo>
                      <a:lnTo>
                        <a:pt x="3597" y="1079"/>
                      </a:lnTo>
                      <a:cubicBezTo>
                        <a:pt x="3528" y="1144"/>
                        <a:pt x="3450" y="1209"/>
                        <a:pt x="3373" y="1262"/>
                      </a:cubicBezTo>
                      <a:cubicBezTo>
                        <a:pt x="3328" y="1294"/>
                        <a:pt x="3279" y="1328"/>
                        <a:pt x="3231" y="1356"/>
                      </a:cubicBezTo>
                      <a:cubicBezTo>
                        <a:pt x="3182" y="1384"/>
                        <a:pt x="3129" y="1409"/>
                        <a:pt x="3080" y="1433"/>
                      </a:cubicBezTo>
                      <a:cubicBezTo>
                        <a:pt x="2975" y="1478"/>
                        <a:pt x="2869" y="1514"/>
                        <a:pt x="2755" y="1542"/>
                      </a:cubicBezTo>
                      <a:cubicBezTo>
                        <a:pt x="2702" y="1555"/>
                        <a:pt x="2645" y="1567"/>
                        <a:pt x="2588" y="1576"/>
                      </a:cubicBezTo>
                      <a:cubicBezTo>
                        <a:pt x="2532" y="1583"/>
                        <a:pt x="2474" y="1587"/>
                        <a:pt x="2413" y="1591"/>
                      </a:cubicBezTo>
                      <a:cubicBezTo>
                        <a:pt x="2385" y="1594"/>
                        <a:pt x="2357" y="1595"/>
                        <a:pt x="2328" y="1595"/>
                      </a:cubicBezTo>
                      <a:cubicBezTo>
                        <a:pt x="2298" y="1595"/>
                        <a:pt x="2269" y="1594"/>
                        <a:pt x="2239" y="1591"/>
                      </a:cubicBezTo>
                      <a:cubicBezTo>
                        <a:pt x="2181" y="1591"/>
                        <a:pt x="2124" y="1587"/>
                        <a:pt x="2064" y="1580"/>
                      </a:cubicBezTo>
                      <a:cubicBezTo>
                        <a:pt x="1950" y="1567"/>
                        <a:pt x="1832" y="1547"/>
                        <a:pt x="1713" y="1518"/>
                      </a:cubicBezTo>
                      <a:cubicBezTo>
                        <a:pt x="1576" y="1486"/>
                        <a:pt x="1441" y="1437"/>
                        <a:pt x="1307" y="1384"/>
                      </a:cubicBezTo>
                      <a:cubicBezTo>
                        <a:pt x="1217" y="1343"/>
                        <a:pt x="1132" y="1303"/>
                        <a:pt x="1047" y="1258"/>
                      </a:cubicBezTo>
                      <a:cubicBezTo>
                        <a:pt x="1047" y="1258"/>
                        <a:pt x="1047" y="1254"/>
                        <a:pt x="1043" y="1254"/>
                      </a:cubicBezTo>
                      <a:cubicBezTo>
                        <a:pt x="941" y="1197"/>
                        <a:pt x="839" y="1136"/>
                        <a:pt x="746" y="1067"/>
                      </a:cubicBezTo>
                      <a:cubicBezTo>
                        <a:pt x="648" y="994"/>
                        <a:pt x="558" y="917"/>
                        <a:pt x="481" y="835"/>
                      </a:cubicBezTo>
                      <a:cubicBezTo>
                        <a:pt x="444" y="795"/>
                        <a:pt x="408" y="750"/>
                        <a:pt x="380" y="705"/>
                      </a:cubicBezTo>
                      <a:cubicBezTo>
                        <a:pt x="363" y="684"/>
                        <a:pt x="350" y="664"/>
                        <a:pt x="343" y="644"/>
                      </a:cubicBezTo>
                      <a:cubicBezTo>
                        <a:pt x="339" y="635"/>
                        <a:pt x="339" y="631"/>
                        <a:pt x="335" y="628"/>
                      </a:cubicBezTo>
                      <a:cubicBezTo>
                        <a:pt x="335" y="620"/>
                        <a:pt x="331" y="615"/>
                        <a:pt x="331" y="611"/>
                      </a:cubicBezTo>
                      <a:cubicBezTo>
                        <a:pt x="326" y="603"/>
                        <a:pt x="322" y="590"/>
                        <a:pt x="318" y="583"/>
                      </a:cubicBezTo>
                      <a:cubicBezTo>
                        <a:pt x="318" y="575"/>
                        <a:pt x="314" y="566"/>
                        <a:pt x="314" y="558"/>
                      </a:cubicBezTo>
                      <a:lnTo>
                        <a:pt x="314" y="550"/>
                      </a:lnTo>
                      <a:lnTo>
                        <a:pt x="314" y="542"/>
                      </a:lnTo>
                      <a:lnTo>
                        <a:pt x="314" y="538"/>
                      </a:lnTo>
                      <a:cubicBezTo>
                        <a:pt x="314" y="522"/>
                        <a:pt x="318" y="502"/>
                        <a:pt x="326" y="481"/>
                      </a:cubicBezTo>
                      <a:cubicBezTo>
                        <a:pt x="335" y="444"/>
                        <a:pt x="359" y="404"/>
                        <a:pt x="391" y="363"/>
                      </a:cubicBezTo>
                      <a:cubicBezTo>
                        <a:pt x="424" y="322"/>
                        <a:pt x="461" y="286"/>
                        <a:pt x="506" y="249"/>
                      </a:cubicBezTo>
                      <a:cubicBezTo>
                        <a:pt x="521" y="233"/>
                        <a:pt x="538" y="220"/>
                        <a:pt x="554" y="209"/>
                      </a:cubicBezTo>
                      <a:cubicBezTo>
                        <a:pt x="530" y="188"/>
                        <a:pt x="510" y="172"/>
                        <a:pt x="485" y="151"/>
                      </a:cubicBezTo>
                      <a:cubicBezTo>
                        <a:pt x="432" y="102"/>
                        <a:pt x="380" y="53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1146433" y="1628822"/>
                  <a:ext cx="679382" cy="15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8" h="1539" extrusionOk="0">
                      <a:moveTo>
                        <a:pt x="378" y="1"/>
                      </a:moveTo>
                      <a:cubicBezTo>
                        <a:pt x="346" y="29"/>
                        <a:pt x="314" y="57"/>
                        <a:pt x="285" y="91"/>
                      </a:cubicBezTo>
                      <a:cubicBezTo>
                        <a:pt x="224" y="151"/>
                        <a:pt x="171" y="217"/>
                        <a:pt x="122" y="290"/>
                      </a:cubicBezTo>
                      <a:cubicBezTo>
                        <a:pt x="98" y="326"/>
                        <a:pt x="73" y="367"/>
                        <a:pt x="53" y="408"/>
                      </a:cubicBezTo>
                      <a:cubicBezTo>
                        <a:pt x="36" y="452"/>
                        <a:pt x="17" y="497"/>
                        <a:pt x="8" y="550"/>
                      </a:cubicBezTo>
                      <a:cubicBezTo>
                        <a:pt x="4" y="566"/>
                        <a:pt x="4" y="579"/>
                        <a:pt x="4" y="591"/>
                      </a:cubicBezTo>
                      <a:cubicBezTo>
                        <a:pt x="0" y="598"/>
                        <a:pt x="0" y="607"/>
                        <a:pt x="0" y="615"/>
                      </a:cubicBezTo>
                      <a:lnTo>
                        <a:pt x="0" y="623"/>
                      </a:lnTo>
                      <a:lnTo>
                        <a:pt x="0" y="635"/>
                      </a:lnTo>
                      <a:cubicBezTo>
                        <a:pt x="0" y="672"/>
                        <a:pt x="8" y="705"/>
                        <a:pt x="17" y="733"/>
                      </a:cubicBezTo>
                      <a:cubicBezTo>
                        <a:pt x="36" y="790"/>
                        <a:pt x="61" y="835"/>
                        <a:pt x="90" y="876"/>
                      </a:cubicBezTo>
                      <a:cubicBezTo>
                        <a:pt x="122" y="916"/>
                        <a:pt x="154" y="949"/>
                        <a:pt x="188" y="981"/>
                      </a:cubicBezTo>
                      <a:cubicBezTo>
                        <a:pt x="220" y="1013"/>
                        <a:pt x="252" y="1038"/>
                        <a:pt x="289" y="1067"/>
                      </a:cubicBezTo>
                      <a:cubicBezTo>
                        <a:pt x="354" y="1116"/>
                        <a:pt x="419" y="1156"/>
                        <a:pt x="488" y="1193"/>
                      </a:cubicBezTo>
                      <a:cubicBezTo>
                        <a:pt x="492" y="1197"/>
                        <a:pt x="500" y="1201"/>
                        <a:pt x="505" y="1201"/>
                      </a:cubicBezTo>
                      <a:cubicBezTo>
                        <a:pt x="578" y="1242"/>
                        <a:pt x="651" y="1278"/>
                        <a:pt x="728" y="1306"/>
                      </a:cubicBezTo>
                      <a:cubicBezTo>
                        <a:pt x="883" y="1372"/>
                        <a:pt x="1042" y="1417"/>
                        <a:pt x="1200" y="1453"/>
                      </a:cubicBezTo>
                      <a:cubicBezTo>
                        <a:pt x="1359" y="1490"/>
                        <a:pt x="1525" y="1510"/>
                        <a:pt x="1688" y="1518"/>
                      </a:cubicBezTo>
                      <a:cubicBezTo>
                        <a:pt x="1752" y="1523"/>
                        <a:pt x="1816" y="1525"/>
                        <a:pt x="1881" y="1525"/>
                      </a:cubicBezTo>
                      <a:cubicBezTo>
                        <a:pt x="1982" y="1525"/>
                        <a:pt x="2083" y="1520"/>
                        <a:pt x="2184" y="1510"/>
                      </a:cubicBezTo>
                      <a:cubicBezTo>
                        <a:pt x="2266" y="1502"/>
                        <a:pt x="2347" y="1486"/>
                        <a:pt x="2428" y="1473"/>
                      </a:cubicBezTo>
                      <a:cubicBezTo>
                        <a:pt x="2510" y="1453"/>
                        <a:pt x="2591" y="1437"/>
                        <a:pt x="2672" y="1413"/>
                      </a:cubicBezTo>
                      <a:cubicBezTo>
                        <a:pt x="2946" y="1331"/>
                        <a:pt x="3209" y="1205"/>
                        <a:pt x="3442" y="1038"/>
                      </a:cubicBezTo>
                      <a:cubicBezTo>
                        <a:pt x="3401" y="1013"/>
                        <a:pt x="3361" y="989"/>
                        <a:pt x="3316" y="961"/>
                      </a:cubicBezTo>
                      <a:lnTo>
                        <a:pt x="3564" y="945"/>
                      </a:lnTo>
                      <a:lnTo>
                        <a:pt x="3564" y="945"/>
                      </a:lnTo>
                      <a:cubicBezTo>
                        <a:pt x="3523" y="977"/>
                        <a:pt x="3483" y="1009"/>
                        <a:pt x="3442" y="1038"/>
                      </a:cubicBezTo>
                      <a:cubicBezTo>
                        <a:pt x="3669" y="1172"/>
                        <a:pt x="3913" y="1287"/>
                        <a:pt x="4166" y="1372"/>
                      </a:cubicBezTo>
                      <a:cubicBezTo>
                        <a:pt x="4467" y="1469"/>
                        <a:pt x="4780" y="1531"/>
                        <a:pt x="5102" y="1539"/>
                      </a:cubicBezTo>
                      <a:cubicBezTo>
                        <a:pt x="5260" y="1539"/>
                        <a:pt x="5423" y="1531"/>
                        <a:pt x="5582" y="1502"/>
                      </a:cubicBezTo>
                      <a:cubicBezTo>
                        <a:pt x="5699" y="1482"/>
                        <a:pt x="5821" y="1453"/>
                        <a:pt x="5939" y="1413"/>
                      </a:cubicBezTo>
                      <a:cubicBezTo>
                        <a:pt x="5976" y="1400"/>
                        <a:pt x="6012" y="1388"/>
                        <a:pt x="6046" y="1372"/>
                      </a:cubicBezTo>
                      <a:cubicBezTo>
                        <a:pt x="6102" y="1347"/>
                        <a:pt x="6159" y="1323"/>
                        <a:pt x="6212" y="1295"/>
                      </a:cubicBezTo>
                      <a:cubicBezTo>
                        <a:pt x="6232" y="1287"/>
                        <a:pt x="6249" y="1274"/>
                        <a:pt x="6269" y="1266"/>
                      </a:cubicBezTo>
                      <a:cubicBezTo>
                        <a:pt x="6339" y="1221"/>
                        <a:pt x="6412" y="1176"/>
                        <a:pt x="6476" y="1120"/>
                      </a:cubicBezTo>
                      <a:cubicBezTo>
                        <a:pt x="6542" y="1062"/>
                        <a:pt x="6602" y="1002"/>
                        <a:pt x="6656" y="924"/>
                      </a:cubicBezTo>
                      <a:cubicBezTo>
                        <a:pt x="6684" y="883"/>
                        <a:pt x="6709" y="842"/>
                        <a:pt x="6724" y="794"/>
                      </a:cubicBezTo>
                      <a:cubicBezTo>
                        <a:pt x="6745" y="745"/>
                        <a:pt x="6757" y="688"/>
                        <a:pt x="6757" y="628"/>
                      </a:cubicBezTo>
                      <a:cubicBezTo>
                        <a:pt x="6757" y="594"/>
                        <a:pt x="6753" y="566"/>
                        <a:pt x="6745" y="538"/>
                      </a:cubicBezTo>
                      <a:cubicBezTo>
                        <a:pt x="6741" y="513"/>
                        <a:pt x="6733" y="485"/>
                        <a:pt x="6724" y="465"/>
                      </a:cubicBezTo>
                      <a:cubicBezTo>
                        <a:pt x="6705" y="416"/>
                        <a:pt x="6684" y="375"/>
                        <a:pt x="6660" y="339"/>
                      </a:cubicBezTo>
                      <a:cubicBezTo>
                        <a:pt x="6611" y="262"/>
                        <a:pt x="6553" y="196"/>
                        <a:pt x="6497" y="135"/>
                      </a:cubicBezTo>
                      <a:cubicBezTo>
                        <a:pt x="6476" y="115"/>
                        <a:pt x="6456" y="99"/>
                        <a:pt x="6436" y="78"/>
                      </a:cubicBezTo>
                      <a:cubicBezTo>
                        <a:pt x="6354" y="135"/>
                        <a:pt x="6269" y="188"/>
                        <a:pt x="6183" y="237"/>
                      </a:cubicBezTo>
                      <a:cubicBezTo>
                        <a:pt x="6220" y="269"/>
                        <a:pt x="6253" y="302"/>
                        <a:pt x="6285" y="339"/>
                      </a:cubicBezTo>
                      <a:cubicBezTo>
                        <a:pt x="6330" y="388"/>
                        <a:pt x="6371" y="440"/>
                        <a:pt x="6403" y="493"/>
                      </a:cubicBezTo>
                      <a:cubicBezTo>
                        <a:pt x="6420" y="521"/>
                        <a:pt x="6431" y="546"/>
                        <a:pt x="6440" y="570"/>
                      </a:cubicBezTo>
                      <a:cubicBezTo>
                        <a:pt x="6448" y="594"/>
                        <a:pt x="6452" y="615"/>
                        <a:pt x="6448" y="628"/>
                      </a:cubicBezTo>
                      <a:cubicBezTo>
                        <a:pt x="6448" y="639"/>
                        <a:pt x="6444" y="660"/>
                        <a:pt x="6436" y="680"/>
                      </a:cubicBezTo>
                      <a:cubicBezTo>
                        <a:pt x="6427" y="701"/>
                        <a:pt x="6416" y="720"/>
                        <a:pt x="6399" y="745"/>
                      </a:cubicBezTo>
                      <a:cubicBezTo>
                        <a:pt x="6367" y="790"/>
                        <a:pt x="6322" y="835"/>
                        <a:pt x="6273" y="872"/>
                      </a:cubicBezTo>
                      <a:cubicBezTo>
                        <a:pt x="6224" y="912"/>
                        <a:pt x="6168" y="949"/>
                        <a:pt x="6110" y="977"/>
                      </a:cubicBezTo>
                      <a:cubicBezTo>
                        <a:pt x="6057" y="1006"/>
                        <a:pt x="6009" y="1030"/>
                        <a:pt x="5956" y="1050"/>
                      </a:cubicBezTo>
                      <a:cubicBezTo>
                        <a:pt x="5943" y="1054"/>
                        <a:pt x="5935" y="1058"/>
                        <a:pt x="5924" y="1062"/>
                      </a:cubicBezTo>
                      <a:cubicBezTo>
                        <a:pt x="5838" y="1095"/>
                        <a:pt x="5744" y="1120"/>
                        <a:pt x="5650" y="1140"/>
                      </a:cubicBezTo>
                      <a:cubicBezTo>
                        <a:pt x="5610" y="1148"/>
                        <a:pt x="5569" y="1152"/>
                        <a:pt x="5528" y="1160"/>
                      </a:cubicBezTo>
                      <a:cubicBezTo>
                        <a:pt x="5427" y="1172"/>
                        <a:pt x="5325" y="1179"/>
                        <a:pt x="5224" y="1179"/>
                      </a:cubicBezTo>
                      <a:cubicBezTo>
                        <a:pt x="5187" y="1179"/>
                        <a:pt x="5150" y="1178"/>
                        <a:pt x="5113" y="1176"/>
                      </a:cubicBezTo>
                      <a:cubicBezTo>
                        <a:pt x="4833" y="1165"/>
                        <a:pt x="4557" y="1103"/>
                        <a:pt x="4296" y="1006"/>
                      </a:cubicBezTo>
                      <a:cubicBezTo>
                        <a:pt x="4161" y="957"/>
                        <a:pt x="4035" y="896"/>
                        <a:pt x="3909" y="831"/>
                      </a:cubicBezTo>
                      <a:cubicBezTo>
                        <a:pt x="3783" y="765"/>
                        <a:pt x="3661" y="692"/>
                        <a:pt x="3543" y="615"/>
                      </a:cubicBezTo>
                      <a:lnTo>
                        <a:pt x="3523" y="603"/>
                      </a:lnTo>
                      <a:lnTo>
                        <a:pt x="3405" y="530"/>
                      </a:lnTo>
                      <a:lnTo>
                        <a:pt x="3331" y="594"/>
                      </a:lnTo>
                      <a:lnTo>
                        <a:pt x="3295" y="628"/>
                      </a:lnTo>
                      <a:cubicBezTo>
                        <a:pt x="3190" y="725"/>
                        <a:pt x="3076" y="810"/>
                        <a:pt x="2954" y="883"/>
                      </a:cubicBezTo>
                      <a:cubicBezTo>
                        <a:pt x="2828" y="953"/>
                        <a:pt x="2697" y="1013"/>
                        <a:pt x="2563" y="1062"/>
                      </a:cubicBezTo>
                      <a:cubicBezTo>
                        <a:pt x="2302" y="1152"/>
                        <a:pt x="2023" y="1193"/>
                        <a:pt x="1739" y="1193"/>
                      </a:cubicBezTo>
                      <a:cubicBezTo>
                        <a:pt x="1727" y="1193"/>
                        <a:pt x="1714" y="1193"/>
                        <a:pt x="1701" y="1193"/>
                      </a:cubicBezTo>
                      <a:cubicBezTo>
                        <a:pt x="1554" y="1189"/>
                        <a:pt x="1408" y="1172"/>
                        <a:pt x="1262" y="1148"/>
                      </a:cubicBezTo>
                      <a:cubicBezTo>
                        <a:pt x="1168" y="1131"/>
                        <a:pt x="1074" y="1107"/>
                        <a:pt x="980" y="1079"/>
                      </a:cubicBezTo>
                      <a:cubicBezTo>
                        <a:pt x="932" y="1067"/>
                        <a:pt x="883" y="1050"/>
                        <a:pt x="838" y="1034"/>
                      </a:cubicBezTo>
                      <a:cubicBezTo>
                        <a:pt x="793" y="1018"/>
                        <a:pt x="753" y="1002"/>
                        <a:pt x="712" y="981"/>
                      </a:cubicBezTo>
                      <a:cubicBezTo>
                        <a:pt x="687" y="969"/>
                        <a:pt x="663" y="957"/>
                        <a:pt x="635" y="945"/>
                      </a:cubicBezTo>
                      <a:cubicBezTo>
                        <a:pt x="573" y="912"/>
                        <a:pt x="509" y="880"/>
                        <a:pt x="456" y="839"/>
                      </a:cubicBezTo>
                      <a:cubicBezTo>
                        <a:pt x="427" y="818"/>
                        <a:pt x="398" y="799"/>
                        <a:pt x="374" y="778"/>
                      </a:cubicBezTo>
                      <a:cubicBezTo>
                        <a:pt x="350" y="754"/>
                        <a:pt x="329" y="733"/>
                        <a:pt x="314" y="709"/>
                      </a:cubicBezTo>
                      <a:cubicBezTo>
                        <a:pt x="293" y="688"/>
                        <a:pt x="280" y="664"/>
                        <a:pt x="276" y="647"/>
                      </a:cubicBezTo>
                      <a:cubicBezTo>
                        <a:pt x="273" y="639"/>
                        <a:pt x="273" y="632"/>
                        <a:pt x="273" y="628"/>
                      </a:cubicBezTo>
                      <a:lnTo>
                        <a:pt x="273" y="623"/>
                      </a:lnTo>
                      <a:lnTo>
                        <a:pt x="273" y="615"/>
                      </a:lnTo>
                      <a:lnTo>
                        <a:pt x="273" y="598"/>
                      </a:lnTo>
                      <a:cubicBezTo>
                        <a:pt x="276" y="574"/>
                        <a:pt x="285" y="546"/>
                        <a:pt x="297" y="517"/>
                      </a:cubicBezTo>
                      <a:cubicBezTo>
                        <a:pt x="310" y="489"/>
                        <a:pt x="325" y="461"/>
                        <a:pt x="342" y="432"/>
                      </a:cubicBezTo>
                      <a:cubicBezTo>
                        <a:pt x="378" y="375"/>
                        <a:pt x="423" y="322"/>
                        <a:pt x="472" y="269"/>
                      </a:cubicBezTo>
                      <a:cubicBezTo>
                        <a:pt x="513" y="221"/>
                        <a:pt x="562" y="180"/>
                        <a:pt x="610" y="135"/>
                      </a:cubicBezTo>
                      <a:cubicBezTo>
                        <a:pt x="578" y="119"/>
                        <a:pt x="545" y="102"/>
                        <a:pt x="513" y="82"/>
                      </a:cubicBezTo>
                      <a:cubicBezTo>
                        <a:pt x="468" y="54"/>
                        <a:pt x="423" y="29"/>
                        <a:pt x="3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1155380" y="1748655"/>
                  <a:ext cx="656059" cy="148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6" h="1482" extrusionOk="0">
                      <a:moveTo>
                        <a:pt x="399" y="1"/>
                      </a:moveTo>
                      <a:cubicBezTo>
                        <a:pt x="367" y="37"/>
                        <a:pt x="334" y="74"/>
                        <a:pt x="302" y="110"/>
                      </a:cubicBezTo>
                      <a:cubicBezTo>
                        <a:pt x="249" y="176"/>
                        <a:pt x="200" y="241"/>
                        <a:pt x="155" y="314"/>
                      </a:cubicBezTo>
                      <a:cubicBezTo>
                        <a:pt x="110" y="383"/>
                        <a:pt x="69" y="461"/>
                        <a:pt x="41" y="546"/>
                      </a:cubicBezTo>
                      <a:cubicBezTo>
                        <a:pt x="25" y="591"/>
                        <a:pt x="13" y="636"/>
                        <a:pt x="5" y="688"/>
                      </a:cubicBezTo>
                      <a:cubicBezTo>
                        <a:pt x="5" y="700"/>
                        <a:pt x="1" y="713"/>
                        <a:pt x="1" y="729"/>
                      </a:cubicBezTo>
                      <a:lnTo>
                        <a:pt x="1" y="737"/>
                      </a:lnTo>
                      <a:lnTo>
                        <a:pt x="1" y="749"/>
                      </a:lnTo>
                      <a:cubicBezTo>
                        <a:pt x="1" y="762"/>
                        <a:pt x="5" y="769"/>
                        <a:pt x="5" y="778"/>
                      </a:cubicBezTo>
                      <a:cubicBezTo>
                        <a:pt x="9" y="810"/>
                        <a:pt x="17" y="839"/>
                        <a:pt x="25" y="867"/>
                      </a:cubicBezTo>
                      <a:cubicBezTo>
                        <a:pt x="50" y="925"/>
                        <a:pt x="82" y="969"/>
                        <a:pt x="114" y="1006"/>
                      </a:cubicBezTo>
                      <a:cubicBezTo>
                        <a:pt x="147" y="1042"/>
                        <a:pt x="184" y="1075"/>
                        <a:pt x="221" y="1103"/>
                      </a:cubicBezTo>
                      <a:cubicBezTo>
                        <a:pt x="298" y="1156"/>
                        <a:pt x="371" y="1197"/>
                        <a:pt x="452" y="1233"/>
                      </a:cubicBezTo>
                      <a:cubicBezTo>
                        <a:pt x="529" y="1266"/>
                        <a:pt x="606" y="1295"/>
                        <a:pt x="688" y="1319"/>
                      </a:cubicBezTo>
                      <a:cubicBezTo>
                        <a:pt x="846" y="1364"/>
                        <a:pt x="1010" y="1392"/>
                        <a:pt x="1173" y="1408"/>
                      </a:cubicBezTo>
                      <a:cubicBezTo>
                        <a:pt x="1281" y="1419"/>
                        <a:pt x="1391" y="1424"/>
                        <a:pt x="1500" y="1424"/>
                      </a:cubicBezTo>
                      <a:cubicBezTo>
                        <a:pt x="1554" y="1424"/>
                        <a:pt x="1607" y="1423"/>
                        <a:pt x="1661" y="1421"/>
                      </a:cubicBezTo>
                      <a:cubicBezTo>
                        <a:pt x="1742" y="1413"/>
                        <a:pt x="1823" y="1408"/>
                        <a:pt x="1905" y="1396"/>
                      </a:cubicBezTo>
                      <a:cubicBezTo>
                        <a:pt x="1982" y="1383"/>
                        <a:pt x="2063" y="1372"/>
                        <a:pt x="2144" y="1355"/>
                      </a:cubicBezTo>
                      <a:cubicBezTo>
                        <a:pt x="2303" y="1323"/>
                        <a:pt x="2461" y="1274"/>
                        <a:pt x="2617" y="1218"/>
                      </a:cubicBezTo>
                      <a:cubicBezTo>
                        <a:pt x="2771" y="1160"/>
                        <a:pt x="2921" y="1091"/>
                        <a:pt x="3064" y="1010"/>
                      </a:cubicBezTo>
                      <a:cubicBezTo>
                        <a:pt x="3137" y="969"/>
                        <a:pt x="3206" y="925"/>
                        <a:pt x="3276" y="880"/>
                      </a:cubicBezTo>
                      <a:cubicBezTo>
                        <a:pt x="3300" y="859"/>
                        <a:pt x="3328" y="843"/>
                        <a:pt x="3353" y="822"/>
                      </a:cubicBezTo>
                      <a:cubicBezTo>
                        <a:pt x="3312" y="798"/>
                        <a:pt x="3272" y="773"/>
                        <a:pt x="3227" y="745"/>
                      </a:cubicBezTo>
                      <a:lnTo>
                        <a:pt x="3475" y="733"/>
                      </a:lnTo>
                      <a:lnTo>
                        <a:pt x="3475" y="733"/>
                      </a:lnTo>
                      <a:cubicBezTo>
                        <a:pt x="3434" y="762"/>
                        <a:pt x="3394" y="794"/>
                        <a:pt x="3353" y="822"/>
                      </a:cubicBezTo>
                      <a:cubicBezTo>
                        <a:pt x="3565" y="949"/>
                        <a:pt x="3779" y="1062"/>
                        <a:pt x="4004" y="1156"/>
                      </a:cubicBezTo>
                      <a:cubicBezTo>
                        <a:pt x="4276" y="1274"/>
                        <a:pt x="4557" y="1368"/>
                        <a:pt x="4849" y="1424"/>
                      </a:cubicBezTo>
                      <a:cubicBezTo>
                        <a:pt x="4996" y="1453"/>
                        <a:pt x="5146" y="1473"/>
                        <a:pt x="5298" y="1477"/>
                      </a:cubicBezTo>
                      <a:cubicBezTo>
                        <a:pt x="5343" y="1480"/>
                        <a:pt x="5388" y="1481"/>
                        <a:pt x="5434" y="1481"/>
                      </a:cubicBezTo>
                      <a:cubicBezTo>
                        <a:pt x="5539" y="1481"/>
                        <a:pt x="5645" y="1474"/>
                        <a:pt x="5753" y="1457"/>
                      </a:cubicBezTo>
                      <a:cubicBezTo>
                        <a:pt x="5830" y="1445"/>
                        <a:pt x="5908" y="1428"/>
                        <a:pt x="5985" y="1404"/>
                      </a:cubicBezTo>
                      <a:cubicBezTo>
                        <a:pt x="6062" y="1380"/>
                        <a:pt x="6135" y="1347"/>
                        <a:pt x="6212" y="1306"/>
                      </a:cubicBezTo>
                      <a:cubicBezTo>
                        <a:pt x="6250" y="1286"/>
                        <a:pt x="6286" y="1261"/>
                        <a:pt x="6318" y="1233"/>
                      </a:cubicBezTo>
                      <a:cubicBezTo>
                        <a:pt x="6355" y="1205"/>
                        <a:pt x="6387" y="1173"/>
                        <a:pt x="6420" y="1132"/>
                      </a:cubicBezTo>
                      <a:cubicBezTo>
                        <a:pt x="6449" y="1095"/>
                        <a:pt x="6477" y="1051"/>
                        <a:pt x="6494" y="1002"/>
                      </a:cubicBezTo>
                      <a:cubicBezTo>
                        <a:pt x="6513" y="953"/>
                        <a:pt x="6526" y="895"/>
                        <a:pt x="6526" y="839"/>
                      </a:cubicBezTo>
                      <a:cubicBezTo>
                        <a:pt x="6526" y="810"/>
                        <a:pt x="6522" y="782"/>
                        <a:pt x="6518" y="754"/>
                      </a:cubicBezTo>
                      <a:cubicBezTo>
                        <a:pt x="6509" y="729"/>
                        <a:pt x="6505" y="705"/>
                        <a:pt x="6498" y="681"/>
                      </a:cubicBezTo>
                      <a:cubicBezTo>
                        <a:pt x="6481" y="636"/>
                        <a:pt x="6464" y="595"/>
                        <a:pt x="6445" y="554"/>
                      </a:cubicBezTo>
                      <a:cubicBezTo>
                        <a:pt x="6408" y="476"/>
                        <a:pt x="6363" y="403"/>
                        <a:pt x="6314" y="334"/>
                      </a:cubicBezTo>
                      <a:cubicBezTo>
                        <a:pt x="6265" y="269"/>
                        <a:pt x="6212" y="204"/>
                        <a:pt x="6160" y="144"/>
                      </a:cubicBezTo>
                      <a:cubicBezTo>
                        <a:pt x="6147" y="131"/>
                        <a:pt x="6135" y="114"/>
                        <a:pt x="6123" y="103"/>
                      </a:cubicBezTo>
                      <a:cubicBezTo>
                        <a:pt x="6070" y="131"/>
                        <a:pt x="6013" y="155"/>
                        <a:pt x="5957" y="180"/>
                      </a:cubicBezTo>
                      <a:cubicBezTo>
                        <a:pt x="5923" y="196"/>
                        <a:pt x="5887" y="208"/>
                        <a:pt x="5850" y="221"/>
                      </a:cubicBezTo>
                      <a:cubicBezTo>
                        <a:pt x="5932" y="310"/>
                        <a:pt x="6009" y="403"/>
                        <a:pt x="6074" y="501"/>
                      </a:cubicBezTo>
                      <a:cubicBezTo>
                        <a:pt x="6111" y="562"/>
                        <a:pt x="6147" y="623"/>
                        <a:pt x="6176" y="684"/>
                      </a:cubicBezTo>
                      <a:cubicBezTo>
                        <a:pt x="6188" y="713"/>
                        <a:pt x="6201" y="741"/>
                        <a:pt x="6209" y="769"/>
                      </a:cubicBezTo>
                      <a:cubicBezTo>
                        <a:pt x="6212" y="786"/>
                        <a:pt x="6212" y="798"/>
                        <a:pt x="6216" y="810"/>
                      </a:cubicBezTo>
                      <a:lnTo>
                        <a:pt x="6216" y="839"/>
                      </a:lnTo>
                      <a:cubicBezTo>
                        <a:pt x="6216" y="855"/>
                        <a:pt x="6212" y="871"/>
                        <a:pt x="6209" y="884"/>
                      </a:cubicBezTo>
                      <a:cubicBezTo>
                        <a:pt x="6201" y="900"/>
                        <a:pt x="6188" y="916"/>
                        <a:pt x="6176" y="932"/>
                      </a:cubicBezTo>
                      <a:cubicBezTo>
                        <a:pt x="6147" y="969"/>
                        <a:pt x="6103" y="998"/>
                        <a:pt x="6054" y="1026"/>
                      </a:cubicBezTo>
                      <a:cubicBezTo>
                        <a:pt x="6005" y="1051"/>
                        <a:pt x="5948" y="1075"/>
                        <a:pt x="5891" y="1091"/>
                      </a:cubicBezTo>
                      <a:cubicBezTo>
                        <a:pt x="5830" y="1107"/>
                        <a:pt x="5769" y="1120"/>
                        <a:pt x="5704" y="1128"/>
                      </a:cubicBezTo>
                      <a:cubicBezTo>
                        <a:pt x="5630" y="1135"/>
                        <a:pt x="5555" y="1139"/>
                        <a:pt x="5479" y="1139"/>
                      </a:cubicBezTo>
                      <a:cubicBezTo>
                        <a:pt x="5425" y="1139"/>
                        <a:pt x="5371" y="1137"/>
                        <a:pt x="5317" y="1132"/>
                      </a:cubicBezTo>
                      <a:cubicBezTo>
                        <a:pt x="5187" y="1124"/>
                        <a:pt x="5054" y="1099"/>
                        <a:pt x="4923" y="1071"/>
                      </a:cubicBezTo>
                      <a:cubicBezTo>
                        <a:pt x="4663" y="1010"/>
                        <a:pt x="4410" y="916"/>
                        <a:pt x="4162" y="803"/>
                      </a:cubicBezTo>
                      <a:cubicBezTo>
                        <a:pt x="3918" y="688"/>
                        <a:pt x="3682" y="550"/>
                        <a:pt x="3454" y="399"/>
                      </a:cubicBezTo>
                      <a:lnTo>
                        <a:pt x="3328" y="314"/>
                      </a:lnTo>
                      <a:lnTo>
                        <a:pt x="3206" y="416"/>
                      </a:lnTo>
                      <a:cubicBezTo>
                        <a:pt x="3182" y="436"/>
                        <a:pt x="3154" y="461"/>
                        <a:pt x="3125" y="485"/>
                      </a:cubicBezTo>
                      <a:cubicBezTo>
                        <a:pt x="3096" y="510"/>
                        <a:pt x="3068" y="529"/>
                        <a:pt x="3039" y="550"/>
                      </a:cubicBezTo>
                      <a:cubicBezTo>
                        <a:pt x="2983" y="595"/>
                        <a:pt x="2925" y="636"/>
                        <a:pt x="2865" y="676"/>
                      </a:cubicBezTo>
                      <a:cubicBezTo>
                        <a:pt x="2743" y="754"/>
                        <a:pt x="2613" y="822"/>
                        <a:pt x="2482" y="880"/>
                      </a:cubicBezTo>
                      <a:cubicBezTo>
                        <a:pt x="2348" y="936"/>
                        <a:pt x="2209" y="981"/>
                        <a:pt x="2067" y="1017"/>
                      </a:cubicBezTo>
                      <a:cubicBezTo>
                        <a:pt x="1924" y="1054"/>
                        <a:pt x="1783" y="1079"/>
                        <a:pt x="1636" y="1095"/>
                      </a:cubicBezTo>
                      <a:cubicBezTo>
                        <a:pt x="1551" y="1102"/>
                        <a:pt x="1466" y="1106"/>
                        <a:pt x="1381" y="1106"/>
                      </a:cubicBezTo>
                      <a:cubicBezTo>
                        <a:pt x="1320" y="1106"/>
                        <a:pt x="1258" y="1104"/>
                        <a:pt x="1197" y="1099"/>
                      </a:cubicBezTo>
                      <a:cubicBezTo>
                        <a:pt x="1051" y="1091"/>
                        <a:pt x="904" y="1071"/>
                        <a:pt x="765" y="1034"/>
                      </a:cubicBezTo>
                      <a:cubicBezTo>
                        <a:pt x="696" y="1017"/>
                        <a:pt x="627" y="993"/>
                        <a:pt x="562" y="969"/>
                      </a:cubicBezTo>
                      <a:cubicBezTo>
                        <a:pt x="497" y="944"/>
                        <a:pt x="435" y="912"/>
                        <a:pt x="387" y="876"/>
                      </a:cubicBezTo>
                      <a:cubicBezTo>
                        <a:pt x="358" y="859"/>
                        <a:pt x="338" y="839"/>
                        <a:pt x="318" y="818"/>
                      </a:cubicBezTo>
                      <a:cubicBezTo>
                        <a:pt x="298" y="803"/>
                        <a:pt x="285" y="782"/>
                        <a:pt x="277" y="765"/>
                      </a:cubicBezTo>
                      <a:cubicBezTo>
                        <a:pt x="277" y="758"/>
                        <a:pt x="273" y="749"/>
                        <a:pt x="273" y="745"/>
                      </a:cubicBezTo>
                      <a:lnTo>
                        <a:pt x="273" y="741"/>
                      </a:lnTo>
                      <a:lnTo>
                        <a:pt x="273" y="737"/>
                      </a:lnTo>
                      <a:lnTo>
                        <a:pt x="273" y="733"/>
                      </a:lnTo>
                      <a:lnTo>
                        <a:pt x="273" y="717"/>
                      </a:lnTo>
                      <a:cubicBezTo>
                        <a:pt x="277" y="692"/>
                        <a:pt x="281" y="664"/>
                        <a:pt x="294" y="636"/>
                      </a:cubicBezTo>
                      <a:cubicBezTo>
                        <a:pt x="313" y="574"/>
                        <a:pt x="343" y="510"/>
                        <a:pt x="379" y="448"/>
                      </a:cubicBezTo>
                      <a:cubicBezTo>
                        <a:pt x="416" y="388"/>
                        <a:pt x="456" y="330"/>
                        <a:pt x="501" y="273"/>
                      </a:cubicBezTo>
                      <a:cubicBezTo>
                        <a:pt x="546" y="221"/>
                        <a:pt x="591" y="168"/>
                        <a:pt x="639" y="114"/>
                      </a:cubicBezTo>
                      <a:cubicBezTo>
                        <a:pt x="562" y="86"/>
                        <a:pt x="489" y="50"/>
                        <a:pt x="416" y="9"/>
                      </a:cubicBezTo>
                      <a:cubicBezTo>
                        <a:pt x="411" y="9"/>
                        <a:pt x="403" y="5"/>
                        <a:pt x="3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3"/>
                <p:cNvSpPr/>
                <p:nvPr/>
              </p:nvSpPr>
              <p:spPr>
                <a:xfrm>
                  <a:off x="1440085" y="1331551"/>
                  <a:ext cx="103546" cy="58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842" extrusionOk="0">
                      <a:moveTo>
                        <a:pt x="517" y="1"/>
                      </a:moveTo>
                      <a:cubicBezTo>
                        <a:pt x="232" y="1"/>
                        <a:pt x="0" y="143"/>
                        <a:pt x="0" y="322"/>
                      </a:cubicBezTo>
                      <a:cubicBezTo>
                        <a:pt x="0" y="448"/>
                        <a:pt x="118" y="558"/>
                        <a:pt x="288" y="611"/>
                      </a:cubicBezTo>
                      <a:cubicBezTo>
                        <a:pt x="305" y="688"/>
                        <a:pt x="297" y="748"/>
                        <a:pt x="260" y="846"/>
                      </a:cubicBezTo>
                      <a:cubicBezTo>
                        <a:pt x="106" y="900"/>
                        <a:pt x="0" y="1001"/>
                        <a:pt x="0" y="1115"/>
                      </a:cubicBezTo>
                      <a:cubicBezTo>
                        <a:pt x="0" y="1237"/>
                        <a:pt x="126" y="1347"/>
                        <a:pt x="305" y="1396"/>
                      </a:cubicBezTo>
                      <a:cubicBezTo>
                        <a:pt x="329" y="1469"/>
                        <a:pt x="318" y="1522"/>
                        <a:pt x="273" y="1619"/>
                      </a:cubicBezTo>
                      <a:cubicBezTo>
                        <a:pt x="110" y="1672"/>
                        <a:pt x="0" y="1774"/>
                        <a:pt x="0" y="1892"/>
                      </a:cubicBezTo>
                      <a:cubicBezTo>
                        <a:pt x="0" y="2002"/>
                        <a:pt x="93" y="2096"/>
                        <a:pt x="236" y="2152"/>
                      </a:cubicBezTo>
                      <a:lnTo>
                        <a:pt x="236" y="2437"/>
                      </a:lnTo>
                      <a:cubicBezTo>
                        <a:pt x="93" y="2490"/>
                        <a:pt x="0" y="2588"/>
                        <a:pt x="0" y="2693"/>
                      </a:cubicBezTo>
                      <a:cubicBezTo>
                        <a:pt x="0" y="2804"/>
                        <a:pt x="93" y="2901"/>
                        <a:pt x="236" y="2954"/>
                      </a:cubicBezTo>
                      <a:lnTo>
                        <a:pt x="236" y="3519"/>
                      </a:lnTo>
                      <a:lnTo>
                        <a:pt x="236" y="3629"/>
                      </a:lnTo>
                      <a:cubicBezTo>
                        <a:pt x="93" y="3682"/>
                        <a:pt x="0" y="3780"/>
                        <a:pt x="0" y="3885"/>
                      </a:cubicBezTo>
                      <a:cubicBezTo>
                        <a:pt x="0" y="3995"/>
                        <a:pt x="93" y="4088"/>
                        <a:pt x="236" y="4146"/>
                      </a:cubicBezTo>
                      <a:lnTo>
                        <a:pt x="236" y="4528"/>
                      </a:lnTo>
                      <a:cubicBezTo>
                        <a:pt x="93" y="4581"/>
                        <a:pt x="0" y="4678"/>
                        <a:pt x="0" y="4785"/>
                      </a:cubicBezTo>
                      <a:cubicBezTo>
                        <a:pt x="0" y="4894"/>
                        <a:pt x="93" y="4988"/>
                        <a:pt x="236" y="5044"/>
                      </a:cubicBezTo>
                      <a:lnTo>
                        <a:pt x="236" y="5562"/>
                      </a:lnTo>
                      <a:cubicBezTo>
                        <a:pt x="236" y="5716"/>
                        <a:pt x="362" y="5842"/>
                        <a:pt x="517" y="5842"/>
                      </a:cubicBezTo>
                      <a:cubicBezTo>
                        <a:pt x="671" y="5842"/>
                        <a:pt x="793" y="5716"/>
                        <a:pt x="793" y="5562"/>
                      </a:cubicBezTo>
                      <a:lnTo>
                        <a:pt x="793" y="5044"/>
                      </a:lnTo>
                      <a:cubicBezTo>
                        <a:pt x="936" y="4988"/>
                        <a:pt x="1029" y="4894"/>
                        <a:pt x="1029" y="4785"/>
                      </a:cubicBezTo>
                      <a:cubicBezTo>
                        <a:pt x="1029" y="4678"/>
                        <a:pt x="936" y="4581"/>
                        <a:pt x="793" y="4528"/>
                      </a:cubicBezTo>
                      <a:lnTo>
                        <a:pt x="793" y="4146"/>
                      </a:lnTo>
                      <a:cubicBezTo>
                        <a:pt x="936" y="4088"/>
                        <a:pt x="1029" y="3995"/>
                        <a:pt x="1029" y="3885"/>
                      </a:cubicBezTo>
                      <a:cubicBezTo>
                        <a:pt x="1029" y="3780"/>
                        <a:pt x="936" y="3682"/>
                        <a:pt x="793" y="3629"/>
                      </a:cubicBezTo>
                      <a:lnTo>
                        <a:pt x="793" y="3519"/>
                      </a:lnTo>
                      <a:lnTo>
                        <a:pt x="793" y="2954"/>
                      </a:lnTo>
                      <a:cubicBezTo>
                        <a:pt x="936" y="2901"/>
                        <a:pt x="1029" y="2804"/>
                        <a:pt x="1029" y="2693"/>
                      </a:cubicBezTo>
                      <a:cubicBezTo>
                        <a:pt x="1029" y="2588"/>
                        <a:pt x="936" y="2490"/>
                        <a:pt x="793" y="2437"/>
                      </a:cubicBezTo>
                      <a:lnTo>
                        <a:pt x="793" y="2152"/>
                      </a:lnTo>
                      <a:cubicBezTo>
                        <a:pt x="936" y="2096"/>
                        <a:pt x="1029" y="2002"/>
                        <a:pt x="1029" y="1892"/>
                      </a:cubicBezTo>
                      <a:cubicBezTo>
                        <a:pt x="1029" y="1774"/>
                        <a:pt x="919" y="1672"/>
                        <a:pt x="761" y="1619"/>
                      </a:cubicBezTo>
                      <a:cubicBezTo>
                        <a:pt x="712" y="1522"/>
                        <a:pt x="703" y="1469"/>
                        <a:pt x="728" y="1396"/>
                      </a:cubicBezTo>
                      <a:cubicBezTo>
                        <a:pt x="907" y="1347"/>
                        <a:pt x="1029" y="1237"/>
                        <a:pt x="1029" y="1115"/>
                      </a:cubicBezTo>
                      <a:cubicBezTo>
                        <a:pt x="1029" y="1001"/>
                        <a:pt x="928" y="900"/>
                        <a:pt x="773" y="846"/>
                      </a:cubicBezTo>
                      <a:cubicBezTo>
                        <a:pt x="733" y="748"/>
                        <a:pt x="724" y="688"/>
                        <a:pt x="744" y="611"/>
                      </a:cubicBezTo>
                      <a:cubicBezTo>
                        <a:pt x="911" y="558"/>
                        <a:pt x="1029" y="448"/>
                        <a:pt x="1029" y="322"/>
                      </a:cubicBezTo>
                      <a:cubicBezTo>
                        <a:pt x="1029" y="143"/>
                        <a:pt x="80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(Aequitas)</a:t>
            </a:r>
            <a:endParaRPr/>
          </a:p>
        </p:txBody>
      </p:sp>
      <p:pic>
        <p:nvPicPr>
          <p:cNvPr id="631" name="Google Shape;6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26700"/>
            <a:ext cx="7485324" cy="3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(Aequitas)</a:t>
            </a:r>
            <a:endParaRPr/>
          </a:p>
        </p:txBody>
      </p:sp>
      <p:sp>
        <p:nvSpPr>
          <p:cNvPr id="637" name="Google Shape;637;p43"/>
          <p:cNvSpPr txBox="1"/>
          <p:nvPr/>
        </p:nvSpPr>
        <p:spPr>
          <a:xfrm>
            <a:off x="766825" y="1143000"/>
            <a:ext cx="61167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38" name="Google Shape;6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25" y="1143001"/>
            <a:ext cx="7451200" cy="33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Work/Limitations</a:t>
            </a:r>
            <a:endParaRPr/>
          </a:p>
        </p:txBody>
      </p:sp>
      <p:sp>
        <p:nvSpPr>
          <p:cNvPr id="644" name="Google Shape;644;p44"/>
          <p:cNvSpPr txBox="1"/>
          <p:nvPr/>
        </p:nvSpPr>
        <p:spPr>
          <a:xfrm>
            <a:off x="766825" y="1143000"/>
            <a:ext cx="61167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Next Steps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Get access to all the datasets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Retrieve race labels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Look at intersectionality of age x gender (x race)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Solutions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Rebalance datasets (collect representative data)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Creation of a more diverse health database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All of Us Research Program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Consistency across technology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Implicit bias training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45" name="Google Shape;645;p44"/>
          <p:cNvGrpSpPr/>
          <p:nvPr/>
        </p:nvGrpSpPr>
        <p:grpSpPr>
          <a:xfrm>
            <a:off x="7174688" y="1516275"/>
            <a:ext cx="1452675" cy="1900150"/>
            <a:chOff x="3168850" y="238125"/>
            <a:chExt cx="1452675" cy="1900150"/>
          </a:xfrm>
        </p:grpSpPr>
        <p:grpSp>
          <p:nvGrpSpPr>
            <p:cNvPr id="646" name="Google Shape;646;p44"/>
            <p:cNvGrpSpPr/>
            <p:nvPr/>
          </p:nvGrpSpPr>
          <p:grpSpPr>
            <a:xfrm>
              <a:off x="3168850" y="238125"/>
              <a:ext cx="1452675" cy="1900150"/>
              <a:chOff x="3168850" y="238125"/>
              <a:chExt cx="1452675" cy="1900150"/>
            </a:xfrm>
          </p:grpSpPr>
          <p:sp>
            <p:nvSpPr>
              <p:cNvPr id="647" name="Google Shape;647;p44"/>
              <p:cNvSpPr/>
              <p:nvPr/>
            </p:nvSpPr>
            <p:spPr>
              <a:xfrm>
                <a:off x="3168850" y="238125"/>
                <a:ext cx="1452675" cy="1900150"/>
              </a:xfrm>
              <a:custGeom>
                <a:avLst/>
                <a:gdLst/>
                <a:ahLst/>
                <a:cxnLst/>
                <a:rect l="l" t="t" r="r" b="b"/>
                <a:pathLst>
                  <a:path w="58107" h="76006" extrusionOk="0">
                    <a:moveTo>
                      <a:pt x="1" y="0"/>
                    </a:moveTo>
                    <a:lnTo>
                      <a:pt x="1" y="76005"/>
                    </a:lnTo>
                    <a:lnTo>
                      <a:pt x="58107" y="76005"/>
                    </a:lnTo>
                    <a:lnTo>
                      <a:pt x="58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3223425" y="300125"/>
                <a:ext cx="1343550" cy="1776150"/>
              </a:xfrm>
              <a:custGeom>
                <a:avLst/>
                <a:gdLst/>
                <a:ahLst/>
                <a:cxnLst/>
                <a:rect l="l" t="t" r="r" b="b"/>
                <a:pathLst>
                  <a:path w="53742" h="71046" extrusionOk="0">
                    <a:moveTo>
                      <a:pt x="0" y="0"/>
                    </a:moveTo>
                    <a:lnTo>
                      <a:pt x="0" y="71045"/>
                    </a:lnTo>
                    <a:lnTo>
                      <a:pt x="53741" y="71045"/>
                    </a:lnTo>
                    <a:lnTo>
                      <a:pt x="537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4"/>
              <p:cNvSpPr/>
              <p:nvPr/>
            </p:nvSpPr>
            <p:spPr>
              <a:xfrm>
                <a:off x="4100325" y="1195850"/>
                <a:ext cx="37347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14939" h="19356" extrusionOk="0">
                    <a:moveTo>
                      <a:pt x="10219" y="2379"/>
                    </a:moveTo>
                    <a:cubicBezTo>
                      <a:pt x="10573" y="2379"/>
                      <a:pt x="10927" y="2436"/>
                      <a:pt x="11282" y="2620"/>
                    </a:cubicBezTo>
                    <a:cubicBezTo>
                      <a:pt x="11636" y="2734"/>
                      <a:pt x="11934" y="2904"/>
                      <a:pt x="12174" y="3201"/>
                    </a:cubicBezTo>
                    <a:cubicBezTo>
                      <a:pt x="12458" y="3442"/>
                      <a:pt x="12642" y="3740"/>
                      <a:pt x="12756" y="4094"/>
                    </a:cubicBezTo>
                    <a:cubicBezTo>
                      <a:pt x="12940" y="4448"/>
                      <a:pt x="12996" y="4803"/>
                      <a:pt x="12996" y="5214"/>
                    </a:cubicBezTo>
                    <a:cubicBezTo>
                      <a:pt x="12996" y="5511"/>
                      <a:pt x="12940" y="5738"/>
                      <a:pt x="12883" y="5979"/>
                    </a:cubicBezTo>
                    <a:lnTo>
                      <a:pt x="12883" y="6036"/>
                    </a:lnTo>
                    <a:lnTo>
                      <a:pt x="12883" y="6092"/>
                    </a:lnTo>
                    <a:cubicBezTo>
                      <a:pt x="12756" y="6333"/>
                      <a:pt x="12699" y="6574"/>
                      <a:pt x="12585" y="6744"/>
                    </a:cubicBezTo>
                    <a:cubicBezTo>
                      <a:pt x="12585" y="6801"/>
                      <a:pt x="12585" y="6801"/>
                      <a:pt x="12529" y="6872"/>
                    </a:cubicBezTo>
                    <a:cubicBezTo>
                      <a:pt x="12458" y="6985"/>
                      <a:pt x="12345" y="7099"/>
                      <a:pt x="12288" y="7155"/>
                    </a:cubicBezTo>
                    <a:cubicBezTo>
                      <a:pt x="12231" y="7283"/>
                      <a:pt x="12174" y="7396"/>
                      <a:pt x="12047" y="7453"/>
                    </a:cubicBezTo>
                    <a:cubicBezTo>
                      <a:pt x="11693" y="7807"/>
                      <a:pt x="11282" y="8048"/>
                      <a:pt x="10814" y="8218"/>
                    </a:cubicBezTo>
                    <a:cubicBezTo>
                      <a:pt x="10573" y="8218"/>
                      <a:pt x="10332" y="8289"/>
                      <a:pt x="10105" y="8289"/>
                    </a:cubicBezTo>
                    <a:cubicBezTo>
                      <a:pt x="9567" y="8289"/>
                      <a:pt x="9099" y="8162"/>
                      <a:pt x="8688" y="7935"/>
                    </a:cubicBezTo>
                    <a:cubicBezTo>
                      <a:pt x="8447" y="7751"/>
                      <a:pt x="8277" y="7637"/>
                      <a:pt x="8093" y="7453"/>
                    </a:cubicBezTo>
                    <a:cubicBezTo>
                      <a:pt x="7795" y="7226"/>
                      <a:pt x="7625" y="6929"/>
                      <a:pt x="7498" y="6574"/>
                    </a:cubicBezTo>
                    <a:cubicBezTo>
                      <a:pt x="7328" y="6220"/>
                      <a:pt x="7271" y="5866"/>
                      <a:pt x="7271" y="5511"/>
                    </a:cubicBezTo>
                    <a:cubicBezTo>
                      <a:pt x="7271" y="5157"/>
                      <a:pt x="7328" y="4803"/>
                      <a:pt x="7498" y="4448"/>
                    </a:cubicBezTo>
                    <a:cubicBezTo>
                      <a:pt x="7569" y="4208"/>
                      <a:pt x="7625" y="3967"/>
                      <a:pt x="7795" y="3797"/>
                    </a:cubicBezTo>
                    <a:cubicBezTo>
                      <a:pt x="7923" y="3556"/>
                      <a:pt x="8093" y="3386"/>
                      <a:pt x="8206" y="3201"/>
                    </a:cubicBezTo>
                    <a:cubicBezTo>
                      <a:pt x="8561" y="2847"/>
                      <a:pt x="8986" y="2620"/>
                      <a:pt x="9453" y="2493"/>
                    </a:cubicBezTo>
                    <a:cubicBezTo>
                      <a:pt x="9694" y="2436"/>
                      <a:pt x="9921" y="2436"/>
                      <a:pt x="10219" y="2379"/>
                    </a:cubicBezTo>
                    <a:close/>
                    <a:moveTo>
                      <a:pt x="4734" y="13533"/>
                    </a:moveTo>
                    <a:cubicBezTo>
                      <a:pt x="7384" y="13533"/>
                      <a:pt x="7384" y="17614"/>
                      <a:pt x="4734" y="17614"/>
                    </a:cubicBezTo>
                    <a:cubicBezTo>
                      <a:pt x="2070" y="17614"/>
                      <a:pt x="2070" y="13533"/>
                      <a:pt x="4734" y="13533"/>
                    </a:cubicBezTo>
                    <a:close/>
                    <a:moveTo>
                      <a:pt x="10274" y="1"/>
                    </a:moveTo>
                    <a:cubicBezTo>
                      <a:pt x="9708" y="1"/>
                      <a:pt x="9112" y="153"/>
                      <a:pt x="8504" y="494"/>
                    </a:cubicBezTo>
                    <a:cubicBezTo>
                      <a:pt x="7030" y="1316"/>
                      <a:pt x="6265" y="2790"/>
                      <a:pt x="5443" y="4208"/>
                    </a:cubicBezTo>
                    <a:cubicBezTo>
                      <a:pt x="4800" y="5254"/>
                      <a:pt x="3470" y="6895"/>
                      <a:pt x="2084" y="6895"/>
                    </a:cubicBezTo>
                    <a:cubicBezTo>
                      <a:pt x="1667" y="6895"/>
                      <a:pt x="1246" y="6747"/>
                      <a:pt x="837" y="6390"/>
                    </a:cubicBezTo>
                    <a:cubicBezTo>
                      <a:pt x="706" y="6291"/>
                      <a:pt x="576" y="6246"/>
                      <a:pt x="450" y="6246"/>
                    </a:cubicBezTo>
                    <a:cubicBezTo>
                      <a:pt x="289" y="6246"/>
                      <a:pt x="136" y="6319"/>
                      <a:pt x="1" y="6447"/>
                    </a:cubicBezTo>
                    <a:lnTo>
                      <a:pt x="1" y="16906"/>
                    </a:lnTo>
                    <a:cubicBezTo>
                      <a:pt x="93" y="16963"/>
                      <a:pt x="181" y="16991"/>
                      <a:pt x="277" y="16991"/>
                    </a:cubicBezTo>
                    <a:cubicBezTo>
                      <a:pt x="373" y="16991"/>
                      <a:pt x="475" y="16963"/>
                      <a:pt x="596" y="16906"/>
                    </a:cubicBezTo>
                    <a:cubicBezTo>
                      <a:pt x="724" y="16842"/>
                      <a:pt x="853" y="16813"/>
                      <a:pt x="980" y="16813"/>
                    </a:cubicBezTo>
                    <a:cubicBezTo>
                      <a:pt x="1670" y="16813"/>
                      <a:pt x="2327" y="17640"/>
                      <a:pt x="2722" y="18082"/>
                    </a:cubicBezTo>
                    <a:cubicBezTo>
                      <a:pt x="3133" y="18564"/>
                      <a:pt x="3671" y="19032"/>
                      <a:pt x="4309" y="19273"/>
                    </a:cubicBezTo>
                    <a:cubicBezTo>
                      <a:pt x="4507" y="19329"/>
                      <a:pt x="4701" y="19355"/>
                      <a:pt x="4889" y="19355"/>
                    </a:cubicBezTo>
                    <a:cubicBezTo>
                      <a:pt x="5881" y="19355"/>
                      <a:pt x="6702" y="18622"/>
                      <a:pt x="7143" y="17728"/>
                    </a:cubicBezTo>
                    <a:cubicBezTo>
                      <a:pt x="7923" y="16254"/>
                      <a:pt x="7625" y="14596"/>
                      <a:pt x="9042" y="13419"/>
                    </a:cubicBezTo>
                    <a:cubicBezTo>
                      <a:pt x="10162" y="12541"/>
                      <a:pt x="11395" y="11946"/>
                      <a:pt x="12288" y="10826"/>
                    </a:cubicBezTo>
                    <a:cubicBezTo>
                      <a:pt x="14059" y="8757"/>
                      <a:pt x="14938" y="5681"/>
                      <a:pt x="14003" y="3088"/>
                    </a:cubicBezTo>
                    <a:cubicBezTo>
                      <a:pt x="13376" y="1358"/>
                      <a:pt x="11963" y="1"/>
                      <a:pt x="10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4"/>
              <p:cNvSpPr/>
              <p:nvPr/>
            </p:nvSpPr>
            <p:spPr>
              <a:xfrm>
                <a:off x="3728300" y="1195850"/>
                <a:ext cx="37347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14939" h="19356" extrusionOk="0">
                    <a:moveTo>
                      <a:pt x="4906" y="2513"/>
                    </a:moveTo>
                    <a:cubicBezTo>
                      <a:pt x="5131" y="2513"/>
                      <a:pt x="5344" y="2544"/>
                      <a:pt x="5556" y="2620"/>
                    </a:cubicBezTo>
                    <a:cubicBezTo>
                      <a:pt x="5967" y="2677"/>
                      <a:pt x="6265" y="2847"/>
                      <a:pt x="6506" y="3088"/>
                    </a:cubicBezTo>
                    <a:cubicBezTo>
                      <a:pt x="6860" y="3329"/>
                      <a:pt x="7087" y="3556"/>
                      <a:pt x="7271" y="3910"/>
                    </a:cubicBezTo>
                    <a:cubicBezTo>
                      <a:pt x="7328" y="3967"/>
                      <a:pt x="7385" y="4094"/>
                      <a:pt x="7441" y="4208"/>
                    </a:cubicBezTo>
                    <a:cubicBezTo>
                      <a:pt x="7682" y="4619"/>
                      <a:pt x="7796" y="5100"/>
                      <a:pt x="7796" y="5625"/>
                    </a:cubicBezTo>
                    <a:cubicBezTo>
                      <a:pt x="7796" y="5866"/>
                      <a:pt x="7739" y="6092"/>
                      <a:pt x="7739" y="6390"/>
                    </a:cubicBezTo>
                    <a:cubicBezTo>
                      <a:pt x="7569" y="6872"/>
                      <a:pt x="7328" y="7283"/>
                      <a:pt x="6974" y="7637"/>
                    </a:cubicBezTo>
                    <a:cubicBezTo>
                      <a:pt x="6789" y="7751"/>
                      <a:pt x="6619" y="7864"/>
                      <a:pt x="6435" y="8048"/>
                    </a:cubicBezTo>
                    <a:cubicBezTo>
                      <a:pt x="6081" y="8218"/>
                      <a:pt x="5726" y="8346"/>
                      <a:pt x="5372" y="8403"/>
                    </a:cubicBezTo>
                    <a:cubicBezTo>
                      <a:pt x="5225" y="8426"/>
                      <a:pt x="5069" y="8440"/>
                      <a:pt x="4911" y="8440"/>
                    </a:cubicBezTo>
                    <a:cubicBezTo>
                      <a:pt x="4687" y="8440"/>
                      <a:pt x="4460" y="8412"/>
                      <a:pt x="4252" y="8346"/>
                    </a:cubicBezTo>
                    <a:cubicBezTo>
                      <a:pt x="3898" y="8218"/>
                      <a:pt x="3601" y="8048"/>
                      <a:pt x="3317" y="7807"/>
                    </a:cubicBezTo>
                    <a:cubicBezTo>
                      <a:pt x="3019" y="7637"/>
                      <a:pt x="2779" y="7340"/>
                      <a:pt x="2609" y="7042"/>
                    </a:cubicBezTo>
                    <a:cubicBezTo>
                      <a:pt x="2538" y="6929"/>
                      <a:pt x="2481" y="6801"/>
                      <a:pt x="2424" y="6744"/>
                    </a:cubicBezTo>
                    <a:cubicBezTo>
                      <a:pt x="2127" y="6277"/>
                      <a:pt x="2013" y="5809"/>
                      <a:pt x="2013" y="5327"/>
                    </a:cubicBezTo>
                    <a:cubicBezTo>
                      <a:pt x="2070" y="5030"/>
                      <a:pt x="2070" y="4803"/>
                      <a:pt x="2127" y="4562"/>
                    </a:cubicBezTo>
                    <a:cubicBezTo>
                      <a:pt x="2254" y="4094"/>
                      <a:pt x="2481" y="3683"/>
                      <a:pt x="2835" y="3329"/>
                    </a:cubicBezTo>
                    <a:cubicBezTo>
                      <a:pt x="3019" y="3201"/>
                      <a:pt x="3190" y="3031"/>
                      <a:pt x="3430" y="2904"/>
                    </a:cubicBezTo>
                    <a:cubicBezTo>
                      <a:pt x="3728" y="2677"/>
                      <a:pt x="4082" y="2549"/>
                      <a:pt x="4437" y="2549"/>
                    </a:cubicBezTo>
                    <a:cubicBezTo>
                      <a:pt x="4601" y="2527"/>
                      <a:pt x="4756" y="2513"/>
                      <a:pt x="4906" y="2513"/>
                    </a:cubicBezTo>
                    <a:close/>
                    <a:moveTo>
                      <a:pt x="10403" y="13660"/>
                    </a:moveTo>
                    <a:cubicBezTo>
                      <a:pt x="10757" y="13660"/>
                      <a:pt x="11112" y="13774"/>
                      <a:pt x="11395" y="13958"/>
                    </a:cubicBezTo>
                    <a:cubicBezTo>
                      <a:pt x="11523" y="14071"/>
                      <a:pt x="11693" y="14185"/>
                      <a:pt x="11820" y="14241"/>
                    </a:cubicBezTo>
                    <a:cubicBezTo>
                      <a:pt x="12047" y="14539"/>
                      <a:pt x="12231" y="14837"/>
                      <a:pt x="12345" y="15191"/>
                    </a:cubicBezTo>
                    <a:cubicBezTo>
                      <a:pt x="12345" y="15375"/>
                      <a:pt x="12401" y="15545"/>
                      <a:pt x="12401" y="15730"/>
                    </a:cubicBezTo>
                    <a:cubicBezTo>
                      <a:pt x="12401" y="16013"/>
                      <a:pt x="12345" y="16254"/>
                      <a:pt x="12231" y="16495"/>
                    </a:cubicBezTo>
                    <a:cubicBezTo>
                      <a:pt x="12175" y="16792"/>
                      <a:pt x="11990" y="16963"/>
                      <a:pt x="11820" y="17147"/>
                    </a:cubicBezTo>
                    <a:cubicBezTo>
                      <a:pt x="11636" y="17374"/>
                      <a:pt x="11395" y="17501"/>
                      <a:pt x="11168" y="17614"/>
                    </a:cubicBezTo>
                    <a:cubicBezTo>
                      <a:pt x="10928" y="17728"/>
                      <a:pt x="10630" y="17785"/>
                      <a:pt x="10403" y="17785"/>
                    </a:cubicBezTo>
                    <a:lnTo>
                      <a:pt x="10276" y="17785"/>
                    </a:lnTo>
                    <a:cubicBezTo>
                      <a:pt x="9921" y="17785"/>
                      <a:pt x="9567" y="17671"/>
                      <a:pt x="9269" y="17501"/>
                    </a:cubicBezTo>
                    <a:cubicBezTo>
                      <a:pt x="9156" y="17374"/>
                      <a:pt x="8986" y="17260"/>
                      <a:pt x="8858" y="17147"/>
                    </a:cubicBezTo>
                    <a:cubicBezTo>
                      <a:pt x="8632" y="16906"/>
                      <a:pt x="8447" y="16608"/>
                      <a:pt x="8334" y="16254"/>
                    </a:cubicBezTo>
                    <a:cubicBezTo>
                      <a:pt x="8334" y="16084"/>
                      <a:pt x="8277" y="15900"/>
                      <a:pt x="8277" y="15730"/>
                    </a:cubicBezTo>
                    <a:cubicBezTo>
                      <a:pt x="8277" y="15432"/>
                      <a:pt x="8334" y="15191"/>
                      <a:pt x="8447" y="14950"/>
                    </a:cubicBezTo>
                    <a:cubicBezTo>
                      <a:pt x="8504" y="14667"/>
                      <a:pt x="8688" y="14426"/>
                      <a:pt x="8858" y="14241"/>
                    </a:cubicBezTo>
                    <a:cubicBezTo>
                      <a:pt x="9043" y="14071"/>
                      <a:pt x="9269" y="13958"/>
                      <a:pt x="9510" y="13830"/>
                    </a:cubicBezTo>
                    <a:cubicBezTo>
                      <a:pt x="9751" y="13717"/>
                      <a:pt x="10049" y="13660"/>
                      <a:pt x="10276" y="13660"/>
                    </a:cubicBezTo>
                    <a:close/>
                    <a:moveTo>
                      <a:pt x="4695" y="1"/>
                    </a:moveTo>
                    <a:cubicBezTo>
                      <a:pt x="3017" y="1"/>
                      <a:pt x="1566" y="1358"/>
                      <a:pt x="950" y="3088"/>
                    </a:cubicBezTo>
                    <a:cubicBezTo>
                      <a:pt x="1" y="5681"/>
                      <a:pt x="950" y="8757"/>
                      <a:pt x="2665" y="10826"/>
                    </a:cubicBezTo>
                    <a:cubicBezTo>
                      <a:pt x="3601" y="11946"/>
                      <a:pt x="4791" y="12541"/>
                      <a:pt x="5911" y="13419"/>
                    </a:cubicBezTo>
                    <a:cubicBezTo>
                      <a:pt x="7328" y="14596"/>
                      <a:pt x="7030" y="16254"/>
                      <a:pt x="7796" y="17728"/>
                    </a:cubicBezTo>
                    <a:cubicBezTo>
                      <a:pt x="8248" y="18622"/>
                      <a:pt x="9072" y="19355"/>
                      <a:pt x="10056" y="19355"/>
                    </a:cubicBezTo>
                    <a:cubicBezTo>
                      <a:pt x="10242" y="19355"/>
                      <a:pt x="10434" y="19329"/>
                      <a:pt x="10630" y="19273"/>
                    </a:cubicBezTo>
                    <a:cubicBezTo>
                      <a:pt x="11282" y="19032"/>
                      <a:pt x="11820" y="18564"/>
                      <a:pt x="12231" y="18082"/>
                    </a:cubicBezTo>
                    <a:cubicBezTo>
                      <a:pt x="12674" y="17640"/>
                      <a:pt x="13288" y="16813"/>
                      <a:pt x="13972" y="16813"/>
                    </a:cubicBezTo>
                    <a:cubicBezTo>
                      <a:pt x="14098" y="16813"/>
                      <a:pt x="14227" y="16842"/>
                      <a:pt x="14357" y="16906"/>
                    </a:cubicBezTo>
                    <a:cubicBezTo>
                      <a:pt x="14471" y="16963"/>
                      <a:pt x="14573" y="16991"/>
                      <a:pt x="14669" y="16991"/>
                    </a:cubicBezTo>
                    <a:cubicBezTo>
                      <a:pt x="14765" y="16991"/>
                      <a:pt x="14853" y="16963"/>
                      <a:pt x="14938" y="16906"/>
                    </a:cubicBezTo>
                    <a:lnTo>
                      <a:pt x="14938" y="6447"/>
                    </a:lnTo>
                    <a:cubicBezTo>
                      <a:pt x="14811" y="6319"/>
                      <a:pt x="14661" y="6246"/>
                      <a:pt x="14502" y="6246"/>
                    </a:cubicBezTo>
                    <a:cubicBezTo>
                      <a:pt x="14377" y="6246"/>
                      <a:pt x="14247" y="6291"/>
                      <a:pt x="14116" y="6390"/>
                    </a:cubicBezTo>
                    <a:cubicBezTo>
                      <a:pt x="13707" y="6747"/>
                      <a:pt x="13289" y="6895"/>
                      <a:pt x="12877" y="6895"/>
                    </a:cubicBezTo>
                    <a:cubicBezTo>
                      <a:pt x="11507" y="6895"/>
                      <a:pt x="10210" y="5254"/>
                      <a:pt x="9567" y="4208"/>
                    </a:cubicBezTo>
                    <a:cubicBezTo>
                      <a:pt x="8745" y="2790"/>
                      <a:pt x="7923" y="1316"/>
                      <a:pt x="6435" y="494"/>
                    </a:cubicBezTo>
                    <a:cubicBezTo>
                      <a:pt x="5845" y="153"/>
                      <a:pt x="5257" y="1"/>
                      <a:pt x="46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4044350" y="329525"/>
                <a:ext cx="11232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91" extrusionOk="0">
                    <a:moveTo>
                      <a:pt x="766" y="0"/>
                    </a:moveTo>
                    <a:cubicBezTo>
                      <a:pt x="0" y="0"/>
                      <a:pt x="0" y="1191"/>
                      <a:pt x="766" y="1191"/>
                    </a:cubicBezTo>
                    <a:lnTo>
                      <a:pt x="3714" y="1191"/>
                    </a:lnTo>
                    <a:cubicBezTo>
                      <a:pt x="4493" y="1191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4059225" y="366725"/>
                <a:ext cx="811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88" extrusionOk="0">
                    <a:moveTo>
                      <a:pt x="1" y="1"/>
                    </a:moveTo>
                    <a:lnTo>
                      <a:pt x="1" y="1588"/>
                    </a:lnTo>
                    <a:lnTo>
                      <a:pt x="3246" y="1588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4044350" y="413850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0"/>
                    </a:moveTo>
                    <a:cubicBezTo>
                      <a:pt x="0" y="0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4059225" y="450700"/>
                <a:ext cx="81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31" extrusionOk="0">
                    <a:moveTo>
                      <a:pt x="1" y="0"/>
                    </a:moveTo>
                    <a:lnTo>
                      <a:pt x="1" y="1531"/>
                    </a:lnTo>
                    <a:lnTo>
                      <a:pt x="3246" y="1531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4"/>
              <p:cNvSpPr/>
              <p:nvPr/>
            </p:nvSpPr>
            <p:spPr>
              <a:xfrm>
                <a:off x="4044350" y="497825"/>
                <a:ext cx="11232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91" extrusionOk="0">
                    <a:moveTo>
                      <a:pt x="766" y="0"/>
                    </a:moveTo>
                    <a:cubicBezTo>
                      <a:pt x="0" y="0"/>
                      <a:pt x="0" y="1191"/>
                      <a:pt x="766" y="1191"/>
                    </a:cubicBezTo>
                    <a:lnTo>
                      <a:pt x="3714" y="1191"/>
                    </a:lnTo>
                    <a:cubicBezTo>
                      <a:pt x="4493" y="1191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4"/>
              <p:cNvSpPr/>
              <p:nvPr/>
            </p:nvSpPr>
            <p:spPr>
              <a:xfrm>
                <a:off x="4059225" y="533250"/>
                <a:ext cx="811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602" extrusionOk="0">
                    <a:moveTo>
                      <a:pt x="1" y="0"/>
                    </a:moveTo>
                    <a:lnTo>
                      <a:pt x="1" y="1602"/>
                    </a:lnTo>
                    <a:lnTo>
                      <a:pt x="3246" y="1602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4"/>
              <p:cNvSpPr/>
              <p:nvPr/>
            </p:nvSpPr>
            <p:spPr>
              <a:xfrm>
                <a:off x="4044350" y="580725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1"/>
                    </a:moveTo>
                    <a:cubicBezTo>
                      <a:pt x="0" y="1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1"/>
                      <a:pt x="37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>
                <a:off x="4059225" y="617575"/>
                <a:ext cx="811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88" extrusionOk="0">
                    <a:moveTo>
                      <a:pt x="1" y="0"/>
                    </a:moveTo>
                    <a:lnTo>
                      <a:pt x="1" y="1588"/>
                    </a:lnTo>
                    <a:lnTo>
                      <a:pt x="3246" y="1588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4"/>
              <p:cNvSpPr/>
              <p:nvPr/>
            </p:nvSpPr>
            <p:spPr>
              <a:xfrm>
                <a:off x="4044350" y="664700"/>
                <a:ext cx="11232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91" extrusionOk="0">
                    <a:moveTo>
                      <a:pt x="766" y="0"/>
                    </a:moveTo>
                    <a:cubicBezTo>
                      <a:pt x="0" y="0"/>
                      <a:pt x="0" y="1191"/>
                      <a:pt x="766" y="1191"/>
                    </a:cubicBezTo>
                    <a:lnTo>
                      <a:pt x="3714" y="1191"/>
                    </a:lnTo>
                    <a:cubicBezTo>
                      <a:pt x="4493" y="1191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4"/>
              <p:cNvSpPr/>
              <p:nvPr/>
            </p:nvSpPr>
            <p:spPr>
              <a:xfrm>
                <a:off x="4059225" y="701550"/>
                <a:ext cx="811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45" extrusionOk="0">
                    <a:moveTo>
                      <a:pt x="1" y="0"/>
                    </a:moveTo>
                    <a:lnTo>
                      <a:pt x="1" y="1545"/>
                    </a:lnTo>
                    <a:lnTo>
                      <a:pt x="3246" y="1545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4"/>
              <p:cNvSpPr/>
              <p:nvPr/>
            </p:nvSpPr>
            <p:spPr>
              <a:xfrm>
                <a:off x="4044350" y="749025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0"/>
                    </a:moveTo>
                    <a:cubicBezTo>
                      <a:pt x="0" y="0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4"/>
              <p:cNvSpPr/>
              <p:nvPr/>
            </p:nvSpPr>
            <p:spPr>
              <a:xfrm>
                <a:off x="4059225" y="784450"/>
                <a:ext cx="811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88" extrusionOk="0">
                    <a:moveTo>
                      <a:pt x="1" y="1"/>
                    </a:moveTo>
                    <a:lnTo>
                      <a:pt x="1" y="1588"/>
                    </a:lnTo>
                    <a:lnTo>
                      <a:pt x="3246" y="1588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4"/>
              <p:cNvSpPr/>
              <p:nvPr/>
            </p:nvSpPr>
            <p:spPr>
              <a:xfrm>
                <a:off x="4044350" y="831575"/>
                <a:ext cx="11232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248" extrusionOk="0">
                    <a:moveTo>
                      <a:pt x="766" y="0"/>
                    </a:moveTo>
                    <a:cubicBezTo>
                      <a:pt x="0" y="0"/>
                      <a:pt x="0" y="1248"/>
                      <a:pt x="766" y="1248"/>
                    </a:cubicBezTo>
                    <a:lnTo>
                      <a:pt x="3714" y="1248"/>
                    </a:lnTo>
                    <a:cubicBezTo>
                      <a:pt x="4493" y="1248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4"/>
              <p:cNvSpPr/>
              <p:nvPr/>
            </p:nvSpPr>
            <p:spPr>
              <a:xfrm>
                <a:off x="4059225" y="868425"/>
                <a:ext cx="811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602" extrusionOk="0">
                    <a:moveTo>
                      <a:pt x="1" y="0"/>
                    </a:moveTo>
                    <a:lnTo>
                      <a:pt x="1" y="1602"/>
                    </a:lnTo>
                    <a:lnTo>
                      <a:pt x="3246" y="1602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4"/>
              <p:cNvSpPr/>
              <p:nvPr/>
            </p:nvSpPr>
            <p:spPr>
              <a:xfrm>
                <a:off x="4044350" y="915900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0"/>
                    </a:moveTo>
                    <a:cubicBezTo>
                      <a:pt x="0" y="0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4"/>
              <p:cNvSpPr/>
              <p:nvPr/>
            </p:nvSpPr>
            <p:spPr>
              <a:xfrm>
                <a:off x="4059225" y="952750"/>
                <a:ext cx="81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31" extrusionOk="0">
                    <a:moveTo>
                      <a:pt x="1" y="0"/>
                    </a:moveTo>
                    <a:lnTo>
                      <a:pt x="1" y="1531"/>
                    </a:lnTo>
                    <a:lnTo>
                      <a:pt x="3246" y="1531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4"/>
              <p:cNvSpPr/>
              <p:nvPr/>
            </p:nvSpPr>
            <p:spPr>
              <a:xfrm>
                <a:off x="4044350" y="999875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0"/>
                    </a:moveTo>
                    <a:cubicBezTo>
                      <a:pt x="0" y="0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/>
              <p:cNvSpPr/>
              <p:nvPr/>
            </p:nvSpPr>
            <p:spPr>
              <a:xfrm>
                <a:off x="4059225" y="1035300"/>
                <a:ext cx="811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602" extrusionOk="0">
                    <a:moveTo>
                      <a:pt x="1" y="0"/>
                    </a:moveTo>
                    <a:lnTo>
                      <a:pt x="1" y="1602"/>
                    </a:lnTo>
                    <a:lnTo>
                      <a:pt x="3246" y="1602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/>
              <p:cNvSpPr/>
              <p:nvPr/>
            </p:nvSpPr>
            <p:spPr>
              <a:xfrm>
                <a:off x="4044350" y="1082425"/>
                <a:ext cx="11232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248" extrusionOk="0">
                    <a:moveTo>
                      <a:pt x="766" y="0"/>
                    </a:moveTo>
                    <a:cubicBezTo>
                      <a:pt x="0" y="0"/>
                      <a:pt x="0" y="1247"/>
                      <a:pt x="766" y="1247"/>
                    </a:cubicBezTo>
                    <a:lnTo>
                      <a:pt x="3714" y="1247"/>
                    </a:lnTo>
                    <a:cubicBezTo>
                      <a:pt x="4493" y="124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/>
              <p:cNvSpPr/>
              <p:nvPr/>
            </p:nvSpPr>
            <p:spPr>
              <a:xfrm>
                <a:off x="4059225" y="1119625"/>
                <a:ext cx="8117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88" extrusionOk="0">
                    <a:moveTo>
                      <a:pt x="1" y="0"/>
                    </a:moveTo>
                    <a:lnTo>
                      <a:pt x="1" y="1588"/>
                    </a:lnTo>
                    <a:lnTo>
                      <a:pt x="3246" y="1588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/>
              <p:cNvSpPr/>
              <p:nvPr/>
            </p:nvSpPr>
            <p:spPr>
              <a:xfrm>
                <a:off x="4044350" y="1166750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0"/>
                    </a:moveTo>
                    <a:cubicBezTo>
                      <a:pt x="0" y="0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0"/>
                      <a:pt x="37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/>
              <p:cNvSpPr/>
              <p:nvPr/>
            </p:nvSpPr>
            <p:spPr>
              <a:xfrm>
                <a:off x="4059225" y="1203600"/>
                <a:ext cx="81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31" extrusionOk="0">
                    <a:moveTo>
                      <a:pt x="1" y="0"/>
                    </a:moveTo>
                    <a:lnTo>
                      <a:pt x="1" y="1531"/>
                    </a:lnTo>
                    <a:lnTo>
                      <a:pt x="3246" y="1531"/>
                    </a:lnTo>
                    <a:lnTo>
                      <a:pt x="3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/>
              <p:cNvSpPr/>
              <p:nvPr/>
            </p:nvSpPr>
            <p:spPr>
              <a:xfrm>
                <a:off x="4044350" y="1247875"/>
                <a:ext cx="11232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8" extrusionOk="0">
                    <a:moveTo>
                      <a:pt x="766" y="1"/>
                    </a:moveTo>
                    <a:cubicBezTo>
                      <a:pt x="0" y="1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1"/>
                      <a:pt x="37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4"/>
              <p:cNvSpPr/>
              <p:nvPr/>
            </p:nvSpPr>
            <p:spPr>
              <a:xfrm>
                <a:off x="4059225" y="1284725"/>
                <a:ext cx="811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603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3246" y="1602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4"/>
              <p:cNvSpPr/>
              <p:nvPr/>
            </p:nvSpPr>
            <p:spPr>
              <a:xfrm>
                <a:off x="4044350" y="1332200"/>
                <a:ext cx="11232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8" extrusionOk="0">
                    <a:moveTo>
                      <a:pt x="766" y="1"/>
                    </a:moveTo>
                    <a:cubicBezTo>
                      <a:pt x="0" y="1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1"/>
                      <a:pt x="37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4"/>
              <p:cNvSpPr/>
              <p:nvPr/>
            </p:nvSpPr>
            <p:spPr>
              <a:xfrm>
                <a:off x="4059225" y="1369050"/>
                <a:ext cx="811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532" extrusionOk="0">
                    <a:moveTo>
                      <a:pt x="1" y="1"/>
                    </a:moveTo>
                    <a:lnTo>
                      <a:pt x="1" y="1531"/>
                    </a:lnTo>
                    <a:lnTo>
                      <a:pt x="3246" y="1531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4"/>
              <p:cNvSpPr/>
              <p:nvPr/>
            </p:nvSpPr>
            <p:spPr>
              <a:xfrm>
                <a:off x="4044350" y="1416175"/>
                <a:ext cx="1123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1177" extrusionOk="0">
                    <a:moveTo>
                      <a:pt x="766" y="1"/>
                    </a:moveTo>
                    <a:cubicBezTo>
                      <a:pt x="0" y="1"/>
                      <a:pt x="0" y="1177"/>
                      <a:pt x="766" y="1177"/>
                    </a:cubicBezTo>
                    <a:lnTo>
                      <a:pt x="3714" y="1177"/>
                    </a:lnTo>
                    <a:cubicBezTo>
                      <a:pt x="4493" y="1177"/>
                      <a:pt x="4493" y="1"/>
                      <a:pt x="37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>
                <a:off x="4059225" y="1451600"/>
                <a:ext cx="8117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603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3246" y="1602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3666300" y="325750"/>
                <a:ext cx="450150" cy="688850"/>
              </a:xfrm>
              <a:custGeom>
                <a:avLst/>
                <a:gdLst/>
                <a:ahLst/>
                <a:cxnLst/>
                <a:rect l="l" t="t" r="r" b="b"/>
                <a:pathLst>
                  <a:path w="18006" h="27554" extrusionOk="0">
                    <a:moveTo>
                      <a:pt x="12048" y="0"/>
                    </a:moveTo>
                    <a:cubicBezTo>
                      <a:pt x="10113" y="0"/>
                      <a:pt x="8185" y="514"/>
                      <a:pt x="6435" y="1569"/>
                    </a:cubicBezTo>
                    <a:cubicBezTo>
                      <a:pt x="3898" y="3057"/>
                      <a:pt x="2183" y="5466"/>
                      <a:pt x="1191" y="8244"/>
                    </a:cubicBezTo>
                    <a:cubicBezTo>
                      <a:pt x="950" y="8896"/>
                      <a:pt x="766" y="9604"/>
                      <a:pt x="596" y="10313"/>
                    </a:cubicBezTo>
                    <a:cubicBezTo>
                      <a:pt x="539" y="10667"/>
                      <a:pt x="483" y="11078"/>
                      <a:pt x="355" y="11432"/>
                    </a:cubicBezTo>
                    <a:cubicBezTo>
                      <a:pt x="355" y="11673"/>
                      <a:pt x="298" y="11914"/>
                      <a:pt x="298" y="12141"/>
                    </a:cubicBezTo>
                    <a:cubicBezTo>
                      <a:pt x="242" y="12495"/>
                      <a:pt x="185" y="12793"/>
                      <a:pt x="185" y="13091"/>
                    </a:cubicBezTo>
                    <a:cubicBezTo>
                      <a:pt x="57" y="13969"/>
                      <a:pt x="1" y="14862"/>
                      <a:pt x="1" y="15741"/>
                    </a:cubicBezTo>
                    <a:lnTo>
                      <a:pt x="1" y="15868"/>
                    </a:lnTo>
                    <a:cubicBezTo>
                      <a:pt x="1" y="16747"/>
                      <a:pt x="57" y="17640"/>
                      <a:pt x="128" y="18519"/>
                    </a:cubicBezTo>
                    <a:cubicBezTo>
                      <a:pt x="185" y="18816"/>
                      <a:pt x="242" y="19171"/>
                      <a:pt x="298" y="19468"/>
                    </a:cubicBezTo>
                    <a:cubicBezTo>
                      <a:pt x="355" y="20063"/>
                      <a:pt x="483" y="20588"/>
                      <a:pt x="653" y="21183"/>
                    </a:cubicBezTo>
                    <a:cubicBezTo>
                      <a:pt x="709" y="21410"/>
                      <a:pt x="837" y="21707"/>
                      <a:pt x="894" y="22005"/>
                    </a:cubicBezTo>
                    <a:cubicBezTo>
                      <a:pt x="950" y="22189"/>
                      <a:pt x="1007" y="22303"/>
                      <a:pt x="1064" y="22473"/>
                    </a:cubicBezTo>
                    <a:cubicBezTo>
                      <a:pt x="1064" y="22543"/>
                      <a:pt x="1120" y="22600"/>
                      <a:pt x="1120" y="22657"/>
                    </a:cubicBezTo>
                    <a:cubicBezTo>
                      <a:pt x="1248" y="22954"/>
                      <a:pt x="1361" y="23252"/>
                      <a:pt x="1545" y="23536"/>
                    </a:cubicBezTo>
                    <a:cubicBezTo>
                      <a:pt x="1545" y="23606"/>
                      <a:pt x="1602" y="23720"/>
                      <a:pt x="1659" y="23776"/>
                    </a:cubicBezTo>
                    <a:cubicBezTo>
                      <a:pt x="1659" y="23833"/>
                      <a:pt x="1716" y="23961"/>
                      <a:pt x="1772" y="24017"/>
                    </a:cubicBezTo>
                    <a:cubicBezTo>
                      <a:pt x="1900" y="24315"/>
                      <a:pt x="2070" y="24542"/>
                      <a:pt x="2183" y="24783"/>
                    </a:cubicBezTo>
                    <a:cubicBezTo>
                      <a:pt x="2311" y="24953"/>
                      <a:pt x="2424" y="25080"/>
                      <a:pt x="2481" y="25250"/>
                    </a:cubicBezTo>
                    <a:lnTo>
                      <a:pt x="2835" y="25605"/>
                    </a:lnTo>
                    <a:cubicBezTo>
                      <a:pt x="2892" y="25732"/>
                      <a:pt x="3019" y="25846"/>
                      <a:pt x="3133" y="25959"/>
                    </a:cubicBezTo>
                    <a:cubicBezTo>
                      <a:pt x="3374" y="26200"/>
                      <a:pt x="3600" y="26441"/>
                      <a:pt x="3841" y="26611"/>
                    </a:cubicBezTo>
                    <a:cubicBezTo>
                      <a:pt x="3955" y="26724"/>
                      <a:pt x="4082" y="26795"/>
                      <a:pt x="4252" y="26852"/>
                    </a:cubicBezTo>
                    <a:cubicBezTo>
                      <a:pt x="4493" y="27022"/>
                      <a:pt x="4791" y="27149"/>
                      <a:pt x="5018" y="27263"/>
                    </a:cubicBezTo>
                    <a:cubicBezTo>
                      <a:pt x="5549" y="27467"/>
                      <a:pt x="6083" y="27554"/>
                      <a:pt x="6613" y="27554"/>
                    </a:cubicBezTo>
                    <a:cubicBezTo>
                      <a:pt x="7922" y="27554"/>
                      <a:pt x="9202" y="27026"/>
                      <a:pt x="10332" y="26441"/>
                    </a:cubicBezTo>
                    <a:cubicBezTo>
                      <a:pt x="12345" y="25378"/>
                      <a:pt x="14059" y="23833"/>
                      <a:pt x="15363" y="22005"/>
                    </a:cubicBezTo>
                    <a:cubicBezTo>
                      <a:pt x="15718" y="21481"/>
                      <a:pt x="16072" y="20942"/>
                      <a:pt x="16355" y="20418"/>
                    </a:cubicBezTo>
                    <a:cubicBezTo>
                      <a:pt x="16653" y="19936"/>
                      <a:pt x="16894" y="19411"/>
                      <a:pt x="17135" y="18873"/>
                    </a:cubicBezTo>
                    <a:cubicBezTo>
                      <a:pt x="17192" y="18760"/>
                      <a:pt x="17192" y="18703"/>
                      <a:pt x="17248" y="18575"/>
                    </a:cubicBezTo>
                    <a:cubicBezTo>
                      <a:pt x="17418" y="18164"/>
                      <a:pt x="17603" y="17753"/>
                      <a:pt x="17716" y="17286"/>
                    </a:cubicBezTo>
                    <a:cubicBezTo>
                      <a:pt x="17773" y="17158"/>
                      <a:pt x="17773" y="17045"/>
                      <a:pt x="17843" y="16931"/>
                    </a:cubicBezTo>
                    <a:cubicBezTo>
                      <a:pt x="17843" y="16875"/>
                      <a:pt x="17843" y="16804"/>
                      <a:pt x="17900" y="16804"/>
                    </a:cubicBezTo>
                    <a:cubicBezTo>
                      <a:pt x="18006" y="16263"/>
                      <a:pt x="17609" y="15919"/>
                      <a:pt x="17222" y="15919"/>
                    </a:cubicBezTo>
                    <a:cubicBezTo>
                      <a:pt x="17193" y="15919"/>
                      <a:pt x="17164" y="15921"/>
                      <a:pt x="17135" y="15925"/>
                    </a:cubicBezTo>
                    <a:cubicBezTo>
                      <a:pt x="16894" y="15925"/>
                      <a:pt x="16653" y="16095"/>
                      <a:pt x="16596" y="16393"/>
                    </a:cubicBezTo>
                    <a:cubicBezTo>
                      <a:pt x="16540" y="16577"/>
                      <a:pt x="16483" y="16747"/>
                      <a:pt x="16426" y="16931"/>
                    </a:cubicBezTo>
                    <a:cubicBezTo>
                      <a:pt x="16355" y="17045"/>
                      <a:pt x="16299" y="17158"/>
                      <a:pt x="16299" y="17342"/>
                    </a:cubicBezTo>
                    <a:cubicBezTo>
                      <a:pt x="16129" y="17810"/>
                      <a:pt x="15888" y="18349"/>
                      <a:pt x="15647" y="18816"/>
                    </a:cubicBezTo>
                    <a:cubicBezTo>
                      <a:pt x="15363" y="19468"/>
                      <a:pt x="15009" y="20063"/>
                      <a:pt x="14655" y="20644"/>
                    </a:cubicBezTo>
                    <a:cubicBezTo>
                      <a:pt x="14655" y="20644"/>
                      <a:pt x="14584" y="20644"/>
                      <a:pt x="14584" y="20701"/>
                    </a:cubicBezTo>
                    <a:cubicBezTo>
                      <a:pt x="14230" y="21296"/>
                      <a:pt x="13762" y="21835"/>
                      <a:pt x="13294" y="22359"/>
                    </a:cubicBezTo>
                    <a:lnTo>
                      <a:pt x="13294" y="22416"/>
                    </a:lnTo>
                    <a:cubicBezTo>
                      <a:pt x="12699" y="23011"/>
                      <a:pt x="12047" y="23606"/>
                      <a:pt x="11395" y="24131"/>
                    </a:cubicBezTo>
                    <a:cubicBezTo>
                      <a:pt x="10105" y="25080"/>
                      <a:pt x="8447" y="26087"/>
                      <a:pt x="6789" y="26143"/>
                    </a:cubicBezTo>
                    <a:cubicBezTo>
                      <a:pt x="6321" y="26143"/>
                      <a:pt x="5910" y="26087"/>
                      <a:pt x="5499" y="25902"/>
                    </a:cubicBezTo>
                    <a:cubicBezTo>
                      <a:pt x="5372" y="25846"/>
                      <a:pt x="5259" y="25846"/>
                      <a:pt x="5145" y="25732"/>
                    </a:cubicBezTo>
                    <a:cubicBezTo>
                      <a:pt x="4848" y="25605"/>
                      <a:pt x="4550" y="25378"/>
                      <a:pt x="4252" y="25137"/>
                    </a:cubicBezTo>
                    <a:cubicBezTo>
                      <a:pt x="4139" y="25024"/>
                      <a:pt x="4082" y="24896"/>
                      <a:pt x="3955" y="24839"/>
                    </a:cubicBezTo>
                    <a:cubicBezTo>
                      <a:pt x="3841" y="24669"/>
                      <a:pt x="3671" y="24485"/>
                      <a:pt x="3544" y="24315"/>
                    </a:cubicBezTo>
                    <a:cubicBezTo>
                      <a:pt x="3430" y="24187"/>
                      <a:pt x="3374" y="24074"/>
                      <a:pt x="3246" y="23961"/>
                    </a:cubicBezTo>
                    <a:cubicBezTo>
                      <a:pt x="3133" y="23776"/>
                      <a:pt x="3076" y="23536"/>
                      <a:pt x="2963" y="23365"/>
                    </a:cubicBezTo>
                    <a:cubicBezTo>
                      <a:pt x="2892" y="23309"/>
                      <a:pt x="2835" y="23181"/>
                      <a:pt x="2835" y="23125"/>
                    </a:cubicBezTo>
                    <a:cubicBezTo>
                      <a:pt x="2722" y="22954"/>
                      <a:pt x="2665" y="22827"/>
                      <a:pt x="2608" y="22657"/>
                    </a:cubicBezTo>
                    <a:cubicBezTo>
                      <a:pt x="2538" y="22543"/>
                      <a:pt x="2481" y="22359"/>
                      <a:pt x="2424" y="22246"/>
                    </a:cubicBezTo>
                    <a:cubicBezTo>
                      <a:pt x="2367" y="22062"/>
                      <a:pt x="2254" y="21892"/>
                      <a:pt x="2183" y="21651"/>
                    </a:cubicBezTo>
                    <a:cubicBezTo>
                      <a:pt x="2127" y="21353"/>
                      <a:pt x="2013" y="21055"/>
                      <a:pt x="1956" y="20772"/>
                    </a:cubicBezTo>
                    <a:cubicBezTo>
                      <a:pt x="1900" y="20588"/>
                      <a:pt x="1829" y="20418"/>
                      <a:pt x="1772" y="20177"/>
                    </a:cubicBezTo>
                    <a:cubicBezTo>
                      <a:pt x="1716" y="19992"/>
                      <a:pt x="1716" y="19822"/>
                      <a:pt x="1659" y="19638"/>
                    </a:cubicBezTo>
                    <a:cubicBezTo>
                      <a:pt x="1659" y="19468"/>
                      <a:pt x="1602" y="19284"/>
                      <a:pt x="1602" y="19114"/>
                    </a:cubicBezTo>
                    <a:cubicBezTo>
                      <a:pt x="1545" y="18760"/>
                      <a:pt x="1475" y="18462"/>
                      <a:pt x="1475" y="18108"/>
                    </a:cubicBezTo>
                    <a:cubicBezTo>
                      <a:pt x="1418" y="17867"/>
                      <a:pt x="1418" y="17640"/>
                      <a:pt x="1418" y="17399"/>
                    </a:cubicBezTo>
                    <a:cubicBezTo>
                      <a:pt x="1361" y="17101"/>
                      <a:pt x="1361" y="16804"/>
                      <a:pt x="1361" y="16449"/>
                    </a:cubicBezTo>
                    <a:lnTo>
                      <a:pt x="1361" y="16223"/>
                    </a:lnTo>
                    <a:lnTo>
                      <a:pt x="1361" y="15103"/>
                    </a:lnTo>
                    <a:cubicBezTo>
                      <a:pt x="1361" y="14805"/>
                      <a:pt x="1418" y="14565"/>
                      <a:pt x="1418" y="14267"/>
                    </a:cubicBezTo>
                    <a:cubicBezTo>
                      <a:pt x="1418" y="13969"/>
                      <a:pt x="1475" y="13686"/>
                      <a:pt x="1475" y="13388"/>
                    </a:cubicBezTo>
                    <a:cubicBezTo>
                      <a:pt x="1475" y="13261"/>
                      <a:pt x="1475" y="13147"/>
                      <a:pt x="1545" y="13034"/>
                    </a:cubicBezTo>
                    <a:lnTo>
                      <a:pt x="1545" y="12906"/>
                    </a:lnTo>
                    <a:cubicBezTo>
                      <a:pt x="1602" y="12495"/>
                      <a:pt x="1659" y="12084"/>
                      <a:pt x="1716" y="11617"/>
                    </a:cubicBezTo>
                    <a:cubicBezTo>
                      <a:pt x="1772" y="11319"/>
                      <a:pt x="1829" y="11078"/>
                      <a:pt x="1900" y="10781"/>
                    </a:cubicBezTo>
                    <a:cubicBezTo>
                      <a:pt x="1956" y="10554"/>
                      <a:pt x="1956" y="10313"/>
                      <a:pt x="2013" y="10143"/>
                    </a:cubicBezTo>
                    <a:cubicBezTo>
                      <a:pt x="2127" y="9789"/>
                      <a:pt x="2183" y="9491"/>
                      <a:pt x="2311" y="9137"/>
                    </a:cubicBezTo>
                    <a:cubicBezTo>
                      <a:pt x="2481" y="8541"/>
                      <a:pt x="2722" y="7946"/>
                      <a:pt x="3019" y="7422"/>
                    </a:cubicBezTo>
                    <a:cubicBezTo>
                      <a:pt x="3133" y="7067"/>
                      <a:pt x="3317" y="6770"/>
                      <a:pt x="3487" y="6472"/>
                    </a:cubicBezTo>
                    <a:cubicBezTo>
                      <a:pt x="4139" y="5409"/>
                      <a:pt x="4904" y="4403"/>
                      <a:pt x="5910" y="3638"/>
                    </a:cubicBezTo>
                    <a:cubicBezTo>
                      <a:pt x="7705" y="2160"/>
                      <a:pt x="9858" y="1410"/>
                      <a:pt x="12033" y="1410"/>
                    </a:cubicBezTo>
                    <a:cubicBezTo>
                      <a:pt x="13070" y="1410"/>
                      <a:pt x="14112" y="1580"/>
                      <a:pt x="15122" y="1923"/>
                    </a:cubicBezTo>
                    <a:lnTo>
                      <a:pt x="15179" y="1923"/>
                    </a:lnTo>
                    <a:cubicBezTo>
                      <a:pt x="15718" y="2107"/>
                      <a:pt x="16242" y="2348"/>
                      <a:pt x="16781" y="2575"/>
                    </a:cubicBezTo>
                    <a:cubicBezTo>
                      <a:pt x="16837" y="2632"/>
                      <a:pt x="16837" y="2632"/>
                      <a:pt x="16894" y="2632"/>
                    </a:cubicBezTo>
                    <a:cubicBezTo>
                      <a:pt x="16951" y="2702"/>
                      <a:pt x="17064" y="2702"/>
                      <a:pt x="17135" y="2702"/>
                    </a:cubicBezTo>
                    <a:cubicBezTo>
                      <a:pt x="17192" y="2702"/>
                      <a:pt x="17305" y="2632"/>
                      <a:pt x="17362" y="2632"/>
                    </a:cubicBezTo>
                    <a:cubicBezTo>
                      <a:pt x="17659" y="2461"/>
                      <a:pt x="17900" y="2050"/>
                      <a:pt x="17773" y="1753"/>
                    </a:cubicBezTo>
                    <a:cubicBezTo>
                      <a:pt x="17716" y="1569"/>
                      <a:pt x="17603" y="1455"/>
                      <a:pt x="17489" y="1399"/>
                    </a:cubicBezTo>
                    <a:cubicBezTo>
                      <a:pt x="17362" y="1342"/>
                      <a:pt x="17248" y="1285"/>
                      <a:pt x="17135" y="1214"/>
                    </a:cubicBezTo>
                    <a:cubicBezTo>
                      <a:pt x="15515" y="411"/>
                      <a:pt x="13779" y="0"/>
                      <a:pt x="120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4"/>
              <p:cNvSpPr/>
              <p:nvPr/>
            </p:nvSpPr>
            <p:spPr>
              <a:xfrm>
                <a:off x="3681175" y="368150"/>
                <a:ext cx="422375" cy="215425"/>
              </a:xfrm>
              <a:custGeom>
                <a:avLst/>
                <a:gdLst/>
                <a:ahLst/>
                <a:cxnLst/>
                <a:rect l="l" t="t" r="r" b="b"/>
                <a:pathLst>
                  <a:path w="16895" h="8617" extrusionOk="0">
                    <a:moveTo>
                      <a:pt x="16115" y="0"/>
                    </a:moveTo>
                    <a:cubicBezTo>
                      <a:pt x="16058" y="0"/>
                      <a:pt x="15945" y="57"/>
                      <a:pt x="15888" y="57"/>
                    </a:cubicBezTo>
                    <a:cubicBezTo>
                      <a:pt x="15406" y="57"/>
                      <a:pt x="14995" y="114"/>
                      <a:pt x="14527" y="227"/>
                    </a:cubicBezTo>
                    <a:cubicBezTo>
                      <a:pt x="10332" y="822"/>
                      <a:pt x="6378" y="2353"/>
                      <a:pt x="2892" y="4776"/>
                    </a:cubicBezTo>
                    <a:cubicBezTo>
                      <a:pt x="2127" y="5315"/>
                      <a:pt x="1361" y="5896"/>
                      <a:pt x="596" y="6548"/>
                    </a:cubicBezTo>
                    <a:cubicBezTo>
                      <a:pt x="355" y="7200"/>
                      <a:pt x="171" y="7908"/>
                      <a:pt x="1" y="8617"/>
                    </a:cubicBezTo>
                    <a:cubicBezTo>
                      <a:pt x="242" y="8617"/>
                      <a:pt x="412" y="8617"/>
                      <a:pt x="653" y="8447"/>
                    </a:cubicBezTo>
                    <a:cubicBezTo>
                      <a:pt x="1007" y="8093"/>
                      <a:pt x="1361" y="7738"/>
                      <a:pt x="1716" y="7441"/>
                    </a:cubicBezTo>
                    <a:cubicBezTo>
                      <a:pt x="5783" y="4011"/>
                      <a:pt x="10800" y="1885"/>
                      <a:pt x="16115" y="1417"/>
                    </a:cubicBezTo>
                    <a:cubicBezTo>
                      <a:pt x="16299" y="1417"/>
                      <a:pt x="16412" y="1361"/>
                      <a:pt x="16540" y="1290"/>
                    </a:cubicBezTo>
                    <a:cubicBezTo>
                      <a:pt x="16653" y="1176"/>
                      <a:pt x="16710" y="1063"/>
                      <a:pt x="16767" y="936"/>
                    </a:cubicBezTo>
                    <a:cubicBezTo>
                      <a:pt x="16894" y="652"/>
                      <a:pt x="16767" y="298"/>
                      <a:pt x="16540" y="114"/>
                    </a:cubicBezTo>
                    <a:cubicBezTo>
                      <a:pt x="16412" y="57"/>
                      <a:pt x="16299" y="0"/>
                      <a:pt x="161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4"/>
              <p:cNvSpPr/>
              <p:nvPr/>
            </p:nvSpPr>
            <p:spPr>
              <a:xfrm>
                <a:off x="3670900" y="446450"/>
                <a:ext cx="432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7306" h="8592" extrusionOk="0">
                    <a:moveTo>
                      <a:pt x="16526" y="0"/>
                    </a:moveTo>
                    <a:cubicBezTo>
                      <a:pt x="11098" y="468"/>
                      <a:pt x="5967" y="2537"/>
                      <a:pt x="1716" y="5953"/>
                    </a:cubicBezTo>
                    <a:cubicBezTo>
                      <a:pt x="1121" y="6378"/>
                      <a:pt x="582" y="6845"/>
                      <a:pt x="114" y="7313"/>
                    </a:cubicBezTo>
                    <a:cubicBezTo>
                      <a:pt x="58" y="7667"/>
                      <a:pt x="1" y="7965"/>
                      <a:pt x="1" y="8263"/>
                    </a:cubicBezTo>
                    <a:cubicBezTo>
                      <a:pt x="132" y="8467"/>
                      <a:pt x="348" y="8592"/>
                      <a:pt x="576" y="8592"/>
                    </a:cubicBezTo>
                    <a:cubicBezTo>
                      <a:pt x="742" y="8592"/>
                      <a:pt x="914" y="8526"/>
                      <a:pt x="1064" y="8376"/>
                    </a:cubicBezTo>
                    <a:cubicBezTo>
                      <a:pt x="1121" y="8319"/>
                      <a:pt x="1234" y="8206"/>
                      <a:pt x="1361" y="8078"/>
                    </a:cubicBezTo>
                    <a:cubicBezTo>
                      <a:pt x="5542" y="4309"/>
                      <a:pt x="10857" y="1942"/>
                      <a:pt x="16526" y="1417"/>
                    </a:cubicBezTo>
                    <a:cubicBezTo>
                      <a:pt x="16710" y="1417"/>
                      <a:pt x="16823" y="1347"/>
                      <a:pt x="16951" y="1233"/>
                    </a:cubicBezTo>
                    <a:cubicBezTo>
                      <a:pt x="17305" y="936"/>
                      <a:pt x="17305" y="284"/>
                      <a:pt x="16951" y="114"/>
                    </a:cubicBezTo>
                    <a:cubicBezTo>
                      <a:pt x="16823" y="0"/>
                      <a:pt x="16710" y="0"/>
                      <a:pt x="16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4"/>
              <p:cNvSpPr/>
              <p:nvPr/>
            </p:nvSpPr>
            <p:spPr>
              <a:xfrm>
                <a:off x="3658650" y="524225"/>
                <a:ext cx="449000" cy="215225"/>
              </a:xfrm>
              <a:custGeom>
                <a:avLst/>
                <a:gdLst/>
                <a:ahLst/>
                <a:cxnLst/>
                <a:rect l="l" t="t" r="r" b="b"/>
                <a:pathLst>
                  <a:path w="17960" h="8609" extrusionOk="0">
                    <a:moveTo>
                      <a:pt x="17121" y="1"/>
                    </a:moveTo>
                    <a:cubicBezTo>
                      <a:pt x="17087" y="1"/>
                      <a:pt x="17052" y="3"/>
                      <a:pt x="17016" y="7"/>
                    </a:cubicBezTo>
                    <a:cubicBezTo>
                      <a:pt x="10822" y="546"/>
                      <a:pt x="5040" y="3139"/>
                      <a:pt x="548" y="7391"/>
                    </a:cubicBezTo>
                    <a:cubicBezTo>
                      <a:pt x="1" y="7894"/>
                      <a:pt x="475" y="8608"/>
                      <a:pt x="1046" y="8608"/>
                    </a:cubicBezTo>
                    <a:cubicBezTo>
                      <a:pt x="1215" y="8608"/>
                      <a:pt x="1392" y="8546"/>
                      <a:pt x="1554" y="8397"/>
                    </a:cubicBezTo>
                    <a:cubicBezTo>
                      <a:pt x="5749" y="4386"/>
                      <a:pt x="11233" y="1963"/>
                      <a:pt x="17016" y="1424"/>
                    </a:cubicBezTo>
                    <a:cubicBezTo>
                      <a:pt x="17874" y="1315"/>
                      <a:pt x="17960" y="1"/>
                      <a:pt x="17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4"/>
              <p:cNvSpPr/>
              <p:nvPr/>
            </p:nvSpPr>
            <p:spPr>
              <a:xfrm>
                <a:off x="3669500" y="601275"/>
                <a:ext cx="434050" cy="216250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8650" extrusionOk="0">
                    <a:moveTo>
                      <a:pt x="16582" y="0"/>
                    </a:moveTo>
                    <a:cubicBezTo>
                      <a:pt x="10913" y="539"/>
                      <a:pt x="5598" y="2722"/>
                      <a:pt x="1290" y="6378"/>
                    </a:cubicBezTo>
                    <a:cubicBezTo>
                      <a:pt x="879" y="6732"/>
                      <a:pt x="468" y="7087"/>
                      <a:pt x="114" y="7441"/>
                    </a:cubicBezTo>
                    <a:cubicBezTo>
                      <a:pt x="57" y="7441"/>
                      <a:pt x="57" y="7498"/>
                      <a:pt x="0" y="7498"/>
                    </a:cubicBezTo>
                    <a:cubicBezTo>
                      <a:pt x="57" y="7795"/>
                      <a:pt x="114" y="8150"/>
                      <a:pt x="170" y="8447"/>
                    </a:cubicBezTo>
                    <a:cubicBezTo>
                      <a:pt x="297" y="8574"/>
                      <a:pt x="455" y="8650"/>
                      <a:pt x="628" y="8650"/>
                    </a:cubicBezTo>
                    <a:cubicBezTo>
                      <a:pt x="784" y="8650"/>
                      <a:pt x="952" y="8588"/>
                      <a:pt x="1120" y="8447"/>
                    </a:cubicBezTo>
                    <a:lnTo>
                      <a:pt x="1474" y="8093"/>
                    </a:lnTo>
                    <a:cubicBezTo>
                      <a:pt x="5669" y="4309"/>
                      <a:pt x="10984" y="1956"/>
                      <a:pt x="16582" y="1418"/>
                    </a:cubicBezTo>
                    <a:cubicBezTo>
                      <a:pt x="16766" y="1418"/>
                      <a:pt x="16879" y="1361"/>
                      <a:pt x="17007" y="1304"/>
                    </a:cubicBezTo>
                    <a:cubicBezTo>
                      <a:pt x="17361" y="1007"/>
                      <a:pt x="17361" y="355"/>
                      <a:pt x="17007" y="114"/>
                    </a:cubicBezTo>
                    <a:cubicBezTo>
                      <a:pt x="16879" y="57"/>
                      <a:pt x="16766" y="0"/>
                      <a:pt x="165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4"/>
              <p:cNvSpPr/>
              <p:nvPr/>
            </p:nvSpPr>
            <p:spPr>
              <a:xfrm>
                <a:off x="3682600" y="679575"/>
                <a:ext cx="420950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16838" h="8504" extrusionOk="0">
                    <a:moveTo>
                      <a:pt x="16058" y="1"/>
                    </a:moveTo>
                    <a:cubicBezTo>
                      <a:pt x="10573" y="525"/>
                      <a:pt x="5372" y="2594"/>
                      <a:pt x="1120" y="6024"/>
                    </a:cubicBezTo>
                    <a:cubicBezTo>
                      <a:pt x="766" y="6378"/>
                      <a:pt x="355" y="6676"/>
                      <a:pt x="1" y="7030"/>
                    </a:cubicBezTo>
                    <a:cubicBezTo>
                      <a:pt x="57" y="7257"/>
                      <a:pt x="185" y="7554"/>
                      <a:pt x="242" y="7852"/>
                    </a:cubicBezTo>
                    <a:cubicBezTo>
                      <a:pt x="298" y="8036"/>
                      <a:pt x="355" y="8150"/>
                      <a:pt x="412" y="8320"/>
                    </a:cubicBezTo>
                    <a:cubicBezTo>
                      <a:pt x="412" y="8390"/>
                      <a:pt x="468" y="8447"/>
                      <a:pt x="468" y="8504"/>
                    </a:cubicBezTo>
                    <a:cubicBezTo>
                      <a:pt x="539" y="8447"/>
                      <a:pt x="539" y="8447"/>
                      <a:pt x="596" y="8390"/>
                    </a:cubicBezTo>
                    <a:cubicBezTo>
                      <a:pt x="893" y="8093"/>
                      <a:pt x="1248" y="7795"/>
                      <a:pt x="1531" y="7498"/>
                    </a:cubicBezTo>
                    <a:cubicBezTo>
                      <a:pt x="5613" y="4068"/>
                      <a:pt x="10686" y="1885"/>
                      <a:pt x="16058" y="1418"/>
                    </a:cubicBezTo>
                    <a:cubicBezTo>
                      <a:pt x="16242" y="1418"/>
                      <a:pt x="16355" y="1361"/>
                      <a:pt x="16483" y="1234"/>
                    </a:cubicBezTo>
                    <a:cubicBezTo>
                      <a:pt x="16837" y="950"/>
                      <a:pt x="16837" y="355"/>
                      <a:pt x="16483" y="114"/>
                    </a:cubicBezTo>
                    <a:cubicBezTo>
                      <a:pt x="16355" y="1"/>
                      <a:pt x="16242" y="1"/>
                      <a:pt x="16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4"/>
              <p:cNvSpPr/>
              <p:nvPr/>
            </p:nvSpPr>
            <p:spPr>
              <a:xfrm>
                <a:off x="3704925" y="757875"/>
                <a:ext cx="398625" cy="187450"/>
              </a:xfrm>
              <a:custGeom>
                <a:avLst/>
                <a:gdLst/>
                <a:ahLst/>
                <a:cxnLst/>
                <a:rect l="l" t="t" r="r" b="b"/>
                <a:pathLst>
                  <a:path w="15945" h="7498" extrusionOk="0">
                    <a:moveTo>
                      <a:pt x="14995" y="1"/>
                    </a:moveTo>
                    <a:cubicBezTo>
                      <a:pt x="14938" y="1"/>
                      <a:pt x="14810" y="1"/>
                      <a:pt x="14754" y="57"/>
                    </a:cubicBezTo>
                    <a:lnTo>
                      <a:pt x="14697" y="57"/>
                    </a:lnTo>
                    <a:cubicBezTo>
                      <a:pt x="9737" y="582"/>
                      <a:pt x="5017" y="2424"/>
                      <a:pt x="1063" y="5372"/>
                    </a:cubicBezTo>
                    <a:cubicBezTo>
                      <a:pt x="879" y="5542"/>
                      <a:pt x="638" y="5669"/>
                      <a:pt x="468" y="5840"/>
                    </a:cubicBezTo>
                    <a:cubicBezTo>
                      <a:pt x="284" y="5967"/>
                      <a:pt x="114" y="6080"/>
                      <a:pt x="0" y="6251"/>
                    </a:cubicBezTo>
                    <a:cubicBezTo>
                      <a:pt x="0" y="6321"/>
                      <a:pt x="57" y="6435"/>
                      <a:pt x="114" y="6491"/>
                    </a:cubicBezTo>
                    <a:cubicBezTo>
                      <a:pt x="114" y="6548"/>
                      <a:pt x="171" y="6676"/>
                      <a:pt x="227" y="6732"/>
                    </a:cubicBezTo>
                    <a:cubicBezTo>
                      <a:pt x="355" y="7030"/>
                      <a:pt x="525" y="7257"/>
                      <a:pt x="638" y="7498"/>
                    </a:cubicBezTo>
                    <a:cubicBezTo>
                      <a:pt x="879" y="7313"/>
                      <a:pt x="1063" y="7200"/>
                      <a:pt x="1233" y="7030"/>
                    </a:cubicBezTo>
                    <a:cubicBezTo>
                      <a:pt x="1418" y="6902"/>
                      <a:pt x="1588" y="6789"/>
                      <a:pt x="1701" y="6676"/>
                    </a:cubicBezTo>
                    <a:cubicBezTo>
                      <a:pt x="5315" y="3898"/>
                      <a:pt x="9567" y="2126"/>
                      <a:pt x="14045" y="1531"/>
                    </a:cubicBezTo>
                    <a:lnTo>
                      <a:pt x="14102" y="1531"/>
                    </a:lnTo>
                    <a:cubicBezTo>
                      <a:pt x="14456" y="1475"/>
                      <a:pt x="14810" y="1418"/>
                      <a:pt x="15165" y="1418"/>
                    </a:cubicBezTo>
                    <a:cubicBezTo>
                      <a:pt x="15292" y="1418"/>
                      <a:pt x="15406" y="1361"/>
                      <a:pt x="15462" y="1290"/>
                    </a:cubicBezTo>
                    <a:cubicBezTo>
                      <a:pt x="15519" y="1290"/>
                      <a:pt x="15519" y="1290"/>
                      <a:pt x="15590" y="1234"/>
                    </a:cubicBezTo>
                    <a:cubicBezTo>
                      <a:pt x="15944" y="936"/>
                      <a:pt x="15944" y="298"/>
                      <a:pt x="15590" y="57"/>
                    </a:cubicBezTo>
                    <a:cubicBezTo>
                      <a:pt x="15462" y="1"/>
                      <a:pt x="15349" y="1"/>
                      <a:pt x="151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4"/>
              <p:cNvSpPr/>
              <p:nvPr/>
            </p:nvSpPr>
            <p:spPr>
              <a:xfrm>
                <a:off x="3737175" y="836175"/>
                <a:ext cx="33660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13464" h="6194" extrusionOk="0">
                    <a:moveTo>
                      <a:pt x="13464" y="1"/>
                    </a:moveTo>
                    <a:lnTo>
                      <a:pt x="13464" y="1"/>
                    </a:lnTo>
                    <a:cubicBezTo>
                      <a:pt x="12939" y="57"/>
                      <a:pt x="12344" y="171"/>
                      <a:pt x="11820" y="227"/>
                    </a:cubicBezTo>
                    <a:cubicBezTo>
                      <a:pt x="11749" y="227"/>
                      <a:pt x="11692" y="227"/>
                      <a:pt x="11635" y="284"/>
                    </a:cubicBezTo>
                    <a:cubicBezTo>
                      <a:pt x="7852" y="936"/>
                      <a:pt x="4308" y="2297"/>
                      <a:pt x="1120" y="4422"/>
                    </a:cubicBezTo>
                    <a:cubicBezTo>
                      <a:pt x="1006" y="4479"/>
                      <a:pt x="836" y="4607"/>
                      <a:pt x="709" y="4720"/>
                    </a:cubicBezTo>
                    <a:cubicBezTo>
                      <a:pt x="482" y="4833"/>
                      <a:pt x="241" y="5018"/>
                      <a:pt x="0" y="5188"/>
                    </a:cubicBezTo>
                    <a:cubicBezTo>
                      <a:pt x="57" y="5315"/>
                      <a:pt x="184" y="5429"/>
                      <a:pt x="298" y="5542"/>
                    </a:cubicBezTo>
                    <a:cubicBezTo>
                      <a:pt x="539" y="5783"/>
                      <a:pt x="765" y="6024"/>
                      <a:pt x="1006" y="6194"/>
                    </a:cubicBezTo>
                    <a:cubicBezTo>
                      <a:pt x="1361" y="5953"/>
                      <a:pt x="1715" y="5726"/>
                      <a:pt x="2013" y="5485"/>
                    </a:cubicBezTo>
                    <a:cubicBezTo>
                      <a:pt x="2126" y="5429"/>
                      <a:pt x="2183" y="5372"/>
                      <a:pt x="2310" y="5315"/>
                    </a:cubicBezTo>
                    <a:cubicBezTo>
                      <a:pt x="4734" y="3770"/>
                      <a:pt x="7384" y="2651"/>
                      <a:pt x="10218" y="1999"/>
                    </a:cubicBezTo>
                    <a:cubicBezTo>
                      <a:pt x="10275" y="1942"/>
                      <a:pt x="10402" y="1942"/>
                      <a:pt x="10459" y="1942"/>
                    </a:cubicBezTo>
                    <a:cubicBezTo>
                      <a:pt x="11111" y="1772"/>
                      <a:pt x="11749" y="1645"/>
                      <a:pt x="12401" y="1588"/>
                    </a:cubicBezTo>
                    <a:cubicBezTo>
                      <a:pt x="12812" y="1064"/>
                      <a:pt x="13166" y="525"/>
                      <a:pt x="13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4"/>
              <p:cNvSpPr/>
              <p:nvPr/>
            </p:nvSpPr>
            <p:spPr>
              <a:xfrm>
                <a:off x="4072525" y="325750"/>
                <a:ext cx="450150" cy="688850"/>
              </a:xfrm>
              <a:custGeom>
                <a:avLst/>
                <a:gdLst/>
                <a:ahLst/>
                <a:cxnLst/>
                <a:rect l="l" t="t" r="r" b="b"/>
                <a:pathLst>
                  <a:path w="18006" h="27554" extrusionOk="0">
                    <a:moveTo>
                      <a:pt x="5960" y="0"/>
                    </a:moveTo>
                    <a:cubicBezTo>
                      <a:pt x="4231" y="0"/>
                      <a:pt x="2499" y="411"/>
                      <a:pt x="886" y="1214"/>
                    </a:cubicBezTo>
                    <a:cubicBezTo>
                      <a:pt x="758" y="1285"/>
                      <a:pt x="645" y="1342"/>
                      <a:pt x="532" y="1399"/>
                    </a:cubicBezTo>
                    <a:cubicBezTo>
                      <a:pt x="347" y="1455"/>
                      <a:pt x="291" y="1569"/>
                      <a:pt x="234" y="1753"/>
                    </a:cubicBezTo>
                    <a:cubicBezTo>
                      <a:pt x="106" y="2050"/>
                      <a:pt x="347" y="2461"/>
                      <a:pt x="645" y="2632"/>
                    </a:cubicBezTo>
                    <a:cubicBezTo>
                      <a:pt x="702" y="2632"/>
                      <a:pt x="815" y="2702"/>
                      <a:pt x="886" y="2702"/>
                    </a:cubicBezTo>
                    <a:cubicBezTo>
                      <a:pt x="943" y="2702"/>
                      <a:pt x="999" y="2702"/>
                      <a:pt x="1113" y="2632"/>
                    </a:cubicBezTo>
                    <a:cubicBezTo>
                      <a:pt x="1113" y="2632"/>
                      <a:pt x="1169" y="2632"/>
                      <a:pt x="1240" y="2575"/>
                    </a:cubicBezTo>
                    <a:cubicBezTo>
                      <a:pt x="1765" y="2348"/>
                      <a:pt x="2303" y="2107"/>
                      <a:pt x="2827" y="1923"/>
                    </a:cubicBezTo>
                    <a:lnTo>
                      <a:pt x="2884" y="1923"/>
                    </a:lnTo>
                    <a:cubicBezTo>
                      <a:pt x="3895" y="1580"/>
                      <a:pt x="4937" y="1410"/>
                      <a:pt x="5973" y="1410"/>
                    </a:cubicBezTo>
                    <a:cubicBezTo>
                      <a:pt x="8149" y="1410"/>
                      <a:pt x="10301" y="2160"/>
                      <a:pt x="12096" y="3638"/>
                    </a:cubicBezTo>
                    <a:cubicBezTo>
                      <a:pt x="13102" y="4403"/>
                      <a:pt x="13868" y="5409"/>
                      <a:pt x="14519" y="6472"/>
                    </a:cubicBezTo>
                    <a:cubicBezTo>
                      <a:pt x="14704" y="6770"/>
                      <a:pt x="14874" y="7067"/>
                      <a:pt x="14987" y="7422"/>
                    </a:cubicBezTo>
                    <a:cubicBezTo>
                      <a:pt x="15285" y="7946"/>
                      <a:pt x="15469" y="8541"/>
                      <a:pt x="15696" y="9137"/>
                    </a:cubicBezTo>
                    <a:cubicBezTo>
                      <a:pt x="15823" y="9491"/>
                      <a:pt x="15880" y="9789"/>
                      <a:pt x="15993" y="10143"/>
                    </a:cubicBezTo>
                    <a:cubicBezTo>
                      <a:pt x="16050" y="10313"/>
                      <a:pt x="16050" y="10554"/>
                      <a:pt x="16121" y="10781"/>
                    </a:cubicBezTo>
                    <a:cubicBezTo>
                      <a:pt x="16178" y="11078"/>
                      <a:pt x="16234" y="11319"/>
                      <a:pt x="16291" y="11617"/>
                    </a:cubicBezTo>
                    <a:cubicBezTo>
                      <a:pt x="16348" y="12084"/>
                      <a:pt x="16404" y="12495"/>
                      <a:pt x="16475" y="12906"/>
                    </a:cubicBezTo>
                    <a:lnTo>
                      <a:pt x="16475" y="13034"/>
                    </a:lnTo>
                    <a:cubicBezTo>
                      <a:pt x="16475" y="13147"/>
                      <a:pt x="16532" y="13261"/>
                      <a:pt x="16532" y="13388"/>
                    </a:cubicBezTo>
                    <a:cubicBezTo>
                      <a:pt x="16532" y="13686"/>
                      <a:pt x="16589" y="13969"/>
                      <a:pt x="16589" y="14267"/>
                    </a:cubicBezTo>
                    <a:cubicBezTo>
                      <a:pt x="16589" y="14565"/>
                      <a:pt x="16645" y="14805"/>
                      <a:pt x="16645" y="15103"/>
                    </a:cubicBezTo>
                    <a:lnTo>
                      <a:pt x="16645" y="16223"/>
                    </a:lnTo>
                    <a:lnTo>
                      <a:pt x="16645" y="16449"/>
                    </a:lnTo>
                    <a:cubicBezTo>
                      <a:pt x="16645" y="16804"/>
                      <a:pt x="16645" y="17101"/>
                      <a:pt x="16589" y="17399"/>
                    </a:cubicBezTo>
                    <a:cubicBezTo>
                      <a:pt x="16589" y="17640"/>
                      <a:pt x="16589" y="17867"/>
                      <a:pt x="16532" y="18108"/>
                    </a:cubicBezTo>
                    <a:cubicBezTo>
                      <a:pt x="16532" y="18462"/>
                      <a:pt x="16475" y="18760"/>
                      <a:pt x="16404" y="19114"/>
                    </a:cubicBezTo>
                    <a:cubicBezTo>
                      <a:pt x="16404" y="19284"/>
                      <a:pt x="16348" y="19468"/>
                      <a:pt x="16348" y="19638"/>
                    </a:cubicBezTo>
                    <a:cubicBezTo>
                      <a:pt x="16291" y="19822"/>
                      <a:pt x="16234" y="19992"/>
                      <a:pt x="16234" y="20177"/>
                    </a:cubicBezTo>
                    <a:cubicBezTo>
                      <a:pt x="16178" y="20418"/>
                      <a:pt x="16121" y="20588"/>
                      <a:pt x="16050" y="20772"/>
                    </a:cubicBezTo>
                    <a:cubicBezTo>
                      <a:pt x="15993" y="21055"/>
                      <a:pt x="15880" y="21353"/>
                      <a:pt x="15823" y="21651"/>
                    </a:cubicBezTo>
                    <a:cubicBezTo>
                      <a:pt x="15767" y="21892"/>
                      <a:pt x="15639" y="22062"/>
                      <a:pt x="15582" y="22246"/>
                    </a:cubicBezTo>
                    <a:cubicBezTo>
                      <a:pt x="15526" y="22359"/>
                      <a:pt x="15469" y="22543"/>
                      <a:pt x="15412" y="22657"/>
                    </a:cubicBezTo>
                    <a:cubicBezTo>
                      <a:pt x="15341" y="22827"/>
                      <a:pt x="15285" y="22954"/>
                      <a:pt x="15171" y="23125"/>
                    </a:cubicBezTo>
                    <a:cubicBezTo>
                      <a:pt x="15171" y="23181"/>
                      <a:pt x="15115" y="23309"/>
                      <a:pt x="15058" y="23365"/>
                    </a:cubicBezTo>
                    <a:cubicBezTo>
                      <a:pt x="14930" y="23536"/>
                      <a:pt x="14817" y="23720"/>
                      <a:pt x="14704" y="23961"/>
                    </a:cubicBezTo>
                    <a:cubicBezTo>
                      <a:pt x="14633" y="24074"/>
                      <a:pt x="14576" y="24187"/>
                      <a:pt x="14463" y="24315"/>
                    </a:cubicBezTo>
                    <a:cubicBezTo>
                      <a:pt x="14349" y="24485"/>
                      <a:pt x="14165" y="24669"/>
                      <a:pt x="14052" y="24839"/>
                    </a:cubicBezTo>
                    <a:cubicBezTo>
                      <a:pt x="13924" y="24896"/>
                      <a:pt x="13868" y="25024"/>
                      <a:pt x="13754" y="25137"/>
                    </a:cubicBezTo>
                    <a:cubicBezTo>
                      <a:pt x="13457" y="25378"/>
                      <a:pt x="13159" y="25605"/>
                      <a:pt x="12861" y="25732"/>
                    </a:cubicBezTo>
                    <a:cubicBezTo>
                      <a:pt x="12748" y="25846"/>
                      <a:pt x="12635" y="25846"/>
                      <a:pt x="12507" y="25902"/>
                    </a:cubicBezTo>
                    <a:cubicBezTo>
                      <a:pt x="12096" y="26087"/>
                      <a:pt x="11685" y="26143"/>
                      <a:pt x="11217" y="26143"/>
                    </a:cubicBezTo>
                    <a:cubicBezTo>
                      <a:pt x="9559" y="26087"/>
                      <a:pt x="7901" y="25080"/>
                      <a:pt x="6611" y="24131"/>
                    </a:cubicBezTo>
                    <a:cubicBezTo>
                      <a:pt x="5959" y="23606"/>
                      <a:pt x="5308" y="23011"/>
                      <a:pt x="4712" y="22416"/>
                    </a:cubicBezTo>
                    <a:cubicBezTo>
                      <a:pt x="4712" y="22359"/>
                      <a:pt x="4712" y="22359"/>
                      <a:pt x="4656" y="22359"/>
                    </a:cubicBezTo>
                    <a:cubicBezTo>
                      <a:pt x="4245" y="21835"/>
                      <a:pt x="3777" y="21296"/>
                      <a:pt x="3423" y="20701"/>
                    </a:cubicBezTo>
                    <a:lnTo>
                      <a:pt x="3366" y="20644"/>
                    </a:lnTo>
                    <a:cubicBezTo>
                      <a:pt x="3012" y="20063"/>
                      <a:pt x="2657" y="19468"/>
                      <a:pt x="2360" y="18816"/>
                    </a:cubicBezTo>
                    <a:cubicBezTo>
                      <a:pt x="2119" y="18349"/>
                      <a:pt x="1878" y="17810"/>
                      <a:pt x="1708" y="17342"/>
                    </a:cubicBezTo>
                    <a:cubicBezTo>
                      <a:pt x="1651" y="17158"/>
                      <a:pt x="1651" y="17045"/>
                      <a:pt x="1594" y="16931"/>
                    </a:cubicBezTo>
                    <a:cubicBezTo>
                      <a:pt x="1524" y="16747"/>
                      <a:pt x="1467" y="16577"/>
                      <a:pt x="1410" y="16393"/>
                    </a:cubicBezTo>
                    <a:cubicBezTo>
                      <a:pt x="1354" y="16095"/>
                      <a:pt x="1113" y="15925"/>
                      <a:pt x="886" y="15925"/>
                    </a:cubicBezTo>
                    <a:cubicBezTo>
                      <a:pt x="856" y="15921"/>
                      <a:pt x="826" y="15919"/>
                      <a:pt x="796" y="15919"/>
                    </a:cubicBezTo>
                    <a:cubicBezTo>
                      <a:pt x="398" y="15919"/>
                      <a:pt x="1" y="16263"/>
                      <a:pt x="106" y="16804"/>
                    </a:cubicBezTo>
                    <a:cubicBezTo>
                      <a:pt x="177" y="16804"/>
                      <a:pt x="177" y="16875"/>
                      <a:pt x="177" y="16931"/>
                    </a:cubicBezTo>
                    <a:cubicBezTo>
                      <a:pt x="234" y="17045"/>
                      <a:pt x="234" y="17158"/>
                      <a:pt x="291" y="17286"/>
                    </a:cubicBezTo>
                    <a:cubicBezTo>
                      <a:pt x="404" y="17753"/>
                      <a:pt x="588" y="18164"/>
                      <a:pt x="758" y="18575"/>
                    </a:cubicBezTo>
                    <a:cubicBezTo>
                      <a:pt x="815" y="18703"/>
                      <a:pt x="815" y="18760"/>
                      <a:pt x="886" y="18873"/>
                    </a:cubicBezTo>
                    <a:cubicBezTo>
                      <a:pt x="1113" y="19411"/>
                      <a:pt x="1354" y="19936"/>
                      <a:pt x="1651" y="20418"/>
                    </a:cubicBezTo>
                    <a:cubicBezTo>
                      <a:pt x="1949" y="20942"/>
                      <a:pt x="2303" y="21481"/>
                      <a:pt x="2657" y="22005"/>
                    </a:cubicBezTo>
                    <a:cubicBezTo>
                      <a:pt x="3947" y="23833"/>
                      <a:pt x="5662" y="25378"/>
                      <a:pt x="7674" y="26441"/>
                    </a:cubicBezTo>
                    <a:cubicBezTo>
                      <a:pt x="8804" y="27026"/>
                      <a:pt x="10092" y="27554"/>
                      <a:pt x="11400" y="27554"/>
                    </a:cubicBezTo>
                    <a:cubicBezTo>
                      <a:pt x="11929" y="27554"/>
                      <a:pt x="12462" y="27467"/>
                      <a:pt x="12989" y="27263"/>
                    </a:cubicBezTo>
                    <a:cubicBezTo>
                      <a:pt x="13216" y="27149"/>
                      <a:pt x="13513" y="27022"/>
                      <a:pt x="13754" y="26852"/>
                    </a:cubicBezTo>
                    <a:cubicBezTo>
                      <a:pt x="13868" y="26795"/>
                      <a:pt x="14052" y="26668"/>
                      <a:pt x="14165" y="26611"/>
                    </a:cubicBezTo>
                    <a:cubicBezTo>
                      <a:pt x="14406" y="26441"/>
                      <a:pt x="14633" y="26200"/>
                      <a:pt x="14874" y="25959"/>
                    </a:cubicBezTo>
                    <a:cubicBezTo>
                      <a:pt x="14987" y="25846"/>
                      <a:pt x="15058" y="25732"/>
                      <a:pt x="15171" y="25605"/>
                    </a:cubicBezTo>
                    <a:cubicBezTo>
                      <a:pt x="15285" y="25491"/>
                      <a:pt x="15412" y="25378"/>
                      <a:pt x="15469" y="25250"/>
                    </a:cubicBezTo>
                    <a:cubicBezTo>
                      <a:pt x="15582" y="25080"/>
                      <a:pt x="15696" y="24953"/>
                      <a:pt x="15823" y="24783"/>
                    </a:cubicBezTo>
                    <a:cubicBezTo>
                      <a:pt x="15937" y="24542"/>
                      <a:pt x="16121" y="24315"/>
                      <a:pt x="16234" y="24017"/>
                    </a:cubicBezTo>
                    <a:cubicBezTo>
                      <a:pt x="16291" y="23961"/>
                      <a:pt x="16348" y="23833"/>
                      <a:pt x="16348" y="23776"/>
                    </a:cubicBezTo>
                    <a:cubicBezTo>
                      <a:pt x="16404" y="23720"/>
                      <a:pt x="16475" y="23606"/>
                      <a:pt x="16475" y="23536"/>
                    </a:cubicBezTo>
                    <a:cubicBezTo>
                      <a:pt x="16645" y="23252"/>
                      <a:pt x="16759" y="22954"/>
                      <a:pt x="16886" y="22657"/>
                    </a:cubicBezTo>
                    <a:cubicBezTo>
                      <a:pt x="16886" y="22600"/>
                      <a:pt x="16886" y="22543"/>
                      <a:pt x="16943" y="22473"/>
                    </a:cubicBezTo>
                    <a:cubicBezTo>
                      <a:pt x="17000" y="22303"/>
                      <a:pt x="17056" y="22189"/>
                      <a:pt x="17113" y="22005"/>
                    </a:cubicBezTo>
                    <a:cubicBezTo>
                      <a:pt x="17184" y="21707"/>
                      <a:pt x="17297" y="21410"/>
                      <a:pt x="17354" y="21183"/>
                    </a:cubicBezTo>
                    <a:cubicBezTo>
                      <a:pt x="17538" y="20588"/>
                      <a:pt x="17652" y="20063"/>
                      <a:pt x="17708" y="19468"/>
                    </a:cubicBezTo>
                    <a:cubicBezTo>
                      <a:pt x="17765" y="19171"/>
                      <a:pt x="17822" y="18816"/>
                      <a:pt x="17822" y="18519"/>
                    </a:cubicBezTo>
                    <a:cubicBezTo>
                      <a:pt x="17949" y="17640"/>
                      <a:pt x="18006" y="16747"/>
                      <a:pt x="18006" y="15868"/>
                    </a:cubicBezTo>
                    <a:lnTo>
                      <a:pt x="18006" y="15741"/>
                    </a:lnTo>
                    <a:cubicBezTo>
                      <a:pt x="18006" y="14862"/>
                      <a:pt x="17949" y="13969"/>
                      <a:pt x="17822" y="13091"/>
                    </a:cubicBezTo>
                    <a:cubicBezTo>
                      <a:pt x="17822" y="12793"/>
                      <a:pt x="17765" y="12495"/>
                      <a:pt x="17708" y="12141"/>
                    </a:cubicBezTo>
                    <a:cubicBezTo>
                      <a:pt x="17708" y="11914"/>
                      <a:pt x="17652" y="11673"/>
                      <a:pt x="17595" y="11432"/>
                    </a:cubicBezTo>
                    <a:cubicBezTo>
                      <a:pt x="17538" y="11078"/>
                      <a:pt x="17467" y="10667"/>
                      <a:pt x="17411" y="10313"/>
                    </a:cubicBezTo>
                    <a:cubicBezTo>
                      <a:pt x="17241" y="9604"/>
                      <a:pt x="17056" y="8896"/>
                      <a:pt x="16830" y="8244"/>
                    </a:cubicBezTo>
                    <a:cubicBezTo>
                      <a:pt x="15823" y="5466"/>
                      <a:pt x="14108" y="3057"/>
                      <a:pt x="11572" y="1569"/>
                    </a:cubicBezTo>
                    <a:cubicBezTo>
                      <a:pt x="9821" y="514"/>
                      <a:pt x="7893" y="0"/>
                      <a:pt x="59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4"/>
              <p:cNvSpPr/>
              <p:nvPr/>
            </p:nvSpPr>
            <p:spPr>
              <a:xfrm>
                <a:off x="4085800" y="368150"/>
                <a:ext cx="422000" cy="215425"/>
              </a:xfrm>
              <a:custGeom>
                <a:avLst/>
                <a:gdLst/>
                <a:ahLst/>
                <a:cxnLst/>
                <a:rect l="l" t="t" r="r" b="b"/>
                <a:pathLst>
                  <a:path w="16880" h="8617" extrusionOk="0">
                    <a:moveTo>
                      <a:pt x="766" y="0"/>
                    </a:moveTo>
                    <a:cubicBezTo>
                      <a:pt x="582" y="0"/>
                      <a:pt x="468" y="57"/>
                      <a:pt x="355" y="114"/>
                    </a:cubicBezTo>
                    <a:cubicBezTo>
                      <a:pt x="114" y="298"/>
                      <a:pt x="1" y="652"/>
                      <a:pt x="114" y="936"/>
                    </a:cubicBezTo>
                    <a:cubicBezTo>
                      <a:pt x="171" y="1063"/>
                      <a:pt x="227" y="1176"/>
                      <a:pt x="355" y="1290"/>
                    </a:cubicBezTo>
                    <a:cubicBezTo>
                      <a:pt x="468" y="1361"/>
                      <a:pt x="582" y="1417"/>
                      <a:pt x="766" y="1417"/>
                    </a:cubicBezTo>
                    <a:cubicBezTo>
                      <a:pt x="6080" y="1885"/>
                      <a:pt x="11097" y="4011"/>
                      <a:pt x="15165" y="7441"/>
                    </a:cubicBezTo>
                    <a:cubicBezTo>
                      <a:pt x="15519" y="7738"/>
                      <a:pt x="15873" y="8093"/>
                      <a:pt x="16228" y="8447"/>
                    </a:cubicBezTo>
                    <a:cubicBezTo>
                      <a:pt x="16469" y="8617"/>
                      <a:pt x="16653" y="8617"/>
                      <a:pt x="16880" y="8617"/>
                    </a:cubicBezTo>
                    <a:cubicBezTo>
                      <a:pt x="16710" y="7908"/>
                      <a:pt x="16525" y="7200"/>
                      <a:pt x="16299" y="6548"/>
                    </a:cubicBezTo>
                    <a:cubicBezTo>
                      <a:pt x="15519" y="5896"/>
                      <a:pt x="14754" y="5315"/>
                      <a:pt x="13988" y="4776"/>
                    </a:cubicBezTo>
                    <a:cubicBezTo>
                      <a:pt x="10502" y="2353"/>
                      <a:pt x="6548" y="822"/>
                      <a:pt x="2353" y="227"/>
                    </a:cubicBezTo>
                    <a:cubicBezTo>
                      <a:pt x="1885" y="114"/>
                      <a:pt x="1474" y="57"/>
                      <a:pt x="993" y="57"/>
                    </a:cubicBezTo>
                    <a:cubicBezTo>
                      <a:pt x="936" y="57"/>
                      <a:pt x="823" y="0"/>
                      <a:pt x="7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4"/>
              <p:cNvSpPr/>
              <p:nvPr/>
            </p:nvSpPr>
            <p:spPr>
              <a:xfrm>
                <a:off x="4085800" y="446450"/>
                <a:ext cx="432275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8592" extrusionOk="0">
                    <a:moveTo>
                      <a:pt x="766" y="0"/>
                    </a:moveTo>
                    <a:cubicBezTo>
                      <a:pt x="582" y="0"/>
                      <a:pt x="468" y="0"/>
                      <a:pt x="355" y="114"/>
                    </a:cubicBezTo>
                    <a:cubicBezTo>
                      <a:pt x="1" y="284"/>
                      <a:pt x="1" y="936"/>
                      <a:pt x="355" y="1233"/>
                    </a:cubicBezTo>
                    <a:cubicBezTo>
                      <a:pt x="468" y="1347"/>
                      <a:pt x="582" y="1417"/>
                      <a:pt x="766" y="1417"/>
                    </a:cubicBezTo>
                    <a:cubicBezTo>
                      <a:pt x="6435" y="1942"/>
                      <a:pt x="11749" y="4309"/>
                      <a:pt x="15944" y="8078"/>
                    </a:cubicBezTo>
                    <a:cubicBezTo>
                      <a:pt x="16058" y="8206"/>
                      <a:pt x="16171" y="8319"/>
                      <a:pt x="16228" y="8376"/>
                    </a:cubicBezTo>
                    <a:cubicBezTo>
                      <a:pt x="16377" y="8526"/>
                      <a:pt x="16549" y="8592"/>
                      <a:pt x="16716" y="8592"/>
                    </a:cubicBezTo>
                    <a:cubicBezTo>
                      <a:pt x="16943" y="8592"/>
                      <a:pt x="17160" y="8467"/>
                      <a:pt x="17291" y="8263"/>
                    </a:cubicBezTo>
                    <a:cubicBezTo>
                      <a:pt x="17291" y="7965"/>
                      <a:pt x="17234" y="7667"/>
                      <a:pt x="17177" y="7313"/>
                    </a:cubicBezTo>
                    <a:cubicBezTo>
                      <a:pt x="16710" y="6845"/>
                      <a:pt x="16114" y="6378"/>
                      <a:pt x="15590" y="5953"/>
                    </a:cubicBezTo>
                    <a:cubicBezTo>
                      <a:pt x="11338" y="2537"/>
                      <a:pt x="6194" y="468"/>
                      <a:pt x="7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4"/>
              <p:cNvSpPr/>
              <p:nvPr/>
            </p:nvSpPr>
            <p:spPr>
              <a:xfrm>
                <a:off x="4081325" y="524225"/>
                <a:ext cx="447925" cy="215225"/>
              </a:xfrm>
              <a:custGeom>
                <a:avLst/>
                <a:gdLst/>
                <a:ahLst/>
                <a:cxnLst/>
                <a:rect l="l" t="t" r="r" b="b"/>
                <a:pathLst>
                  <a:path w="17917" h="8609" extrusionOk="0">
                    <a:moveTo>
                      <a:pt x="840" y="1"/>
                    </a:moveTo>
                    <a:cubicBezTo>
                      <a:pt x="1" y="1"/>
                      <a:pt x="86" y="1315"/>
                      <a:pt x="945" y="1424"/>
                    </a:cubicBezTo>
                    <a:cubicBezTo>
                      <a:pt x="6727" y="1963"/>
                      <a:pt x="12226" y="4386"/>
                      <a:pt x="16407" y="8397"/>
                    </a:cubicBezTo>
                    <a:cubicBezTo>
                      <a:pt x="16555" y="8546"/>
                      <a:pt x="16723" y="8608"/>
                      <a:pt x="16884" y="8608"/>
                    </a:cubicBezTo>
                    <a:cubicBezTo>
                      <a:pt x="17431" y="8608"/>
                      <a:pt x="17916" y="7894"/>
                      <a:pt x="17413" y="7391"/>
                    </a:cubicBezTo>
                    <a:cubicBezTo>
                      <a:pt x="12934" y="3139"/>
                      <a:pt x="7081" y="546"/>
                      <a:pt x="945" y="7"/>
                    </a:cubicBezTo>
                    <a:cubicBezTo>
                      <a:pt x="908" y="3"/>
                      <a:pt x="873" y="1"/>
                      <a:pt x="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4"/>
              <p:cNvSpPr/>
              <p:nvPr/>
            </p:nvSpPr>
            <p:spPr>
              <a:xfrm>
                <a:off x="4085800" y="601275"/>
                <a:ext cx="432275" cy="21625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8650" extrusionOk="0">
                    <a:moveTo>
                      <a:pt x="766" y="0"/>
                    </a:moveTo>
                    <a:cubicBezTo>
                      <a:pt x="582" y="0"/>
                      <a:pt x="468" y="57"/>
                      <a:pt x="355" y="114"/>
                    </a:cubicBezTo>
                    <a:cubicBezTo>
                      <a:pt x="1" y="355"/>
                      <a:pt x="1" y="1007"/>
                      <a:pt x="355" y="1304"/>
                    </a:cubicBezTo>
                    <a:cubicBezTo>
                      <a:pt x="468" y="1361"/>
                      <a:pt x="582" y="1418"/>
                      <a:pt x="766" y="1418"/>
                    </a:cubicBezTo>
                    <a:cubicBezTo>
                      <a:pt x="6378" y="1956"/>
                      <a:pt x="11693" y="4309"/>
                      <a:pt x="15873" y="8093"/>
                    </a:cubicBezTo>
                    <a:lnTo>
                      <a:pt x="16228" y="8447"/>
                    </a:lnTo>
                    <a:cubicBezTo>
                      <a:pt x="16369" y="8588"/>
                      <a:pt x="16535" y="8650"/>
                      <a:pt x="16697" y="8650"/>
                    </a:cubicBezTo>
                    <a:cubicBezTo>
                      <a:pt x="16877" y="8650"/>
                      <a:pt x="17050" y="8574"/>
                      <a:pt x="17177" y="8447"/>
                    </a:cubicBezTo>
                    <a:cubicBezTo>
                      <a:pt x="17234" y="8150"/>
                      <a:pt x="17291" y="7795"/>
                      <a:pt x="17291" y="7498"/>
                    </a:cubicBezTo>
                    <a:cubicBezTo>
                      <a:pt x="17291" y="7498"/>
                      <a:pt x="17291" y="7441"/>
                      <a:pt x="17234" y="7441"/>
                    </a:cubicBezTo>
                    <a:cubicBezTo>
                      <a:pt x="16880" y="7087"/>
                      <a:pt x="16469" y="6732"/>
                      <a:pt x="16058" y="6378"/>
                    </a:cubicBezTo>
                    <a:cubicBezTo>
                      <a:pt x="11749" y="2722"/>
                      <a:pt x="6435" y="539"/>
                      <a:pt x="7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4"/>
              <p:cNvSpPr/>
              <p:nvPr/>
            </p:nvSpPr>
            <p:spPr>
              <a:xfrm>
                <a:off x="4085800" y="679575"/>
                <a:ext cx="4205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8504" extrusionOk="0">
                    <a:moveTo>
                      <a:pt x="766" y="1"/>
                    </a:moveTo>
                    <a:cubicBezTo>
                      <a:pt x="582" y="1"/>
                      <a:pt x="468" y="1"/>
                      <a:pt x="355" y="114"/>
                    </a:cubicBezTo>
                    <a:cubicBezTo>
                      <a:pt x="1" y="355"/>
                      <a:pt x="1" y="950"/>
                      <a:pt x="355" y="1234"/>
                    </a:cubicBezTo>
                    <a:cubicBezTo>
                      <a:pt x="468" y="1361"/>
                      <a:pt x="582" y="1418"/>
                      <a:pt x="766" y="1418"/>
                    </a:cubicBezTo>
                    <a:cubicBezTo>
                      <a:pt x="6080" y="1885"/>
                      <a:pt x="11154" y="4068"/>
                      <a:pt x="15292" y="7498"/>
                    </a:cubicBezTo>
                    <a:cubicBezTo>
                      <a:pt x="15590" y="7795"/>
                      <a:pt x="15944" y="8093"/>
                      <a:pt x="16228" y="8390"/>
                    </a:cubicBezTo>
                    <a:cubicBezTo>
                      <a:pt x="16299" y="8447"/>
                      <a:pt x="16299" y="8447"/>
                      <a:pt x="16355" y="8504"/>
                    </a:cubicBezTo>
                    <a:cubicBezTo>
                      <a:pt x="16355" y="8447"/>
                      <a:pt x="16355" y="8390"/>
                      <a:pt x="16412" y="8320"/>
                    </a:cubicBezTo>
                    <a:cubicBezTo>
                      <a:pt x="16469" y="8150"/>
                      <a:pt x="16525" y="8036"/>
                      <a:pt x="16582" y="7852"/>
                    </a:cubicBezTo>
                    <a:cubicBezTo>
                      <a:pt x="16653" y="7554"/>
                      <a:pt x="16766" y="7257"/>
                      <a:pt x="16823" y="7030"/>
                    </a:cubicBezTo>
                    <a:cubicBezTo>
                      <a:pt x="16469" y="6676"/>
                      <a:pt x="16058" y="6378"/>
                      <a:pt x="15703" y="6024"/>
                    </a:cubicBezTo>
                    <a:cubicBezTo>
                      <a:pt x="11452" y="2594"/>
                      <a:pt x="6250" y="525"/>
                      <a:pt x="7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4"/>
              <p:cNvSpPr/>
              <p:nvPr/>
            </p:nvSpPr>
            <p:spPr>
              <a:xfrm>
                <a:off x="4085800" y="757875"/>
                <a:ext cx="398625" cy="187450"/>
              </a:xfrm>
              <a:custGeom>
                <a:avLst/>
                <a:gdLst/>
                <a:ahLst/>
                <a:cxnLst/>
                <a:rect l="l" t="t" r="r" b="b"/>
                <a:pathLst>
                  <a:path w="15945" h="7498" extrusionOk="0">
                    <a:moveTo>
                      <a:pt x="766" y="1"/>
                    </a:moveTo>
                    <a:cubicBezTo>
                      <a:pt x="582" y="1"/>
                      <a:pt x="468" y="1"/>
                      <a:pt x="355" y="57"/>
                    </a:cubicBezTo>
                    <a:cubicBezTo>
                      <a:pt x="1" y="298"/>
                      <a:pt x="1" y="936"/>
                      <a:pt x="355" y="1234"/>
                    </a:cubicBezTo>
                    <a:cubicBezTo>
                      <a:pt x="412" y="1290"/>
                      <a:pt x="412" y="1290"/>
                      <a:pt x="468" y="1290"/>
                    </a:cubicBezTo>
                    <a:cubicBezTo>
                      <a:pt x="525" y="1361"/>
                      <a:pt x="638" y="1418"/>
                      <a:pt x="766" y="1418"/>
                    </a:cubicBezTo>
                    <a:cubicBezTo>
                      <a:pt x="1120" y="1418"/>
                      <a:pt x="1474" y="1475"/>
                      <a:pt x="1829" y="1531"/>
                    </a:cubicBezTo>
                    <a:lnTo>
                      <a:pt x="1885" y="1531"/>
                    </a:lnTo>
                    <a:cubicBezTo>
                      <a:pt x="6378" y="2126"/>
                      <a:pt x="10630" y="3898"/>
                      <a:pt x="14173" y="6676"/>
                    </a:cubicBezTo>
                    <a:cubicBezTo>
                      <a:pt x="14343" y="6789"/>
                      <a:pt x="14527" y="6902"/>
                      <a:pt x="14697" y="7030"/>
                    </a:cubicBezTo>
                    <a:cubicBezTo>
                      <a:pt x="14881" y="7200"/>
                      <a:pt x="15051" y="7313"/>
                      <a:pt x="15292" y="7498"/>
                    </a:cubicBezTo>
                    <a:cubicBezTo>
                      <a:pt x="15406" y="7257"/>
                      <a:pt x="15590" y="7030"/>
                      <a:pt x="15703" y="6732"/>
                    </a:cubicBezTo>
                    <a:cubicBezTo>
                      <a:pt x="15760" y="6676"/>
                      <a:pt x="15817" y="6548"/>
                      <a:pt x="15817" y="6491"/>
                    </a:cubicBezTo>
                    <a:cubicBezTo>
                      <a:pt x="15873" y="6435"/>
                      <a:pt x="15944" y="6321"/>
                      <a:pt x="15944" y="6251"/>
                    </a:cubicBezTo>
                    <a:cubicBezTo>
                      <a:pt x="15760" y="6080"/>
                      <a:pt x="15647" y="5967"/>
                      <a:pt x="15462" y="5840"/>
                    </a:cubicBezTo>
                    <a:cubicBezTo>
                      <a:pt x="15236" y="5669"/>
                      <a:pt x="15051" y="5542"/>
                      <a:pt x="14881" y="5372"/>
                    </a:cubicBezTo>
                    <a:cubicBezTo>
                      <a:pt x="10913" y="2424"/>
                      <a:pt x="6194" y="582"/>
                      <a:pt x="1234" y="57"/>
                    </a:cubicBezTo>
                    <a:lnTo>
                      <a:pt x="1177" y="57"/>
                    </a:lnTo>
                    <a:cubicBezTo>
                      <a:pt x="1120" y="1"/>
                      <a:pt x="993" y="1"/>
                      <a:pt x="9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4"/>
              <p:cNvSpPr/>
              <p:nvPr/>
            </p:nvSpPr>
            <p:spPr>
              <a:xfrm>
                <a:off x="4115200" y="836175"/>
                <a:ext cx="336625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13465" h="6194" extrusionOk="0">
                    <a:moveTo>
                      <a:pt x="1" y="1"/>
                    </a:moveTo>
                    <a:cubicBezTo>
                      <a:pt x="298" y="525"/>
                      <a:pt x="653" y="1064"/>
                      <a:pt x="1007" y="1588"/>
                    </a:cubicBezTo>
                    <a:cubicBezTo>
                      <a:pt x="1716" y="1645"/>
                      <a:pt x="2368" y="1772"/>
                      <a:pt x="2949" y="1942"/>
                    </a:cubicBezTo>
                    <a:cubicBezTo>
                      <a:pt x="3076" y="1942"/>
                      <a:pt x="3133" y="1942"/>
                      <a:pt x="3246" y="1999"/>
                    </a:cubicBezTo>
                    <a:cubicBezTo>
                      <a:pt x="6081" y="2651"/>
                      <a:pt x="8745" y="3770"/>
                      <a:pt x="11154" y="5315"/>
                    </a:cubicBezTo>
                    <a:cubicBezTo>
                      <a:pt x="11225" y="5372"/>
                      <a:pt x="11339" y="5429"/>
                      <a:pt x="11395" y="5485"/>
                    </a:cubicBezTo>
                    <a:cubicBezTo>
                      <a:pt x="11750" y="5726"/>
                      <a:pt x="12104" y="5953"/>
                      <a:pt x="12458" y="6194"/>
                    </a:cubicBezTo>
                    <a:cubicBezTo>
                      <a:pt x="12699" y="6024"/>
                      <a:pt x="12926" y="5783"/>
                      <a:pt x="13167" y="5542"/>
                    </a:cubicBezTo>
                    <a:cubicBezTo>
                      <a:pt x="13280" y="5429"/>
                      <a:pt x="13351" y="5315"/>
                      <a:pt x="13464" y="5188"/>
                    </a:cubicBezTo>
                    <a:cubicBezTo>
                      <a:pt x="13223" y="5018"/>
                      <a:pt x="12997" y="4833"/>
                      <a:pt x="12756" y="4720"/>
                    </a:cubicBezTo>
                    <a:cubicBezTo>
                      <a:pt x="12642" y="4607"/>
                      <a:pt x="12458" y="4479"/>
                      <a:pt x="12345" y="4422"/>
                    </a:cubicBezTo>
                    <a:cubicBezTo>
                      <a:pt x="9156" y="2297"/>
                      <a:pt x="5613" y="936"/>
                      <a:pt x="1829" y="284"/>
                    </a:cubicBezTo>
                    <a:cubicBezTo>
                      <a:pt x="1772" y="227"/>
                      <a:pt x="1716" y="227"/>
                      <a:pt x="1659" y="227"/>
                    </a:cubicBezTo>
                    <a:cubicBezTo>
                      <a:pt x="1120" y="171"/>
                      <a:pt x="525" y="5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>
                <a:off x="3564625" y="353250"/>
                <a:ext cx="175750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5429" extrusionOk="0">
                    <a:moveTo>
                      <a:pt x="3543" y="1"/>
                    </a:moveTo>
                    <a:cubicBezTo>
                      <a:pt x="0" y="1"/>
                      <a:pt x="0" y="5429"/>
                      <a:pt x="3543" y="5429"/>
                    </a:cubicBezTo>
                    <a:cubicBezTo>
                      <a:pt x="7030" y="5429"/>
                      <a:pt x="7030" y="1"/>
                      <a:pt x="35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>
                <a:off x="3456125" y="402475"/>
                <a:ext cx="229325" cy="731775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29271" extrusionOk="0">
                    <a:moveTo>
                      <a:pt x="7724" y="1"/>
                    </a:moveTo>
                    <a:cubicBezTo>
                      <a:pt x="7123" y="1"/>
                      <a:pt x="6446" y="396"/>
                      <a:pt x="6339" y="1051"/>
                    </a:cubicBezTo>
                    <a:cubicBezTo>
                      <a:pt x="5049" y="10022"/>
                      <a:pt x="3036" y="18879"/>
                      <a:pt x="315" y="27553"/>
                    </a:cubicBezTo>
                    <a:cubicBezTo>
                      <a:pt x="0" y="28583"/>
                      <a:pt x="857" y="29271"/>
                      <a:pt x="1718" y="29271"/>
                    </a:cubicBezTo>
                    <a:cubicBezTo>
                      <a:pt x="2289" y="29271"/>
                      <a:pt x="2861" y="28968"/>
                      <a:pt x="3093" y="28261"/>
                    </a:cubicBezTo>
                    <a:cubicBezTo>
                      <a:pt x="5757" y="19645"/>
                      <a:pt x="7756" y="10730"/>
                      <a:pt x="9060" y="1759"/>
                    </a:cubicBezTo>
                    <a:cubicBezTo>
                      <a:pt x="9173" y="980"/>
                      <a:pt x="8890" y="271"/>
                      <a:pt x="8053" y="44"/>
                    </a:cubicBezTo>
                    <a:cubicBezTo>
                      <a:pt x="7949" y="15"/>
                      <a:pt x="7838" y="1"/>
                      <a:pt x="7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>
                <a:off x="3391725" y="1075325"/>
                <a:ext cx="175750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5429" extrusionOk="0">
                    <a:moveTo>
                      <a:pt x="3487" y="1"/>
                    </a:moveTo>
                    <a:cubicBezTo>
                      <a:pt x="0" y="1"/>
                      <a:pt x="0" y="5429"/>
                      <a:pt x="3487" y="5429"/>
                    </a:cubicBezTo>
                    <a:cubicBezTo>
                      <a:pt x="7030" y="5429"/>
                      <a:pt x="7030" y="1"/>
                      <a:pt x="3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3670900" y="1553650"/>
                <a:ext cx="224300" cy="522625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20905" extrusionOk="0">
                    <a:moveTo>
                      <a:pt x="4550" y="0"/>
                    </a:moveTo>
                    <a:cubicBezTo>
                      <a:pt x="469" y="0"/>
                      <a:pt x="1" y="5598"/>
                      <a:pt x="3133" y="6902"/>
                    </a:cubicBezTo>
                    <a:cubicBezTo>
                      <a:pt x="4012" y="11508"/>
                      <a:pt x="4607" y="16171"/>
                      <a:pt x="4834" y="20904"/>
                    </a:cubicBezTo>
                    <a:lnTo>
                      <a:pt x="8731" y="20904"/>
                    </a:lnTo>
                    <a:cubicBezTo>
                      <a:pt x="8448" y="16001"/>
                      <a:pt x="7852" y="11097"/>
                      <a:pt x="6959" y="6250"/>
                    </a:cubicBezTo>
                    <a:cubicBezTo>
                      <a:pt x="8972" y="4365"/>
                      <a:pt x="8150" y="0"/>
                      <a:pt x="4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4295200" y="1553650"/>
                <a:ext cx="222875" cy="522625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20905" extrusionOk="0">
                    <a:moveTo>
                      <a:pt x="4379" y="0"/>
                    </a:moveTo>
                    <a:cubicBezTo>
                      <a:pt x="766" y="0"/>
                      <a:pt x="0" y="4365"/>
                      <a:pt x="2013" y="6250"/>
                    </a:cubicBezTo>
                    <a:cubicBezTo>
                      <a:pt x="1120" y="11097"/>
                      <a:pt x="539" y="16001"/>
                      <a:pt x="241" y="20904"/>
                    </a:cubicBezTo>
                    <a:lnTo>
                      <a:pt x="4082" y="20904"/>
                    </a:lnTo>
                    <a:cubicBezTo>
                      <a:pt x="4379" y="16171"/>
                      <a:pt x="4904" y="11508"/>
                      <a:pt x="5797" y="6902"/>
                    </a:cubicBezTo>
                    <a:cubicBezTo>
                      <a:pt x="8915" y="5598"/>
                      <a:pt x="8447" y="0"/>
                      <a:pt x="43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>
                <a:off x="3223425" y="1135150"/>
                <a:ext cx="286450" cy="531900"/>
              </a:xfrm>
              <a:custGeom>
                <a:avLst/>
                <a:gdLst/>
                <a:ahLst/>
                <a:cxnLst/>
                <a:rect l="l" t="t" r="r" b="b"/>
                <a:pathLst>
                  <a:path w="11458" h="21276" extrusionOk="0">
                    <a:moveTo>
                      <a:pt x="9436" y="1"/>
                    </a:moveTo>
                    <a:cubicBezTo>
                      <a:pt x="9281" y="1"/>
                      <a:pt x="9123" y="60"/>
                      <a:pt x="8986" y="201"/>
                    </a:cubicBezTo>
                    <a:cubicBezTo>
                      <a:pt x="5372" y="3688"/>
                      <a:pt x="2367" y="7698"/>
                      <a:pt x="0" y="12007"/>
                    </a:cubicBezTo>
                    <a:lnTo>
                      <a:pt x="0" y="15139"/>
                    </a:lnTo>
                    <a:cubicBezTo>
                      <a:pt x="2424" y="10009"/>
                      <a:pt x="5797" y="5275"/>
                      <a:pt x="9921" y="1321"/>
                    </a:cubicBezTo>
                    <a:lnTo>
                      <a:pt x="9921" y="1321"/>
                    </a:lnTo>
                    <a:cubicBezTo>
                      <a:pt x="7682" y="7755"/>
                      <a:pt x="4252" y="13778"/>
                      <a:pt x="0" y="19036"/>
                    </a:cubicBezTo>
                    <a:lnTo>
                      <a:pt x="0" y="21275"/>
                    </a:lnTo>
                    <a:cubicBezTo>
                      <a:pt x="4961" y="15493"/>
                      <a:pt x="8801" y="8818"/>
                      <a:pt x="11282" y="1619"/>
                    </a:cubicBezTo>
                    <a:cubicBezTo>
                      <a:pt x="11458" y="1100"/>
                      <a:pt x="11057" y="771"/>
                      <a:pt x="10624" y="771"/>
                    </a:cubicBezTo>
                    <a:cubicBezTo>
                      <a:pt x="10465" y="771"/>
                      <a:pt x="10302" y="815"/>
                      <a:pt x="10162" y="910"/>
                    </a:cubicBezTo>
                    <a:cubicBezTo>
                      <a:pt x="10287" y="471"/>
                      <a:pt x="9873" y="1"/>
                      <a:pt x="9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44"/>
            <p:cNvGrpSpPr/>
            <p:nvPr/>
          </p:nvGrpSpPr>
          <p:grpSpPr>
            <a:xfrm>
              <a:off x="3284425" y="481875"/>
              <a:ext cx="855975" cy="630325"/>
              <a:chOff x="3284425" y="481875"/>
              <a:chExt cx="855975" cy="630325"/>
            </a:xfrm>
          </p:grpSpPr>
          <p:sp>
            <p:nvSpPr>
              <p:cNvPr id="702" name="Google Shape;702;p44"/>
              <p:cNvSpPr/>
              <p:nvPr/>
            </p:nvSpPr>
            <p:spPr>
              <a:xfrm>
                <a:off x="3958975" y="891575"/>
                <a:ext cx="181425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5835" extrusionOk="0">
                    <a:moveTo>
                      <a:pt x="3208" y="1"/>
                    </a:moveTo>
                    <a:cubicBezTo>
                      <a:pt x="2733" y="1"/>
                      <a:pt x="2261" y="118"/>
                      <a:pt x="1828" y="378"/>
                    </a:cubicBezTo>
                    <a:cubicBezTo>
                      <a:pt x="638" y="1200"/>
                      <a:pt x="525" y="2915"/>
                      <a:pt x="1644" y="3865"/>
                    </a:cubicBezTo>
                    <a:cubicBezTo>
                      <a:pt x="1696" y="3911"/>
                      <a:pt x="1774" y="3938"/>
                      <a:pt x="1832" y="3938"/>
                    </a:cubicBezTo>
                    <a:cubicBezTo>
                      <a:pt x="1918" y="3938"/>
                      <a:pt x="1963" y="3880"/>
                      <a:pt x="1828" y="3737"/>
                    </a:cubicBezTo>
                    <a:cubicBezTo>
                      <a:pt x="1063" y="3099"/>
                      <a:pt x="1233" y="1682"/>
                      <a:pt x="1942" y="1030"/>
                    </a:cubicBezTo>
                    <a:cubicBezTo>
                      <a:pt x="2390" y="613"/>
                      <a:pt x="2998" y="402"/>
                      <a:pt x="3593" y="402"/>
                    </a:cubicBezTo>
                    <a:cubicBezTo>
                      <a:pt x="4091" y="402"/>
                      <a:pt x="4580" y="549"/>
                      <a:pt x="4960" y="846"/>
                    </a:cubicBezTo>
                    <a:cubicBezTo>
                      <a:pt x="5896" y="1498"/>
                      <a:pt x="6604" y="2972"/>
                      <a:pt x="6137" y="4091"/>
                    </a:cubicBezTo>
                    <a:cubicBezTo>
                      <a:pt x="5669" y="5098"/>
                      <a:pt x="4309" y="5395"/>
                      <a:pt x="3359" y="5395"/>
                    </a:cubicBezTo>
                    <a:cubicBezTo>
                      <a:pt x="2764" y="5338"/>
                      <a:pt x="2183" y="5225"/>
                      <a:pt x="1701" y="4927"/>
                    </a:cubicBezTo>
                    <a:cubicBezTo>
                      <a:pt x="1176" y="4687"/>
                      <a:pt x="822" y="4276"/>
                      <a:pt x="411" y="3808"/>
                    </a:cubicBezTo>
                    <a:cubicBezTo>
                      <a:pt x="354" y="3737"/>
                      <a:pt x="227" y="3624"/>
                      <a:pt x="170" y="3624"/>
                    </a:cubicBezTo>
                    <a:cubicBezTo>
                      <a:pt x="114" y="3624"/>
                      <a:pt x="0" y="3624"/>
                      <a:pt x="57" y="3680"/>
                    </a:cubicBezTo>
                    <a:cubicBezTo>
                      <a:pt x="525" y="4800"/>
                      <a:pt x="1942" y="5579"/>
                      <a:pt x="3061" y="5749"/>
                    </a:cubicBezTo>
                    <a:cubicBezTo>
                      <a:pt x="3333" y="5804"/>
                      <a:pt x="3629" y="5834"/>
                      <a:pt x="3931" y="5834"/>
                    </a:cubicBezTo>
                    <a:cubicBezTo>
                      <a:pt x="4951" y="5834"/>
                      <a:pt x="6045" y="5494"/>
                      <a:pt x="6548" y="4630"/>
                    </a:cubicBezTo>
                    <a:cubicBezTo>
                      <a:pt x="7256" y="3383"/>
                      <a:pt x="6378" y="1739"/>
                      <a:pt x="5485" y="903"/>
                    </a:cubicBezTo>
                    <a:cubicBezTo>
                      <a:pt x="4848" y="347"/>
                      <a:pt x="4025" y="1"/>
                      <a:pt x="3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3610525" y="948150"/>
                <a:ext cx="323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4264" extrusionOk="0">
                    <a:moveTo>
                      <a:pt x="12634" y="0"/>
                    </a:moveTo>
                    <a:cubicBezTo>
                      <a:pt x="11160" y="0"/>
                      <a:pt x="9687" y="765"/>
                      <a:pt x="8624" y="1828"/>
                    </a:cubicBezTo>
                    <a:cubicBezTo>
                      <a:pt x="8439" y="1474"/>
                      <a:pt x="8269" y="1191"/>
                      <a:pt x="8142" y="893"/>
                    </a:cubicBezTo>
                    <a:cubicBezTo>
                      <a:pt x="8097" y="849"/>
                      <a:pt x="7871" y="657"/>
                      <a:pt x="7774" y="657"/>
                    </a:cubicBezTo>
                    <a:cubicBezTo>
                      <a:pt x="7748" y="657"/>
                      <a:pt x="7731" y="672"/>
                      <a:pt x="7731" y="709"/>
                    </a:cubicBezTo>
                    <a:cubicBezTo>
                      <a:pt x="7731" y="950"/>
                      <a:pt x="7674" y="1247"/>
                      <a:pt x="7561" y="1474"/>
                    </a:cubicBezTo>
                    <a:cubicBezTo>
                      <a:pt x="7473" y="1562"/>
                      <a:pt x="7278" y="1730"/>
                      <a:pt x="7147" y="1730"/>
                    </a:cubicBezTo>
                    <a:cubicBezTo>
                      <a:pt x="7087" y="1730"/>
                      <a:pt x="7040" y="1695"/>
                      <a:pt x="7022" y="1602"/>
                    </a:cubicBezTo>
                    <a:cubicBezTo>
                      <a:pt x="7022" y="1555"/>
                      <a:pt x="6825" y="1387"/>
                      <a:pt x="6721" y="1387"/>
                    </a:cubicBezTo>
                    <a:cubicBezTo>
                      <a:pt x="6697" y="1387"/>
                      <a:pt x="6678" y="1396"/>
                      <a:pt x="6668" y="1417"/>
                    </a:cubicBezTo>
                    <a:cubicBezTo>
                      <a:pt x="6370" y="1772"/>
                      <a:pt x="6016" y="2183"/>
                      <a:pt x="5718" y="2537"/>
                    </a:cubicBezTo>
                    <a:cubicBezTo>
                      <a:pt x="5718" y="2446"/>
                      <a:pt x="5537" y="2274"/>
                      <a:pt x="5428" y="2274"/>
                    </a:cubicBezTo>
                    <a:cubicBezTo>
                      <a:pt x="5401" y="2274"/>
                      <a:pt x="5378" y="2285"/>
                      <a:pt x="5364" y="2310"/>
                    </a:cubicBezTo>
                    <a:cubicBezTo>
                      <a:pt x="5194" y="2480"/>
                      <a:pt x="4953" y="2778"/>
                      <a:pt x="4655" y="2835"/>
                    </a:cubicBezTo>
                    <a:cubicBezTo>
                      <a:pt x="4614" y="2853"/>
                      <a:pt x="4576" y="2861"/>
                      <a:pt x="4542" y="2861"/>
                    </a:cubicBezTo>
                    <a:cubicBezTo>
                      <a:pt x="4343" y="2861"/>
                      <a:pt x="4279" y="2573"/>
                      <a:pt x="4485" y="2367"/>
                    </a:cubicBezTo>
                    <a:cubicBezTo>
                      <a:pt x="4537" y="2315"/>
                      <a:pt x="4246" y="2062"/>
                      <a:pt x="4109" y="2062"/>
                    </a:cubicBezTo>
                    <a:cubicBezTo>
                      <a:pt x="4096" y="2062"/>
                      <a:pt x="4084" y="2064"/>
                      <a:pt x="4074" y="2069"/>
                    </a:cubicBezTo>
                    <a:cubicBezTo>
                      <a:pt x="3663" y="2367"/>
                      <a:pt x="3309" y="2721"/>
                      <a:pt x="3011" y="3189"/>
                    </a:cubicBezTo>
                    <a:cubicBezTo>
                      <a:pt x="2955" y="2891"/>
                      <a:pt x="2884" y="2664"/>
                      <a:pt x="2884" y="2367"/>
                    </a:cubicBezTo>
                    <a:cubicBezTo>
                      <a:pt x="2884" y="2274"/>
                      <a:pt x="2732" y="2096"/>
                      <a:pt x="2607" y="2096"/>
                    </a:cubicBezTo>
                    <a:cubicBezTo>
                      <a:pt x="2580" y="2096"/>
                      <a:pt x="2553" y="2105"/>
                      <a:pt x="2530" y="2126"/>
                    </a:cubicBezTo>
                    <a:cubicBezTo>
                      <a:pt x="1764" y="2835"/>
                      <a:pt x="886" y="3430"/>
                      <a:pt x="49" y="4082"/>
                    </a:cubicBezTo>
                    <a:cubicBezTo>
                      <a:pt x="1" y="4130"/>
                      <a:pt x="130" y="4263"/>
                      <a:pt x="204" y="4263"/>
                    </a:cubicBezTo>
                    <a:cubicBezTo>
                      <a:pt x="215" y="4263"/>
                      <a:pt x="226" y="4260"/>
                      <a:pt x="234" y="4252"/>
                    </a:cubicBezTo>
                    <a:cubicBezTo>
                      <a:pt x="1056" y="3784"/>
                      <a:pt x="1821" y="3246"/>
                      <a:pt x="2530" y="2664"/>
                    </a:cubicBezTo>
                    <a:cubicBezTo>
                      <a:pt x="2600" y="2962"/>
                      <a:pt x="2657" y="3316"/>
                      <a:pt x="2827" y="3600"/>
                    </a:cubicBezTo>
                    <a:cubicBezTo>
                      <a:pt x="2873" y="3657"/>
                      <a:pt x="3038" y="3815"/>
                      <a:pt x="3130" y="3815"/>
                    </a:cubicBezTo>
                    <a:cubicBezTo>
                      <a:pt x="3153" y="3815"/>
                      <a:pt x="3171" y="3806"/>
                      <a:pt x="3182" y="3784"/>
                    </a:cubicBezTo>
                    <a:cubicBezTo>
                      <a:pt x="3422" y="3373"/>
                      <a:pt x="3720" y="3019"/>
                      <a:pt x="4018" y="2721"/>
                    </a:cubicBezTo>
                    <a:cubicBezTo>
                      <a:pt x="4131" y="2891"/>
                      <a:pt x="4301" y="3019"/>
                      <a:pt x="4429" y="3075"/>
                    </a:cubicBezTo>
                    <a:cubicBezTo>
                      <a:pt x="4553" y="3147"/>
                      <a:pt x="4688" y="3178"/>
                      <a:pt x="4819" y="3178"/>
                    </a:cubicBezTo>
                    <a:cubicBezTo>
                      <a:pt x="5001" y="3178"/>
                      <a:pt x="5176" y="3118"/>
                      <a:pt x="5307" y="3019"/>
                    </a:cubicBezTo>
                    <a:lnTo>
                      <a:pt x="5307" y="3075"/>
                    </a:lnTo>
                    <a:cubicBezTo>
                      <a:pt x="5307" y="3168"/>
                      <a:pt x="5506" y="3346"/>
                      <a:pt x="5610" y="3346"/>
                    </a:cubicBezTo>
                    <a:cubicBezTo>
                      <a:pt x="5633" y="3346"/>
                      <a:pt x="5651" y="3337"/>
                      <a:pt x="5662" y="3316"/>
                    </a:cubicBezTo>
                    <a:cubicBezTo>
                      <a:pt x="6073" y="2835"/>
                      <a:pt x="6498" y="2310"/>
                      <a:pt x="6909" y="1828"/>
                    </a:cubicBezTo>
                    <a:cubicBezTo>
                      <a:pt x="7079" y="1956"/>
                      <a:pt x="7263" y="2013"/>
                      <a:pt x="7490" y="2013"/>
                    </a:cubicBezTo>
                    <a:cubicBezTo>
                      <a:pt x="7844" y="1956"/>
                      <a:pt x="7972" y="1658"/>
                      <a:pt x="8085" y="1361"/>
                    </a:cubicBezTo>
                    <a:cubicBezTo>
                      <a:pt x="8198" y="1602"/>
                      <a:pt x="8326" y="1828"/>
                      <a:pt x="8439" y="2126"/>
                    </a:cubicBezTo>
                    <a:cubicBezTo>
                      <a:pt x="8486" y="2172"/>
                      <a:pt x="8654" y="2340"/>
                      <a:pt x="8776" y="2340"/>
                    </a:cubicBezTo>
                    <a:cubicBezTo>
                      <a:pt x="8804" y="2340"/>
                      <a:pt x="8829" y="2331"/>
                      <a:pt x="8850" y="2310"/>
                    </a:cubicBezTo>
                    <a:cubicBezTo>
                      <a:pt x="9389" y="1772"/>
                      <a:pt x="10041" y="1304"/>
                      <a:pt x="10749" y="950"/>
                    </a:cubicBezTo>
                    <a:cubicBezTo>
                      <a:pt x="11387" y="595"/>
                      <a:pt x="12096" y="411"/>
                      <a:pt x="12804" y="241"/>
                    </a:cubicBezTo>
                    <a:cubicBezTo>
                      <a:pt x="12932" y="184"/>
                      <a:pt x="12691" y="0"/>
                      <a:pt x="12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>
                <a:off x="3613525" y="988175"/>
                <a:ext cx="332000" cy="124025"/>
              </a:xfrm>
              <a:custGeom>
                <a:avLst/>
                <a:gdLst/>
                <a:ahLst/>
                <a:cxnLst/>
                <a:rect l="l" t="t" r="r" b="b"/>
                <a:pathLst>
                  <a:path w="13280" h="4961" extrusionOk="0">
                    <a:moveTo>
                      <a:pt x="12982" y="1"/>
                    </a:moveTo>
                    <a:cubicBezTo>
                      <a:pt x="11806" y="171"/>
                      <a:pt x="10686" y="582"/>
                      <a:pt x="9623" y="879"/>
                    </a:cubicBezTo>
                    <a:cubicBezTo>
                      <a:pt x="8504" y="1234"/>
                      <a:pt x="7441" y="1588"/>
                      <a:pt x="6378" y="1999"/>
                    </a:cubicBezTo>
                    <a:cubicBezTo>
                      <a:pt x="4252" y="2778"/>
                      <a:pt x="2126" y="3657"/>
                      <a:pt x="114" y="4663"/>
                    </a:cubicBezTo>
                    <a:cubicBezTo>
                      <a:pt x="0" y="4720"/>
                      <a:pt x="284" y="4961"/>
                      <a:pt x="355" y="4961"/>
                    </a:cubicBezTo>
                    <a:cubicBezTo>
                      <a:pt x="2480" y="3955"/>
                      <a:pt x="4535" y="3062"/>
                      <a:pt x="6732" y="2296"/>
                    </a:cubicBezTo>
                    <a:cubicBezTo>
                      <a:pt x="7795" y="1885"/>
                      <a:pt x="8858" y="1531"/>
                      <a:pt x="9921" y="1177"/>
                    </a:cubicBezTo>
                    <a:cubicBezTo>
                      <a:pt x="10984" y="823"/>
                      <a:pt x="12103" y="582"/>
                      <a:pt x="13166" y="171"/>
                    </a:cubicBezTo>
                    <a:cubicBezTo>
                      <a:pt x="13280" y="114"/>
                      <a:pt x="13039" y="1"/>
                      <a:pt x="12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>
                <a:off x="3567450" y="481875"/>
                <a:ext cx="130075" cy="121475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4859" extrusionOk="0">
                    <a:moveTo>
                      <a:pt x="2665" y="0"/>
                    </a:moveTo>
                    <a:cubicBezTo>
                      <a:pt x="1659" y="0"/>
                      <a:pt x="780" y="582"/>
                      <a:pt x="426" y="1474"/>
                    </a:cubicBezTo>
                    <a:cubicBezTo>
                      <a:pt x="1" y="2353"/>
                      <a:pt x="299" y="3359"/>
                      <a:pt x="950" y="4011"/>
                    </a:cubicBezTo>
                    <a:cubicBezTo>
                      <a:pt x="1452" y="4557"/>
                      <a:pt x="2131" y="4859"/>
                      <a:pt x="2844" y="4859"/>
                    </a:cubicBezTo>
                    <a:cubicBezTo>
                      <a:pt x="3056" y="4859"/>
                      <a:pt x="3272" y="4832"/>
                      <a:pt x="3487" y="4776"/>
                    </a:cubicBezTo>
                    <a:cubicBezTo>
                      <a:pt x="4380" y="4536"/>
                      <a:pt x="5202" y="3714"/>
                      <a:pt x="5145" y="2764"/>
                    </a:cubicBezTo>
                    <a:cubicBezTo>
                      <a:pt x="5145" y="2240"/>
                      <a:pt x="4791" y="1829"/>
                      <a:pt x="4323" y="1644"/>
                    </a:cubicBezTo>
                    <a:cubicBezTo>
                      <a:pt x="4221" y="1617"/>
                      <a:pt x="4116" y="1603"/>
                      <a:pt x="4015" y="1603"/>
                    </a:cubicBezTo>
                    <a:cubicBezTo>
                      <a:pt x="3697" y="1603"/>
                      <a:pt x="3417" y="1743"/>
                      <a:pt x="3374" y="2055"/>
                    </a:cubicBezTo>
                    <a:cubicBezTo>
                      <a:pt x="3374" y="2160"/>
                      <a:pt x="3535" y="2255"/>
                      <a:pt x="3625" y="2255"/>
                    </a:cubicBezTo>
                    <a:cubicBezTo>
                      <a:pt x="3645" y="2255"/>
                      <a:pt x="3661" y="2250"/>
                      <a:pt x="3672" y="2240"/>
                    </a:cubicBezTo>
                    <a:cubicBezTo>
                      <a:pt x="3755" y="2063"/>
                      <a:pt x="3999" y="1955"/>
                      <a:pt x="4218" y="1955"/>
                    </a:cubicBezTo>
                    <a:cubicBezTo>
                      <a:pt x="4297" y="1955"/>
                      <a:pt x="4373" y="1969"/>
                      <a:pt x="4437" y="1999"/>
                    </a:cubicBezTo>
                    <a:cubicBezTo>
                      <a:pt x="4791" y="2126"/>
                      <a:pt x="4734" y="2707"/>
                      <a:pt x="4678" y="3005"/>
                    </a:cubicBezTo>
                    <a:cubicBezTo>
                      <a:pt x="4494" y="3714"/>
                      <a:pt x="3785" y="4252"/>
                      <a:pt x="3076" y="4479"/>
                    </a:cubicBezTo>
                    <a:cubicBezTo>
                      <a:pt x="2907" y="4520"/>
                      <a:pt x="2738" y="4539"/>
                      <a:pt x="2573" y="4539"/>
                    </a:cubicBezTo>
                    <a:cubicBezTo>
                      <a:pt x="1987" y="4539"/>
                      <a:pt x="1439" y="4291"/>
                      <a:pt x="1064" y="3827"/>
                    </a:cubicBezTo>
                    <a:cubicBezTo>
                      <a:pt x="596" y="3189"/>
                      <a:pt x="483" y="2353"/>
                      <a:pt x="837" y="1644"/>
                    </a:cubicBezTo>
                    <a:cubicBezTo>
                      <a:pt x="1191" y="879"/>
                      <a:pt x="2013" y="284"/>
                      <a:pt x="2835" y="284"/>
                    </a:cubicBezTo>
                    <a:cubicBezTo>
                      <a:pt x="3020" y="284"/>
                      <a:pt x="2722" y="0"/>
                      <a:pt x="26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4"/>
              <p:cNvSpPr/>
              <p:nvPr/>
            </p:nvSpPr>
            <p:spPr>
              <a:xfrm>
                <a:off x="3293125" y="588175"/>
                <a:ext cx="242125" cy="75400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016" extrusionOk="0">
                    <a:moveTo>
                      <a:pt x="9387" y="0"/>
                    </a:moveTo>
                    <a:cubicBezTo>
                      <a:pt x="8494" y="0"/>
                      <a:pt x="7558" y="170"/>
                      <a:pt x="6666" y="284"/>
                    </a:cubicBezTo>
                    <a:cubicBezTo>
                      <a:pt x="6496" y="354"/>
                      <a:pt x="6255" y="354"/>
                      <a:pt x="6085" y="411"/>
                    </a:cubicBezTo>
                    <a:cubicBezTo>
                      <a:pt x="5900" y="411"/>
                      <a:pt x="5659" y="411"/>
                      <a:pt x="5546" y="468"/>
                    </a:cubicBezTo>
                    <a:cubicBezTo>
                      <a:pt x="5433" y="581"/>
                      <a:pt x="5305" y="709"/>
                      <a:pt x="5248" y="822"/>
                    </a:cubicBezTo>
                    <a:cubicBezTo>
                      <a:pt x="5181" y="856"/>
                      <a:pt x="4988" y="955"/>
                      <a:pt x="4867" y="955"/>
                    </a:cubicBezTo>
                    <a:cubicBezTo>
                      <a:pt x="4784" y="955"/>
                      <a:pt x="4735" y="909"/>
                      <a:pt x="4781" y="765"/>
                    </a:cubicBezTo>
                    <a:cubicBezTo>
                      <a:pt x="4876" y="658"/>
                      <a:pt x="4602" y="442"/>
                      <a:pt x="4444" y="442"/>
                    </a:cubicBezTo>
                    <a:cubicBezTo>
                      <a:pt x="4414" y="442"/>
                      <a:pt x="4388" y="450"/>
                      <a:pt x="4370" y="468"/>
                    </a:cubicBezTo>
                    <a:cubicBezTo>
                      <a:pt x="4242" y="638"/>
                      <a:pt x="4129" y="822"/>
                      <a:pt x="3959" y="992"/>
                    </a:cubicBezTo>
                    <a:cubicBezTo>
                      <a:pt x="3888" y="1063"/>
                      <a:pt x="3730" y="1147"/>
                      <a:pt x="3613" y="1147"/>
                    </a:cubicBezTo>
                    <a:cubicBezTo>
                      <a:pt x="3519" y="1147"/>
                      <a:pt x="3452" y="1093"/>
                      <a:pt x="3477" y="935"/>
                    </a:cubicBezTo>
                    <a:cubicBezTo>
                      <a:pt x="3477" y="840"/>
                      <a:pt x="3184" y="613"/>
                      <a:pt x="3093" y="613"/>
                    </a:cubicBezTo>
                    <a:cubicBezTo>
                      <a:pt x="3076" y="613"/>
                      <a:pt x="3066" y="620"/>
                      <a:pt x="3066" y="638"/>
                    </a:cubicBezTo>
                    <a:cubicBezTo>
                      <a:pt x="2825" y="1176"/>
                      <a:pt x="2598" y="1644"/>
                      <a:pt x="2187" y="2055"/>
                    </a:cubicBezTo>
                    <a:cubicBezTo>
                      <a:pt x="2116" y="1644"/>
                      <a:pt x="2003" y="1233"/>
                      <a:pt x="1946" y="822"/>
                    </a:cubicBezTo>
                    <a:cubicBezTo>
                      <a:pt x="1900" y="776"/>
                      <a:pt x="1732" y="608"/>
                      <a:pt x="1640" y="608"/>
                    </a:cubicBezTo>
                    <a:cubicBezTo>
                      <a:pt x="1620" y="608"/>
                      <a:pt x="1603" y="617"/>
                      <a:pt x="1592" y="638"/>
                    </a:cubicBezTo>
                    <a:cubicBezTo>
                      <a:pt x="1053" y="1346"/>
                      <a:pt x="529" y="2055"/>
                      <a:pt x="61" y="2764"/>
                    </a:cubicBezTo>
                    <a:cubicBezTo>
                      <a:pt x="0" y="2874"/>
                      <a:pt x="214" y="3016"/>
                      <a:pt x="310" y="3016"/>
                    </a:cubicBezTo>
                    <a:cubicBezTo>
                      <a:pt x="325" y="3016"/>
                      <a:pt x="337" y="3012"/>
                      <a:pt x="345" y="3005"/>
                    </a:cubicBezTo>
                    <a:cubicBezTo>
                      <a:pt x="827" y="2409"/>
                      <a:pt x="1238" y="1828"/>
                      <a:pt x="1649" y="1233"/>
                    </a:cubicBezTo>
                    <a:cubicBezTo>
                      <a:pt x="1762" y="1644"/>
                      <a:pt x="1833" y="1998"/>
                      <a:pt x="1890" y="2409"/>
                    </a:cubicBezTo>
                    <a:cubicBezTo>
                      <a:pt x="1936" y="2513"/>
                      <a:pt x="2102" y="2681"/>
                      <a:pt x="2224" y="2681"/>
                    </a:cubicBezTo>
                    <a:cubicBezTo>
                      <a:pt x="2253" y="2681"/>
                      <a:pt x="2279" y="2672"/>
                      <a:pt x="2301" y="2650"/>
                    </a:cubicBezTo>
                    <a:cubicBezTo>
                      <a:pt x="2768" y="2239"/>
                      <a:pt x="3066" y="1772"/>
                      <a:pt x="3307" y="1290"/>
                    </a:cubicBezTo>
                    <a:cubicBezTo>
                      <a:pt x="3477" y="1346"/>
                      <a:pt x="3604" y="1474"/>
                      <a:pt x="3774" y="1474"/>
                    </a:cubicBezTo>
                    <a:cubicBezTo>
                      <a:pt x="3818" y="1481"/>
                      <a:pt x="3859" y="1484"/>
                      <a:pt x="3899" y="1484"/>
                    </a:cubicBezTo>
                    <a:cubicBezTo>
                      <a:pt x="4187" y="1484"/>
                      <a:pt x="4397" y="1312"/>
                      <a:pt x="4596" y="1063"/>
                    </a:cubicBezTo>
                    <a:cubicBezTo>
                      <a:pt x="4667" y="1176"/>
                      <a:pt x="4781" y="1233"/>
                      <a:pt x="4837" y="1233"/>
                    </a:cubicBezTo>
                    <a:cubicBezTo>
                      <a:pt x="4968" y="1273"/>
                      <a:pt x="5091" y="1313"/>
                      <a:pt x="5217" y="1313"/>
                    </a:cubicBezTo>
                    <a:cubicBezTo>
                      <a:pt x="5269" y="1313"/>
                      <a:pt x="5322" y="1306"/>
                      <a:pt x="5376" y="1290"/>
                    </a:cubicBezTo>
                    <a:cubicBezTo>
                      <a:pt x="5603" y="1176"/>
                      <a:pt x="5730" y="992"/>
                      <a:pt x="5900" y="879"/>
                    </a:cubicBezTo>
                    <a:cubicBezTo>
                      <a:pt x="6141" y="709"/>
                      <a:pt x="6552" y="709"/>
                      <a:pt x="6850" y="709"/>
                    </a:cubicBezTo>
                    <a:lnTo>
                      <a:pt x="7729" y="524"/>
                    </a:lnTo>
                    <a:cubicBezTo>
                      <a:pt x="8380" y="468"/>
                      <a:pt x="8976" y="354"/>
                      <a:pt x="9557" y="170"/>
                    </a:cubicBezTo>
                    <a:cubicBezTo>
                      <a:pt x="9684" y="170"/>
                      <a:pt x="9443" y="0"/>
                      <a:pt x="9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>
                <a:off x="3284425" y="599850"/>
                <a:ext cx="331950" cy="12147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4859" extrusionOk="0">
                    <a:moveTo>
                      <a:pt x="12923" y="1"/>
                    </a:moveTo>
                    <a:cubicBezTo>
                      <a:pt x="8488" y="879"/>
                      <a:pt x="4122" y="2538"/>
                      <a:pt x="112" y="4663"/>
                    </a:cubicBezTo>
                    <a:cubicBezTo>
                      <a:pt x="1" y="4713"/>
                      <a:pt x="168" y="4858"/>
                      <a:pt x="289" y="4858"/>
                    </a:cubicBezTo>
                    <a:cubicBezTo>
                      <a:pt x="307" y="4858"/>
                      <a:pt x="324" y="4855"/>
                      <a:pt x="339" y="4848"/>
                    </a:cubicBezTo>
                    <a:cubicBezTo>
                      <a:pt x="2408" y="3898"/>
                      <a:pt x="4477" y="2949"/>
                      <a:pt x="6659" y="2183"/>
                    </a:cubicBezTo>
                    <a:cubicBezTo>
                      <a:pt x="8785" y="1418"/>
                      <a:pt x="10968" y="766"/>
                      <a:pt x="13164" y="242"/>
                    </a:cubicBezTo>
                    <a:cubicBezTo>
                      <a:pt x="13278" y="171"/>
                      <a:pt x="13037" y="1"/>
                      <a:pt x="129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8" name="Google Shape;708;p44"/>
          <p:cNvGrpSpPr/>
          <p:nvPr/>
        </p:nvGrpSpPr>
        <p:grpSpPr>
          <a:xfrm>
            <a:off x="5783572" y="1727014"/>
            <a:ext cx="2044270" cy="1900205"/>
            <a:chOff x="-4395750" y="2473100"/>
            <a:chExt cx="2334175" cy="2130275"/>
          </a:xfrm>
        </p:grpSpPr>
        <p:sp>
          <p:nvSpPr>
            <p:cNvPr id="709" name="Google Shape;709;p44"/>
            <p:cNvSpPr/>
            <p:nvPr/>
          </p:nvSpPr>
          <p:spPr>
            <a:xfrm>
              <a:off x="-3816800" y="2473100"/>
              <a:ext cx="648025" cy="626900"/>
            </a:xfrm>
            <a:custGeom>
              <a:avLst/>
              <a:gdLst/>
              <a:ahLst/>
              <a:cxnLst/>
              <a:rect l="l" t="t" r="r" b="b"/>
              <a:pathLst>
                <a:path w="25921" h="25076" extrusionOk="0">
                  <a:moveTo>
                    <a:pt x="13912" y="1"/>
                  </a:moveTo>
                  <a:cubicBezTo>
                    <a:pt x="8586" y="1"/>
                    <a:pt x="3300" y="2995"/>
                    <a:pt x="1346" y="8269"/>
                  </a:cubicBezTo>
                  <a:cubicBezTo>
                    <a:pt x="0" y="12053"/>
                    <a:pt x="1233" y="16362"/>
                    <a:pt x="3600" y="19607"/>
                  </a:cubicBezTo>
                  <a:cubicBezTo>
                    <a:pt x="5130" y="21676"/>
                    <a:pt x="9212" y="24213"/>
                    <a:pt x="9212" y="24213"/>
                  </a:cubicBezTo>
                  <a:cubicBezTo>
                    <a:pt x="10379" y="24793"/>
                    <a:pt x="11767" y="25075"/>
                    <a:pt x="13155" y="25075"/>
                  </a:cubicBezTo>
                  <a:cubicBezTo>
                    <a:pt x="14716" y="25075"/>
                    <a:pt x="16278" y="24719"/>
                    <a:pt x="17531" y="24029"/>
                  </a:cubicBezTo>
                  <a:cubicBezTo>
                    <a:pt x="19954" y="22682"/>
                    <a:pt x="21669" y="20316"/>
                    <a:pt x="22548" y="17722"/>
                  </a:cubicBezTo>
                  <a:cubicBezTo>
                    <a:pt x="23441" y="15114"/>
                    <a:pt x="23554" y="12337"/>
                    <a:pt x="23200" y="9630"/>
                  </a:cubicBezTo>
                  <a:cubicBezTo>
                    <a:pt x="22732" y="6087"/>
                    <a:pt x="25921" y="4783"/>
                    <a:pt x="20422" y="1651"/>
                  </a:cubicBezTo>
                  <a:cubicBezTo>
                    <a:pt x="18409" y="533"/>
                    <a:pt x="16157" y="1"/>
                    <a:pt x="13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-3800875" y="2497825"/>
              <a:ext cx="621825" cy="601625"/>
            </a:xfrm>
            <a:custGeom>
              <a:avLst/>
              <a:gdLst/>
              <a:ahLst/>
              <a:cxnLst/>
              <a:rect l="l" t="t" r="r" b="b"/>
              <a:pathLst>
                <a:path w="24873" h="24065" extrusionOk="0">
                  <a:moveTo>
                    <a:pt x="13331" y="1"/>
                  </a:moveTo>
                  <a:cubicBezTo>
                    <a:pt x="8236" y="1"/>
                    <a:pt x="3191" y="2871"/>
                    <a:pt x="1361" y="7932"/>
                  </a:cubicBezTo>
                  <a:cubicBezTo>
                    <a:pt x="1" y="11589"/>
                    <a:pt x="1191" y="15727"/>
                    <a:pt x="3487" y="18788"/>
                  </a:cubicBezTo>
                  <a:cubicBezTo>
                    <a:pt x="4961" y="20801"/>
                    <a:pt x="8858" y="23224"/>
                    <a:pt x="8858" y="23224"/>
                  </a:cubicBezTo>
                  <a:cubicBezTo>
                    <a:pt x="9984" y="23784"/>
                    <a:pt x="11338" y="24064"/>
                    <a:pt x="12689" y="24064"/>
                  </a:cubicBezTo>
                  <a:cubicBezTo>
                    <a:pt x="14178" y="24064"/>
                    <a:pt x="15663" y="23723"/>
                    <a:pt x="16837" y="23040"/>
                  </a:cubicBezTo>
                  <a:cubicBezTo>
                    <a:pt x="19133" y="21750"/>
                    <a:pt x="20791" y="19497"/>
                    <a:pt x="21613" y="17017"/>
                  </a:cubicBezTo>
                  <a:cubicBezTo>
                    <a:pt x="22506" y="14536"/>
                    <a:pt x="22563" y="11886"/>
                    <a:pt x="22265" y="9293"/>
                  </a:cubicBezTo>
                  <a:cubicBezTo>
                    <a:pt x="21798" y="5863"/>
                    <a:pt x="24873" y="4616"/>
                    <a:pt x="19615" y="1611"/>
                  </a:cubicBezTo>
                  <a:cubicBezTo>
                    <a:pt x="17674" y="520"/>
                    <a:pt x="15498" y="1"/>
                    <a:pt x="13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-3638250" y="2549800"/>
              <a:ext cx="469475" cy="810475"/>
            </a:xfrm>
            <a:custGeom>
              <a:avLst/>
              <a:gdLst/>
              <a:ahLst/>
              <a:cxnLst/>
              <a:rect l="l" t="t" r="r" b="b"/>
              <a:pathLst>
                <a:path w="18779" h="32419" extrusionOk="0">
                  <a:moveTo>
                    <a:pt x="12274" y="0"/>
                  </a:moveTo>
                  <a:cubicBezTo>
                    <a:pt x="13464" y="1658"/>
                    <a:pt x="14045" y="3727"/>
                    <a:pt x="14045" y="5797"/>
                  </a:cubicBezTo>
                  <a:cubicBezTo>
                    <a:pt x="13989" y="7851"/>
                    <a:pt x="13337" y="9864"/>
                    <a:pt x="12104" y="11522"/>
                  </a:cubicBezTo>
                  <a:cubicBezTo>
                    <a:pt x="11849" y="11267"/>
                    <a:pt x="11409" y="11143"/>
                    <a:pt x="10986" y="11143"/>
                  </a:cubicBezTo>
                  <a:cubicBezTo>
                    <a:pt x="10727" y="11143"/>
                    <a:pt x="10475" y="11190"/>
                    <a:pt x="10276" y="11281"/>
                  </a:cubicBezTo>
                  <a:cubicBezTo>
                    <a:pt x="9737" y="11579"/>
                    <a:pt x="9383" y="12103"/>
                    <a:pt x="9213" y="12698"/>
                  </a:cubicBezTo>
                  <a:cubicBezTo>
                    <a:pt x="9085" y="13237"/>
                    <a:pt x="9156" y="13875"/>
                    <a:pt x="9326" y="14470"/>
                  </a:cubicBezTo>
                  <a:cubicBezTo>
                    <a:pt x="9510" y="15122"/>
                    <a:pt x="9865" y="15717"/>
                    <a:pt x="10389" y="16128"/>
                  </a:cubicBezTo>
                  <a:cubicBezTo>
                    <a:pt x="10780" y="16426"/>
                    <a:pt x="11260" y="16635"/>
                    <a:pt x="11738" y="16635"/>
                  </a:cubicBezTo>
                  <a:cubicBezTo>
                    <a:pt x="11919" y="16635"/>
                    <a:pt x="12099" y="16605"/>
                    <a:pt x="12274" y="16539"/>
                  </a:cubicBezTo>
                  <a:lnTo>
                    <a:pt x="12274" y="16539"/>
                  </a:lnTo>
                  <a:cubicBezTo>
                    <a:pt x="9383" y="19076"/>
                    <a:pt x="5896" y="20677"/>
                    <a:pt x="2070" y="21145"/>
                  </a:cubicBezTo>
                  <a:cubicBezTo>
                    <a:pt x="1886" y="24688"/>
                    <a:pt x="936" y="28288"/>
                    <a:pt x="1" y="31717"/>
                  </a:cubicBezTo>
                  <a:cubicBezTo>
                    <a:pt x="1192" y="32174"/>
                    <a:pt x="2515" y="32419"/>
                    <a:pt x="3839" y="32419"/>
                  </a:cubicBezTo>
                  <a:cubicBezTo>
                    <a:pt x="4736" y="32419"/>
                    <a:pt x="5633" y="32306"/>
                    <a:pt x="6492" y="32072"/>
                  </a:cubicBezTo>
                  <a:cubicBezTo>
                    <a:pt x="8561" y="31420"/>
                    <a:pt x="10332" y="30003"/>
                    <a:pt x="11565" y="28231"/>
                  </a:cubicBezTo>
                  <a:lnTo>
                    <a:pt x="12161" y="21443"/>
                  </a:lnTo>
                  <a:cubicBezTo>
                    <a:pt x="13819" y="21202"/>
                    <a:pt x="15533" y="20734"/>
                    <a:pt x="17121" y="20139"/>
                  </a:cubicBezTo>
                  <a:cubicBezTo>
                    <a:pt x="17475" y="19969"/>
                    <a:pt x="17716" y="19671"/>
                    <a:pt x="17773" y="19317"/>
                  </a:cubicBezTo>
                  <a:cubicBezTo>
                    <a:pt x="17829" y="18254"/>
                    <a:pt x="17829" y="17134"/>
                    <a:pt x="17773" y="16071"/>
                  </a:cubicBezTo>
                  <a:cubicBezTo>
                    <a:pt x="17716" y="16001"/>
                    <a:pt x="17716" y="15887"/>
                    <a:pt x="17716" y="15830"/>
                  </a:cubicBezTo>
                  <a:cubicBezTo>
                    <a:pt x="17659" y="14824"/>
                    <a:pt x="17475" y="13761"/>
                    <a:pt x="17234" y="12755"/>
                  </a:cubicBezTo>
                  <a:cubicBezTo>
                    <a:pt x="17532" y="12174"/>
                    <a:pt x="18297" y="11876"/>
                    <a:pt x="18595" y="11338"/>
                  </a:cubicBezTo>
                  <a:cubicBezTo>
                    <a:pt x="18779" y="10984"/>
                    <a:pt x="18722" y="10516"/>
                    <a:pt x="18425" y="10162"/>
                  </a:cubicBezTo>
                  <a:cubicBezTo>
                    <a:pt x="17943" y="9623"/>
                    <a:pt x="17064" y="9453"/>
                    <a:pt x="16596" y="8858"/>
                  </a:cubicBezTo>
                  <a:cubicBezTo>
                    <a:pt x="17064" y="5371"/>
                    <a:pt x="15293" y="1828"/>
                    <a:pt x="12274" y="0"/>
                  </a:cubicBezTo>
                  <a:close/>
                </a:path>
              </a:pathLst>
            </a:custGeom>
            <a:solidFill>
              <a:srgbClr val="DF8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-3384550" y="2595500"/>
              <a:ext cx="215775" cy="701550"/>
            </a:xfrm>
            <a:custGeom>
              <a:avLst/>
              <a:gdLst/>
              <a:ahLst/>
              <a:cxnLst/>
              <a:rect l="l" t="t" r="r" b="b"/>
              <a:pathLst>
                <a:path w="8631" h="28062" extrusionOk="0">
                  <a:moveTo>
                    <a:pt x="4323" y="0"/>
                  </a:moveTo>
                  <a:lnTo>
                    <a:pt x="4323" y="0"/>
                  </a:lnTo>
                  <a:cubicBezTo>
                    <a:pt x="6023" y="5556"/>
                    <a:pt x="7157" y="11281"/>
                    <a:pt x="6562" y="17191"/>
                  </a:cubicBezTo>
                  <a:cubicBezTo>
                    <a:pt x="4847" y="17900"/>
                    <a:pt x="2834" y="18311"/>
                    <a:pt x="1134" y="18608"/>
                  </a:cubicBezTo>
                  <a:cubicBezTo>
                    <a:pt x="1361" y="21911"/>
                    <a:pt x="652" y="24929"/>
                    <a:pt x="0" y="28061"/>
                  </a:cubicBezTo>
                  <a:cubicBezTo>
                    <a:pt x="539" y="27523"/>
                    <a:pt x="1006" y="26998"/>
                    <a:pt x="1417" y="26403"/>
                  </a:cubicBezTo>
                  <a:lnTo>
                    <a:pt x="2013" y="19615"/>
                  </a:lnTo>
                  <a:cubicBezTo>
                    <a:pt x="3260" y="19430"/>
                    <a:pt x="4493" y="19133"/>
                    <a:pt x="5740" y="18722"/>
                  </a:cubicBezTo>
                  <a:cubicBezTo>
                    <a:pt x="6151" y="18608"/>
                    <a:pt x="6562" y="18424"/>
                    <a:pt x="6973" y="18311"/>
                  </a:cubicBezTo>
                  <a:cubicBezTo>
                    <a:pt x="7327" y="18141"/>
                    <a:pt x="7568" y="17843"/>
                    <a:pt x="7625" y="17489"/>
                  </a:cubicBezTo>
                  <a:cubicBezTo>
                    <a:pt x="7681" y="16426"/>
                    <a:pt x="7681" y="15306"/>
                    <a:pt x="7625" y="14243"/>
                  </a:cubicBezTo>
                  <a:cubicBezTo>
                    <a:pt x="7568" y="14173"/>
                    <a:pt x="7568" y="14059"/>
                    <a:pt x="7568" y="14002"/>
                  </a:cubicBezTo>
                  <a:cubicBezTo>
                    <a:pt x="7511" y="12996"/>
                    <a:pt x="7327" y="11933"/>
                    <a:pt x="7086" y="10927"/>
                  </a:cubicBezTo>
                  <a:cubicBezTo>
                    <a:pt x="7384" y="10346"/>
                    <a:pt x="8149" y="10048"/>
                    <a:pt x="8447" y="9510"/>
                  </a:cubicBezTo>
                  <a:cubicBezTo>
                    <a:pt x="8631" y="9156"/>
                    <a:pt x="8574" y="8688"/>
                    <a:pt x="8277" y="8334"/>
                  </a:cubicBezTo>
                  <a:cubicBezTo>
                    <a:pt x="7795" y="7795"/>
                    <a:pt x="6916" y="7625"/>
                    <a:pt x="6448" y="7030"/>
                  </a:cubicBezTo>
                  <a:cubicBezTo>
                    <a:pt x="6803" y="4493"/>
                    <a:pt x="5910" y="1956"/>
                    <a:pt x="4323" y="0"/>
                  </a:cubicBezTo>
                  <a:close/>
                </a:path>
              </a:pathLst>
            </a:custGeom>
            <a:solidFill>
              <a:srgbClr val="BB7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-3387200" y="2856625"/>
              <a:ext cx="54400" cy="43625"/>
            </a:xfrm>
            <a:custGeom>
              <a:avLst/>
              <a:gdLst/>
              <a:ahLst/>
              <a:cxnLst/>
              <a:rect l="l" t="t" r="r" b="b"/>
              <a:pathLst>
                <a:path w="2176" h="1745" extrusionOk="0">
                  <a:moveTo>
                    <a:pt x="947" y="0"/>
                  </a:moveTo>
                  <a:cubicBezTo>
                    <a:pt x="631" y="0"/>
                    <a:pt x="315" y="82"/>
                    <a:pt x="49" y="255"/>
                  </a:cubicBezTo>
                  <a:cubicBezTo>
                    <a:pt x="1" y="304"/>
                    <a:pt x="36" y="437"/>
                    <a:pt x="128" y="437"/>
                  </a:cubicBezTo>
                  <a:cubicBezTo>
                    <a:pt x="143" y="437"/>
                    <a:pt x="159" y="433"/>
                    <a:pt x="177" y="425"/>
                  </a:cubicBezTo>
                  <a:cubicBezTo>
                    <a:pt x="401" y="274"/>
                    <a:pt x="670" y="197"/>
                    <a:pt x="941" y="197"/>
                  </a:cubicBezTo>
                  <a:cubicBezTo>
                    <a:pt x="1304" y="197"/>
                    <a:pt x="1673" y="334"/>
                    <a:pt x="1948" y="610"/>
                  </a:cubicBezTo>
                  <a:cubicBezTo>
                    <a:pt x="1651" y="893"/>
                    <a:pt x="1353" y="1247"/>
                    <a:pt x="1056" y="1545"/>
                  </a:cubicBezTo>
                  <a:cubicBezTo>
                    <a:pt x="963" y="1649"/>
                    <a:pt x="1060" y="1744"/>
                    <a:pt x="1129" y="1744"/>
                  </a:cubicBezTo>
                  <a:cubicBezTo>
                    <a:pt x="1145" y="1744"/>
                    <a:pt x="1159" y="1740"/>
                    <a:pt x="1169" y="1729"/>
                  </a:cubicBezTo>
                  <a:cubicBezTo>
                    <a:pt x="1523" y="1375"/>
                    <a:pt x="1821" y="1021"/>
                    <a:pt x="2175" y="666"/>
                  </a:cubicBezTo>
                  <a:lnTo>
                    <a:pt x="2175" y="482"/>
                  </a:lnTo>
                  <a:cubicBezTo>
                    <a:pt x="1865" y="172"/>
                    <a:pt x="1405" y="0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-3260550" y="2945550"/>
              <a:ext cx="66625" cy="16250"/>
            </a:xfrm>
            <a:custGeom>
              <a:avLst/>
              <a:gdLst/>
              <a:ahLst/>
              <a:cxnLst/>
              <a:rect l="l" t="t" r="r" b="b"/>
              <a:pathLst>
                <a:path w="2665" h="650" extrusionOk="0">
                  <a:moveTo>
                    <a:pt x="2608" y="0"/>
                  </a:moveTo>
                  <a:cubicBezTo>
                    <a:pt x="2141" y="271"/>
                    <a:pt x="1593" y="413"/>
                    <a:pt x="1039" y="413"/>
                  </a:cubicBezTo>
                  <a:cubicBezTo>
                    <a:pt x="753" y="413"/>
                    <a:pt x="465" y="375"/>
                    <a:pt x="185" y="298"/>
                  </a:cubicBezTo>
                  <a:cubicBezTo>
                    <a:pt x="71" y="298"/>
                    <a:pt x="0" y="468"/>
                    <a:pt x="128" y="525"/>
                  </a:cubicBezTo>
                  <a:cubicBezTo>
                    <a:pt x="415" y="609"/>
                    <a:pt x="719" y="650"/>
                    <a:pt x="1024" y="650"/>
                  </a:cubicBezTo>
                  <a:cubicBezTo>
                    <a:pt x="1592" y="650"/>
                    <a:pt x="2167" y="509"/>
                    <a:pt x="2665" y="241"/>
                  </a:cubicBezTo>
                  <a:cubicBezTo>
                    <a:pt x="2608" y="171"/>
                    <a:pt x="2608" y="57"/>
                    <a:pt x="2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-3260550" y="2700725"/>
              <a:ext cx="37225" cy="32975"/>
            </a:xfrm>
            <a:custGeom>
              <a:avLst/>
              <a:gdLst/>
              <a:ahLst/>
              <a:cxnLst/>
              <a:rect l="l" t="t" r="r" b="b"/>
              <a:pathLst>
                <a:path w="1489" h="1319" extrusionOk="0">
                  <a:moveTo>
                    <a:pt x="1297" y="0"/>
                  </a:moveTo>
                  <a:cubicBezTo>
                    <a:pt x="1247" y="0"/>
                    <a:pt x="1191" y="15"/>
                    <a:pt x="1134" y="43"/>
                  </a:cubicBezTo>
                  <a:cubicBezTo>
                    <a:pt x="780" y="341"/>
                    <a:pt x="482" y="638"/>
                    <a:pt x="128" y="936"/>
                  </a:cubicBezTo>
                  <a:cubicBezTo>
                    <a:pt x="0" y="993"/>
                    <a:pt x="0" y="1177"/>
                    <a:pt x="128" y="1233"/>
                  </a:cubicBezTo>
                  <a:cubicBezTo>
                    <a:pt x="156" y="1290"/>
                    <a:pt x="199" y="1318"/>
                    <a:pt x="250" y="1318"/>
                  </a:cubicBezTo>
                  <a:cubicBezTo>
                    <a:pt x="301" y="1318"/>
                    <a:pt x="362" y="1290"/>
                    <a:pt x="425" y="1233"/>
                  </a:cubicBezTo>
                  <a:cubicBezTo>
                    <a:pt x="780" y="936"/>
                    <a:pt x="1063" y="638"/>
                    <a:pt x="1418" y="341"/>
                  </a:cubicBezTo>
                  <a:cubicBezTo>
                    <a:pt x="1488" y="284"/>
                    <a:pt x="1488" y="171"/>
                    <a:pt x="1418" y="43"/>
                  </a:cubicBezTo>
                  <a:cubicBezTo>
                    <a:pt x="1389" y="15"/>
                    <a:pt x="1347" y="0"/>
                    <a:pt x="1297" y="0"/>
                  </a:cubicBezTo>
                  <a:close/>
                </a:path>
              </a:pathLst>
            </a:custGeom>
            <a:solidFill>
              <a:srgbClr val="4D0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-3944000" y="2652675"/>
              <a:ext cx="316050" cy="285550"/>
            </a:xfrm>
            <a:custGeom>
              <a:avLst/>
              <a:gdLst/>
              <a:ahLst/>
              <a:cxnLst/>
              <a:rect l="l" t="t" r="r" b="b"/>
              <a:pathLst>
                <a:path w="12642" h="11422" extrusionOk="0">
                  <a:moveTo>
                    <a:pt x="6363" y="0"/>
                  </a:moveTo>
                  <a:cubicBezTo>
                    <a:pt x="5883" y="0"/>
                    <a:pt x="5393" y="63"/>
                    <a:pt x="4904" y="193"/>
                  </a:cubicBezTo>
                  <a:cubicBezTo>
                    <a:pt x="1828" y="973"/>
                    <a:pt x="0" y="4091"/>
                    <a:pt x="766" y="7109"/>
                  </a:cubicBezTo>
                  <a:cubicBezTo>
                    <a:pt x="1425" y="9712"/>
                    <a:pt x="3760" y="11422"/>
                    <a:pt x="6326" y="11422"/>
                  </a:cubicBezTo>
                  <a:cubicBezTo>
                    <a:pt x="6792" y="11422"/>
                    <a:pt x="7266" y="11365"/>
                    <a:pt x="7738" y="11248"/>
                  </a:cubicBezTo>
                  <a:cubicBezTo>
                    <a:pt x="10757" y="10468"/>
                    <a:pt x="12642" y="7350"/>
                    <a:pt x="11876" y="4275"/>
                  </a:cubicBezTo>
                  <a:cubicBezTo>
                    <a:pt x="11173" y="1737"/>
                    <a:pt x="8897" y="0"/>
                    <a:pt x="6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-3917425" y="2672875"/>
              <a:ext cx="290900" cy="261925"/>
            </a:xfrm>
            <a:custGeom>
              <a:avLst/>
              <a:gdLst/>
              <a:ahLst/>
              <a:cxnLst/>
              <a:rect l="l" t="t" r="r" b="b"/>
              <a:pathLst>
                <a:path w="11636" h="10477" extrusionOk="0">
                  <a:moveTo>
                    <a:pt x="5817" y="1"/>
                  </a:moveTo>
                  <a:cubicBezTo>
                    <a:pt x="5381" y="1"/>
                    <a:pt x="4937" y="54"/>
                    <a:pt x="4493" y="165"/>
                  </a:cubicBezTo>
                  <a:cubicBezTo>
                    <a:pt x="1715" y="874"/>
                    <a:pt x="0" y="3708"/>
                    <a:pt x="709" y="6542"/>
                  </a:cubicBezTo>
                  <a:cubicBezTo>
                    <a:pt x="1306" y="8933"/>
                    <a:pt x="3456" y="10476"/>
                    <a:pt x="5781" y="10476"/>
                  </a:cubicBezTo>
                  <a:cubicBezTo>
                    <a:pt x="6213" y="10476"/>
                    <a:pt x="6651" y="10423"/>
                    <a:pt x="7086" y="10312"/>
                  </a:cubicBezTo>
                  <a:cubicBezTo>
                    <a:pt x="9921" y="9604"/>
                    <a:pt x="11635" y="6769"/>
                    <a:pt x="10870" y="3935"/>
                  </a:cubicBezTo>
                  <a:cubicBezTo>
                    <a:pt x="10273" y="1544"/>
                    <a:pt x="8163" y="1"/>
                    <a:pt x="5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-3220525" y="2802900"/>
              <a:ext cx="30850" cy="52675"/>
            </a:xfrm>
            <a:custGeom>
              <a:avLst/>
              <a:gdLst/>
              <a:ahLst/>
              <a:cxnLst/>
              <a:rect l="l" t="t" r="r" b="b"/>
              <a:pathLst>
                <a:path w="1234" h="2107" extrusionOk="0">
                  <a:moveTo>
                    <a:pt x="235" y="1"/>
                  </a:moveTo>
                  <a:cubicBezTo>
                    <a:pt x="150" y="1"/>
                    <a:pt x="82" y="21"/>
                    <a:pt x="57" y="94"/>
                  </a:cubicBezTo>
                  <a:cubicBezTo>
                    <a:pt x="1" y="208"/>
                    <a:pt x="171" y="633"/>
                    <a:pt x="171" y="746"/>
                  </a:cubicBezTo>
                  <a:cubicBezTo>
                    <a:pt x="242" y="916"/>
                    <a:pt x="412" y="1979"/>
                    <a:pt x="298" y="2107"/>
                  </a:cubicBezTo>
                  <a:cubicBezTo>
                    <a:pt x="709" y="1809"/>
                    <a:pt x="1007" y="1455"/>
                    <a:pt x="1177" y="987"/>
                  </a:cubicBezTo>
                  <a:cubicBezTo>
                    <a:pt x="1234" y="746"/>
                    <a:pt x="1234" y="449"/>
                    <a:pt x="1064" y="278"/>
                  </a:cubicBezTo>
                  <a:cubicBezTo>
                    <a:pt x="950" y="151"/>
                    <a:pt x="766" y="94"/>
                    <a:pt x="596" y="38"/>
                  </a:cubicBezTo>
                  <a:cubicBezTo>
                    <a:pt x="491" y="38"/>
                    <a:pt x="348" y="1"/>
                    <a:pt x="235" y="1"/>
                  </a:cubicBezTo>
                  <a:close/>
                </a:path>
              </a:pathLst>
            </a:custGeom>
            <a:solidFill>
              <a:srgbClr val="BB7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-4395750" y="3516700"/>
              <a:ext cx="708650" cy="857775"/>
            </a:xfrm>
            <a:custGeom>
              <a:avLst/>
              <a:gdLst/>
              <a:ahLst/>
              <a:cxnLst/>
              <a:rect l="l" t="t" r="r" b="b"/>
              <a:pathLst>
                <a:path w="28346" h="34311" extrusionOk="0">
                  <a:moveTo>
                    <a:pt x="18836" y="0"/>
                  </a:moveTo>
                  <a:lnTo>
                    <a:pt x="1" y="6448"/>
                  </a:lnTo>
                  <a:lnTo>
                    <a:pt x="9510" y="34311"/>
                  </a:lnTo>
                  <a:lnTo>
                    <a:pt x="28345" y="27877"/>
                  </a:lnTo>
                  <a:lnTo>
                    <a:pt x="18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-4361725" y="3547875"/>
              <a:ext cx="624650" cy="748300"/>
            </a:xfrm>
            <a:custGeom>
              <a:avLst/>
              <a:gdLst/>
              <a:ahLst/>
              <a:cxnLst/>
              <a:rect l="l" t="t" r="r" b="b"/>
              <a:pathLst>
                <a:path w="24986" h="29932" extrusionOk="0">
                  <a:moveTo>
                    <a:pt x="16709" y="0"/>
                  </a:moveTo>
                  <a:lnTo>
                    <a:pt x="0" y="5726"/>
                  </a:lnTo>
                  <a:lnTo>
                    <a:pt x="8263" y="29932"/>
                  </a:lnTo>
                  <a:lnTo>
                    <a:pt x="24986" y="24206"/>
                  </a:lnTo>
                  <a:lnTo>
                    <a:pt x="167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-4221425" y="3553900"/>
              <a:ext cx="125450" cy="97450"/>
            </a:xfrm>
            <a:custGeom>
              <a:avLst/>
              <a:gdLst/>
              <a:ahLst/>
              <a:cxnLst/>
              <a:rect l="l" t="t" r="r" b="b"/>
              <a:pathLst>
                <a:path w="5018" h="3898" extrusionOk="0">
                  <a:moveTo>
                    <a:pt x="4195" y="0"/>
                  </a:moveTo>
                  <a:lnTo>
                    <a:pt x="0" y="1417"/>
                  </a:lnTo>
                  <a:lnTo>
                    <a:pt x="822" y="3897"/>
                  </a:lnTo>
                  <a:lnTo>
                    <a:pt x="5017" y="248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-4143125" y="3713325"/>
              <a:ext cx="2850" cy="44325"/>
            </a:xfrm>
            <a:custGeom>
              <a:avLst/>
              <a:gdLst/>
              <a:ahLst/>
              <a:cxnLst/>
              <a:rect l="l" t="t" r="r" b="b"/>
              <a:pathLst>
                <a:path w="114" h="1773" extrusionOk="0">
                  <a:moveTo>
                    <a:pt x="0" y="1"/>
                  </a:moveTo>
                  <a:lnTo>
                    <a:pt x="0" y="1772"/>
                  </a:lnTo>
                  <a:cubicBezTo>
                    <a:pt x="114" y="1177"/>
                    <a:pt x="114" y="582"/>
                    <a:pt x="0" y="1"/>
                  </a:cubicBezTo>
                  <a:close/>
                </a:path>
              </a:pathLst>
            </a:custGeom>
            <a:solidFill>
              <a:srgbClr val="CFC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-4352875" y="3389850"/>
              <a:ext cx="521200" cy="919625"/>
            </a:xfrm>
            <a:custGeom>
              <a:avLst/>
              <a:gdLst/>
              <a:ahLst/>
              <a:cxnLst/>
              <a:rect l="l" t="t" r="r" b="b"/>
              <a:pathLst>
                <a:path w="20848" h="36785" extrusionOk="0">
                  <a:moveTo>
                    <a:pt x="12812" y="0"/>
                  </a:moveTo>
                  <a:cubicBezTo>
                    <a:pt x="8561" y="7625"/>
                    <a:pt x="6917" y="15646"/>
                    <a:pt x="2835" y="23384"/>
                  </a:cubicBezTo>
                  <a:cubicBezTo>
                    <a:pt x="2013" y="24986"/>
                    <a:pt x="1248" y="27395"/>
                    <a:pt x="652" y="29110"/>
                  </a:cubicBezTo>
                  <a:cubicBezTo>
                    <a:pt x="114" y="30825"/>
                    <a:pt x="1" y="32781"/>
                    <a:pt x="823" y="34368"/>
                  </a:cubicBezTo>
                  <a:cubicBezTo>
                    <a:pt x="1481" y="35769"/>
                    <a:pt x="2928" y="36785"/>
                    <a:pt x="4429" y="36785"/>
                  </a:cubicBezTo>
                  <a:cubicBezTo>
                    <a:pt x="4705" y="36785"/>
                    <a:pt x="4983" y="36751"/>
                    <a:pt x="5258" y="36678"/>
                  </a:cubicBezTo>
                  <a:cubicBezTo>
                    <a:pt x="6562" y="36324"/>
                    <a:pt x="7441" y="35190"/>
                    <a:pt x="8263" y="34127"/>
                  </a:cubicBezTo>
                  <a:cubicBezTo>
                    <a:pt x="13053" y="27934"/>
                    <a:pt x="17305" y="21259"/>
                    <a:pt x="20848" y="14286"/>
                  </a:cubicBezTo>
                  <a:cubicBezTo>
                    <a:pt x="19785" y="8915"/>
                    <a:pt x="16894" y="3657"/>
                    <a:pt x="1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-4352875" y="3389850"/>
              <a:ext cx="339450" cy="862050"/>
            </a:xfrm>
            <a:custGeom>
              <a:avLst/>
              <a:gdLst/>
              <a:ahLst/>
              <a:cxnLst/>
              <a:rect l="l" t="t" r="r" b="b"/>
              <a:pathLst>
                <a:path w="13578" h="34482" extrusionOk="0">
                  <a:moveTo>
                    <a:pt x="12812" y="0"/>
                  </a:moveTo>
                  <a:cubicBezTo>
                    <a:pt x="8561" y="7625"/>
                    <a:pt x="6917" y="15646"/>
                    <a:pt x="2835" y="23384"/>
                  </a:cubicBezTo>
                  <a:cubicBezTo>
                    <a:pt x="2013" y="24986"/>
                    <a:pt x="1248" y="27395"/>
                    <a:pt x="652" y="29110"/>
                  </a:cubicBezTo>
                  <a:cubicBezTo>
                    <a:pt x="114" y="30825"/>
                    <a:pt x="1" y="32781"/>
                    <a:pt x="823" y="34368"/>
                  </a:cubicBezTo>
                  <a:lnTo>
                    <a:pt x="823" y="34481"/>
                  </a:lnTo>
                  <a:cubicBezTo>
                    <a:pt x="2481" y="28401"/>
                    <a:pt x="4961" y="22506"/>
                    <a:pt x="7739" y="16653"/>
                  </a:cubicBezTo>
                  <a:cubicBezTo>
                    <a:pt x="7947" y="16088"/>
                    <a:pt x="8369" y="14596"/>
                    <a:pt x="8404" y="14596"/>
                  </a:cubicBezTo>
                  <a:cubicBezTo>
                    <a:pt x="8409" y="14596"/>
                    <a:pt x="8406" y="14632"/>
                    <a:pt x="8390" y="14711"/>
                  </a:cubicBezTo>
                  <a:cubicBezTo>
                    <a:pt x="8334" y="15703"/>
                    <a:pt x="8390" y="16766"/>
                    <a:pt x="8617" y="17716"/>
                  </a:cubicBezTo>
                  <a:cubicBezTo>
                    <a:pt x="8858" y="11877"/>
                    <a:pt x="10034" y="5428"/>
                    <a:pt x="13577" y="709"/>
                  </a:cubicBezTo>
                  <a:cubicBezTo>
                    <a:pt x="13351" y="468"/>
                    <a:pt x="13110" y="241"/>
                    <a:pt x="12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-2414475" y="3236425"/>
              <a:ext cx="352900" cy="575775"/>
            </a:xfrm>
            <a:custGeom>
              <a:avLst/>
              <a:gdLst/>
              <a:ahLst/>
              <a:cxnLst/>
              <a:rect l="l" t="t" r="r" b="b"/>
              <a:pathLst>
                <a:path w="14116" h="23031" extrusionOk="0">
                  <a:moveTo>
                    <a:pt x="10630" y="1"/>
                  </a:moveTo>
                  <a:cubicBezTo>
                    <a:pt x="10275" y="1"/>
                    <a:pt x="10034" y="228"/>
                    <a:pt x="9737" y="412"/>
                  </a:cubicBezTo>
                  <a:cubicBezTo>
                    <a:pt x="9028" y="1064"/>
                    <a:pt x="8206" y="1942"/>
                    <a:pt x="7441" y="2538"/>
                  </a:cubicBezTo>
                  <a:cubicBezTo>
                    <a:pt x="7498" y="1942"/>
                    <a:pt x="6973" y="1361"/>
                    <a:pt x="6321" y="1120"/>
                  </a:cubicBezTo>
                  <a:cubicBezTo>
                    <a:pt x="6137" y="1531"/>
                    <a:pt x="6080" y="1772"/>
                    <a:pt x="5839" y="2127"/>
                  </a:cubicBezTo>
                  <a:cubicBezTo>
                    <a:pt x="5202" y="3246"/>
                    <a:pt x="4493" y="4366"/>
                    <a:pt x="4068" y="5613"/>
                  </a:cubicBezTo>
                  <a:cubicBezTo>
                    <a:pt x="3657" y="6846"/>
                    <a:pt x="3600" y="8263"/>
                    <a:pt x="4011" y="9510"/>
                  </a:cubicBezTo>
                  <a:cubicBezTo>
                    <a:pt x="2651" y="11806"/>
                    <a:pt x="1361" y="14045"/>
                    <a:pt x="0" y="16356"/>
                  </a:cubicBezTo>
                  <a:cubicBezTo>
                    <a:pt x="1304" y="18481"/>
                    <a:pt x="2948" y="20905"/>
                    <a:pt x="4252" y="23031"/>
                  </a:cubicBezTo>
                  <a:cubicBezTo>
                    <a:pt x="5428" y="19842"/>
                    <a:pt x="6732" y="16653"/>
                    <a:pt x="7965" y="13464"/>
                  </a:cubicBezTo>
                  <a:cubicBezTo>
                    <a:pt x="9808" y="11509"/>
                    <a:pt x="12401" y="9624"/>
                    <a:pt x="13053" y="8802"/>
                  </a:cubicBezTo>
                  <a:cubicBezTo>
                    <a:pt x="14116" y="7441"/>
                    <a:pt x="13280" y="4423"/>
                    <a:pt x="12160" y="3133"/>
                  </a:cubicBezTo>
                  <a:cubicBezTo>
                    <a:pt x="11933" y="1999"/>
                    <a:pt x="12047" y="1886"/>
                    <a:pt x="11508" y="823"/>
                  </a:cubicBezTo>
                  <a:cubicBezTo>
                    <a:pt x="11338" y="468"/>
                    <a:pt x="11041" y="57"/>
                    <a:pt x="10630" y="1"/>
                  </a:cubicBezTo>
                  <a:close/>
                </a:path>
              </a:pathLst>
            </a:custGeom>
            <a:solidFill>
              <a:srgbClr val="DF8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-2264800" y="3265625"/>
              <a:ext cx="39200" cy="115450"/>
            </a:xfrm>
            <a:custGeom>
              <a:avLst/>
              <a:gdLst/>
              <a:ahLst/>
              <a:cxnLst/>
              <a:rect l="l" t="t" r="r" b="b"/>
              <a:pathLst>
                <a:path w="1568" h="4618" extrusionOk="0">
                  <a:moveTo>
                    <a:pt x="355" y="1"/>
                  </a:moveTo>
                  <a:cubicBezTo>
                    <a:pt x="254" y="1"/>
                    <a:pt x="163" y="199"/>
                    <a:pt x="278" y="250"/>
                  </a:cubicBezTo>
                  <a:cubicBezTo>
                    <a:pt x="561" y="363"/>
                    <a:pt x="915" y="548"/>
                    <a:pt x="1156" y="831"/>
                  </a:cubicBezTo>
                  <a:cubicBezTo>
                    <a:pt x="1397" y="1185"/>
                    <a:pt x="1340" y="1611"/>
                    <a:pt x="1213" y="1965"/>
                  </a:cubicBezTo>
                  <a:cubicBezTo>
                    <a:pt x="1043" y="2376"/>
                    <a:pt x="802" y="2787"/>
                    <a:pt x="632" y="3198"/>
                  </a:cubicBezTo>
                  <a:cubicBezTo>
                    <a:pt x="448" y="3609"/>
                    <a:pt x="278" y="4020"/>
                    <a:pt x="37" y="4445"/>
                  </a:cubicBezTo>
                  <a:cubicBezTo>
                    <a:pt x="0" y="4555"/>
                    <a:pt x="82" y="4617"/>
                    <a:pt x="163" y="4617"/>
                  </a:cubicBezTo>
                  <a:cubicBezTo>
                    <a:pt x="208" y="4617"/>
                    <a:pt x="252" y="4599"/>
                    <a:pt x="278" y="4558"/>
                  </a:cubicBezTo>
                  <a:cubicBezTo>
                    <a:pt x="448" y="4091"/>
                    <a:pt x="689" y="3609"/>
                    <a:pt x="859" y="3141"/>
                  </a:cubicBezTo>
                  <a:cubicBezTo>
                    <a:pt x="1100" y="2730"/>
                    <a:pt x="1340" y="2319"/>
                    <a:pt x="1454" y="1837"/>
                  </a:cubicBezTo>
                  <a:cubicBezTo>
                    <a:pt x="1567" y="1426"/>
                    <a:pt x="1567" y="1015"/>
                    <a:pt x="1340" y="718"/>
                  </a:cubicBezTo>
                  <a:cubicBezTo>
                    <a:pt x="1100" y="420"/>
                    <a:pt x="745" y="193"/>
                    <a:pt x="391" y="9"/>
                  </a:cubicBezTo>
                  <a:cubicBezTo>
                    <a:pt x="379" y="3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-2251475" y="3285650"/>
              <a:ext cx="88750" cy="66875"/>
            </a:xfrm>
            <a:custGeom>
              <a:avLst/>
              <a:gdLst/>
              <a:ahLst/>
              <a:cxnLst/>
              <a:rect l="l" t="t" r="r" b="b"/>
              <a:pathLst>
                <a:path w="3550" h="2675" extrusionOk="0">
                  <a:moveTo>
                    <a:pt x="3458" y="0"/>
                  </a:moveTo>
                  <a:cubicBezTo>
                    <a:pt x="3441" y="0"/>
                    <a:pt x="3422" y="9"/>
                    <a:pt x="3401" y="30"/>
                  </a:cubicBezTo>
                  <a:cubicBezTo>
                    <a:pt x="2225" y="739"/>
                    <a:pt x="1091" y="1575"/>
                    <a:pt x="99" y="2454"/>
                  </a:cubicBezTo>
                  <a:cubicBezTo>
                    <a:pt x="1" y="2552"/>
                    <a:pt x="87" y="2675"/>
                    <a:pt x="184" y="2675"/>
                  </a:cubicBezTo>
                  <a:cubicBezTo>
                    <a:pt x="213" y="2675"/>
                    <a:pt x="243" y="2664"/>
                    <a:pt x="269" y="2638"/>
                  </a:cubicBezTo>
                  <a:cubicBezTo>
                    <a:pt x="1275" y="1745"/>
                    <a:pt x="2338" y="923"/>
                    <a:pt x="3458" y="214"/>
                  </a:cubicBezTo>
                  <a:cubicBezTo>
                    <a:pt x="3550" y="168"/>
                    <a:pt x="3530" y="0"/>
                    <a:pt x="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-2237325" y="3194900"/>
              <a:ext cx="61725" cy="143250"/>
            </a:xfrm>
            <a:custGeom>
              <a:avLst/>
              <a:gdLst/>
              <a:ahLst/>
              <a:cxnLst/>
              <a:rect l="l" t="t" r="r" b="b"/>
              <a:pathLst>
                <a:path w="2469" h="5730" extrusionOk="0">
                  <a:moveTo>
                    <a:pt x="1691" y="1"/>
                  </a:moveTo>
                  <a:cubicBezTo>
                    <a:pt x="1438" y="1"/>
                    <a:pt x="1194" y="141"/>
                    <a:pt x="1120" y="471"/>
                  </a:cubicBezTo>
                  <a:cubicBezTo>
                    <a:pt x="766" y="2186"/>
                    <a:pt x="355" y="3958"/>
                    <a:pt x="1" y="5729"/>
                  </a:cubicBezTo>
                  <a:lnTo>
                    <a:pt x="1588" y="4440"/>
                  </a:lnTo>
                  <a:cubicBezTo>
                    <a:pt x="1885" y="3249"/>
                    <a:pt x="2126" y="2016"/>
                    <a:pt x="2367" y="769"/>
                  </a:cubicBezTo>
                  <a:cubicBezTo>
                    <a:pt x="2469" y="311"/>
                    <a:pt x="2069" y="1"/>
                    <a:pt x="1691" y="1"/>
                  </a:cubicBezTo>
                  <a:close/>
                </a:path>
              </a:pathLst>
            </a:custGeom>
            <a:solidFill>
              <a:srgbClr val="4C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-4050300" y="3160300"/>
              <a:ext cx="1092700" cy="1443075"/>
            </a:xfrm>
            <a:custGeom>
              <a:avLst/>
              <a:gdLst/>
              <a:ahLst/>
              <a:cxnLst/>
              <a:rect l="l" t="t" r="r" b="b"/>
              <a:pathLst>
                <a:path w="43708" h="57723" extrusionOk="0">
                  <a:moveTo>
                    <a:pt x="23059" y="0"/>
                  </a:moveTo>
                  <a:cubicBezTo>
                    <a:pt x="21027" y="0"/>
                    <a:pt x="18883" y="434"/>
                    <a:pt x="16426" y="1218"/>
                  </a:cubicBezTo>
                  <a:cubicBezTo>
                    <a:pt x="16299" y="1218"/>
                    <a:pt x="16185" y="1274"/>
                    <a:pt x="16128" y="1331"/>
                  </a:cubicBezTo>
                  <a:cubicBezTo>
                    <a:pt x="15888" y="1388"/>
                    <a:pt x="15717" y="1444"/>
                    <a:pt x="15533" y="1501"/>
                  </a:cubicBezTo>
                  <a:cubicBezTo>
                    <a:pt x="15533" y="1983"/>
                    <a:pt x="15363" y="3343"/>
                    <a:pt x="15236" y="4109"/>
                  </a:cubicBezTo>
                  <a:cubicBezTo>
                    <a:pt x="15292" y="4335"/>
                    <a:pt x="15292" y="4520"/>
                    <a:pt x="15363" y="4690"/>
                  </a:cubicBezTo>
                  <a:cubicBezTo>
                    <a:pt x="10757" y="5824"/>
                    <a:pt x="6151" y="7113"/>
                    <a:pt x="1602" y="8658"/>
                  </a:cubicBezTo>
                  <a:cubicBezTo>
                    <a:pt x="1418" y="8715"/>
                    <a:pt x="1248" y="8771"/>
                    <a:pt x="1120" y="8885"/>
                  </a:cubicBezTo>
                  <a:cubicBezTo>
                    <a:pt x="1007" y="8941"/>
                    <a:pt x="950" y="9012"/>
                    <a:pt x="837" y="9069"/>
                  </a:cubicBezTo>
                  <a:cubicBezTo>
                    <a:pt x="766" y="9126"/>
                    <a:pt x="766" y="9182"/>
                    <a:pt x="709" y="9182"/>
                  </a:cubicBezTo>
                  <a:cubicBezTo>
                    <a:pt x="241" y="9721"/>
                    <a:pt x="1" y="10430"/>
                    <a:pt x="128" y="11138"/>
                  </a:cubicBezTo>
                  <a:cubicBezTo>
                    <a:pt x="1474" y="20052"/>
                    <a:pt x="4791" y="29023"/>
                    <a:pt x="9751" y="36521"/>
                  </a:cubicBezTo>
                  <a:cubicBezTo>
                    <a:pt x="8631" y="43961"/>
                    <a:pt x="5910" y="51288"/>
                    <a:pt x="2070" y="57722"/>
                  </a:cubicBezTo>
                  <a:lnTo>
                    <a:pt x="42049" y="57722"/>
                  </a:lnTo>
                  <a:cubicBezTo>
                    <a:pt x="42517" y="49275"/>
                    <a:pt x="41695" y="40772"/>
                    <a:pt x="39810" y="32453"/>
                  </a:cubicBezTo>
                  <a:cubicBezTo>
                    <a:pt x="39810" y="32453"/>
                    <a:pt x="43708" y="15390"/>
                    <a:pt x="42163" y="5398"/>
                  </a:cubicBezTo>
                  <a:cubicBezTo>
                    <a:pt x="42163" y="5398"/>
                    <a:pt x="34311" y="4761"/>
                    <a:pt x="32540" y="3513"/>
                  </a:cubicBezTo>
                  <a:cubicBezTo>
                    <a:pt x="29148" y="1065"/>
                    <a:pt x="26243" y="0"/>
                    <a:pt x="23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-4050300" y="3190725"/>
              <a:ext cx="451775" cy="248050"/>
            </a:xfrm>
            <a:custGeom>
              <a:avLst/>
              <a:gdLst/>
              <a:ahLst/>
              <a:cxnLst/>
              <a:rect l="l" t="t" r="r" b="b"/>
              <a:pathLst>
                <a:path w="18071" h="9922" extrusionOk="0">
                  <a:moveTo>
                    <a:pt x="16426" y="1"/>
                  </a:moveTo>
                  <a:cubicBezTo>
                    <a:pt x="16299" y="1"/>
                    <a:pt x="16185" y="57"/>
                    <a:pt x="16128" y="114"/>
                  </a:cubicBezTo>
                  <a:cubicBezTo>
                    <a:pt x="15888" y="171"/>
                    <a:pt x="15717" y="227"/>
                    <a:pt x="15533" y="284"/>
                  </a:cubicBezTo>
                  <a:cubicBezTo>
                    <a:pt x="15533" y="766"/>
                    <a:pt x="15363" y="2126"/>
                    <a:pt x="15236" y="2892"/>
                  </a:cubicBezTo>
                  <a:cubicBezTo>
                    <a:pt x="15179" y="3246"/>
                    <a:pt x="15179" y="3473"/>
                    <a:pt x="15179" y="3473"/>
                  </a:cubicBezTo>
                  <a:cubicBezTo>
                    <a:pt x="10516" y="4607"/>
                    <a:pt x="6080" y="5896"/>
                    <a:pt x="1602" y="7441"/>
                  </a:cubicBezTo>
                  <a:cubicBezTo>
                    <a:pt x="1418" y="7498"/>
                    <a:pt x="1248" y="7554"/>
                    <a:pt x="1120" y="7668"/>
                  </a:cubicBezTo>
                  <a:cubicBezTo>
                    <a:pt x="1007" y="7724"/>
                    <a:pt x="950" y="7795"/>
                    <a:pt x="837" y="7852"/>
                  </a:cubicBezTo>
                  <a:cubicBezTo>
                    <a:pt x="766" y="7909"/>
                    <a:pt x="766" y="7965"/>
                    <a:pt x="709" y="7965"/>
                  </a:cubicBezTo>
                  <a:cubicBezTo>
                    <a:pt x="241" y="8504"/>
                    <a:pt x="1" y="9142"/>
                    <a:pt x="128" y="9850"/>
                  </a:cubicBezTo>
                  <a:lnTo>
                    <a:pt x="128" y="9921"/>
                  </a:lnTo>
                  <a:cubicBezTo>
                    <a:pt x="6151" y="8433"/>
                    <a:pt x="11990" y="6662"/>
                    <a:pt x="18070" y="5244"/>
                  </a:cubicBezTo>
                  <a:cubicBezTo>
                    <a:pt x="17361" y="4961"/>
                    <a:pt x="16299" y="3246"/>
                    <a:pt x="16299" y="3246"/>
                  </a:cubicBezTo>
                  <a:cubicBezTo>
                    <a:pt x="16299" y="3246"/>
                    <a:pt x="16426" y="1347"/>
                    <a:pt x="16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-3399100" y="3168400"/>
              <a:ext cx="441500" cy="1434975"/>
            </a:xfrm>
            <a:custGeom>
              <a:avLst/>
              <a:gdLst/>
              <a:ahLst/>
              <a:cxnLst/>
              <a:rect l="l" t="t" r="r" b="b"/>
              <a:pathLst>
                <a:path w="17660" h="57399" extrusionOk="0">
                  <a:moveTo>
                    <a:pt x="1" y="1"/>
                  </a:moveTo>
                  <a:lnTo>
                    <a:pt x="1" y="1"/>
                  </a:lnTo>
                  <a:cubicBezTo>
                    <a:pt x="1943" y="1829"/>
                    <a:pt x="3601" y="4309"/>
                    <a:pt x="5259" y="5259"/>
                  </a:cubicBezTo>
                  <a:cubicBezTo>
                    <a:pt x="7668" y="6562"/>
                    <a:pt x="11395" y="6137"/>
                    <a:pt x="14400" y="7030"/>
                  </a:cubicBezTo>
                  <a:cubicBezTo>
                    <a:pt x="13762" y="17007"/>
                    <a:pt x="15293" y="30939"/>
                    <a:pt x="4196" y="35729"/>
                  </a:cubicBezTo>
                  <a:cubicBezTo>
                    <a:pt x="6789" y="35261"/>
                    <a:pt x="9213" y="33773"/>
                    <a:pt x="11565" y="32653"/>
                  </a:cubicBezTo>
                  <a:lnTo>
                    <a:pt x="11565" y="32653"/>
                  </a:lnTo>
                  <a:cubicBezTo>
                    <a:pt x="10503" y="34609"/>
                    <a:pt x="8731" y="36140"/>
                    <a:pt x="7257" y="37670"/>
                  </a:cubicBezTo>
                  <a:cubicBezTo>
                    <a:pt x="8972" y="36551"/>
                    <a:pt x="10503" y="35729"/>
                    <a:pt x="12217" y="34836"/>
                  </a:cubicBezTo>
                  <a:cubicBezTo>
                    <a:pt x="13110" y="42276"/>
                    <a:pt x="14400" y="49958"/>
                    <a:pt x="13762" y="57398"/>
                  </a:cubicBezTo>
                  <a:lnTo>
                    <a:pt x="16001" y="57398"/>
                  </a:lnTo>
                  <a:cubicBezTo>
                    <a:pt x="16469" y="48951"/>
                    <a:pt x="15647" y="40448"/>
                    <a:pt x="13762" y="32129"/>
                  </a:cubicBezTo>
                  <a:cubicBezTo>
                    <a:pt x="13762" y="32129"/>
                    <a:pt x="17660" y="15066"/>
                    <a:pt x="16115" y="5074"/>
                  </a:cubicBezTo>
                  <a:cubicBezTo>
                    <a:pt x="16115" y="5074"/>
                    <a:pt x="8263" y="4437"/>
                    <a:pt x="6492" y="3189"/>
                  </a:cubicBezTo>
                  <a:cubicBezTo>
                    <a:pt x="4196" y="1531"/>
                    <a:pt x="2127" y="53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-3998575" y="3673300"/>
              <a:ext cx="296925" cy="930075"/>
            </a:xfrm>
            <a:custGeom>
              <a:avLst/>
              <a:gdLst/>
              <a:ahLst/>
              <a:cxnLst/>
              <a:rect l="l" t="t" r="r" b="b"/>
              <a:pathLst>
                <a:path w="11877" h="37203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956" y="5669"/>
                    <a:pt x="4493" y="11168"/>
                    <a:pt x="7682" y="16001"/>
                  </a:cubicBezTo>
                  <a:cubicBezTo>
                    <a:pt x="6562" y="23441"/>
                    <a:pt x="3841" y="30768"/>
                    <a:pt x="1" y="37202"/>
                  </a:cubicBezTo>
                  <a:lnTo>
                    <a:pt x="1418" y="37202"/>
                  </a:lnTo>
                  <a:cubicBezTo>
                    <a:pt x="2183" y="35842"/>
                    <a:pt x="2892" y="34424"/>
                    <a:pt x="3600" y="33135"/>
                  </a:cubicBezTo>
                  <a:cubicBezTo>
                    <a:pt x="6435" y="28104"/>
                    <a:pt x="8617" y="22506"/>
                    <a:pt x="8391" y="16596"/>
                  </a:cubicBezTo>
                  <a:lnTo>
                    <a:pt x="8391" y="16596"/>
                  </a:lnTo>
                  <a:cubicBezTo>
                    <a:pt x="9454" y="17248"/>
                    <a:pt x="10743" y="17715"/>
                    <a:pt x="11877" y="18367"/>
                  </a:cubicBezTo>
                  <a:cubicBezTo>
                    <a:pt x="6265" y="13464"/>
                    <a:pt x="3076" y="6732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-3146825" y="3295250"/>
              <a:ext cx="937525" cy="916750"/>
            </a:xfrm>
            <a:custGeom>
              <a:avLst/>
              <a:gdLst/>
              <a:ahLst/>
              <a:cxnLst/>
              <a:rect l="l" t="t" r="r" b="b"/>
              <a:pathLst>
                <a:path w="37501" h="36670" extrusionOk="0">
                  <a:moveTo>
                    <a:pt x="6024" y="0"/>
                  </a:moveTo>
                  <a:cubicBezTo>
                    <a:pt x="298" y="4734"/>
                    <a:pt x="1" y="13818"/>
                    <a:pt x="1545" y="21032"/>
                  </a:cubicBezTo>
                  <a:cubicBezTo>
                    <a:pt x="9269" y="26701"/>
                    <a:pt x="15533" y="31774"/>
                    <a:pt x="23626" y="36324"/>
                  </a:cubicBezTo>
                  <a:cubicBezTo>
                    <a:pt x="24033" y="36558"/>
                    <a:pt x="24474" y="36670"/>
                    <a:pt x="24908" y="36670"/>
                  </a:cubicBezTo>
                  <a:cubicBezTo>
                    <a:pt x="25788" y="36670"/>
                    <a:pt x="26637" y="36209"/>
                    <a:pt x="27112" y="35374"/>
                  </a:cubicBezTo>
                  <a:cubicBezTo>
                    <a:pt x="31066" y="28472"/>
                    <a:pt x="37500" y="17786"/>
                    <a:pt x="37387" y="16780"/>
                  </a:cubicBezTo>
                  <a:cubicBezTo>
                    <a:pt x="36683" y="12548"/>
                    <a:pt x="33986" y="11626"/>
                    <a:pt x="31772" y="11626"/>
                  </a:cubicBezTo>
                  <a:cubicBezTo>
                    <a:pt x="30064" y="11626"/>
                    <a:pt x="28643" y="12174"/>
                    <a:pt x="28643" y="12174"/>
                  </a:cubicBezTo>
                  <a:lnTo>
                    <a:pt x="23867" y="23030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-3043375" y="3295250"/>
              <a:ext cx="662925" cy="679225"/>
            </a:xfrm>
            <a:custGeom>
              <a:avLst/>
              <a:gdLst/>
              <a:ahLst/>
              <a:cxnLst/>
              <a:rect l="l" t="t" r="r" b="b"/>
              <a:pathLst>
                <a:path w="26517" h="27169" extrusionOk="0">
                  <a:moveTo>
                    <a:pt x="1886" y="0"/>
                  </a:moveTo>
                  <a:cubicBezTo>
                    <a:pt x="1177" y="596"/>
                    <a:pt x="525" y="1248"/>
                    <a:pt x="1" y="1956"/>
                  </a:cubicBezTo>
                  <a:cubicBezTo>
                    <a:pt x="7498" y="10162"/>
                    <a:pt x="14173" y="18779"/>
                    <a:pt x="21259" y="27168"/>
                  </a:cubicBezTo>
                  <a:cubicBezTo>
                    <a:pt x="20848" y="26049"/>
                    <a:pt x="20196" y="24986"/>
                    <a:pt x="20196" y="23923"/>
                  </a:cubicBezTo>
                  <a:lnTo>
                    <a:pt x="20196" y="23923"/>
                  </a:lnTo>
                  <a:cubicBezTo>
                    <a:pt x="20607" y="24745"/>
                    <a:pt x="21500" y="24986"/>
                    <a:pt x="22138" y="25397"/>
                  </a:cubicBezTo>
                  <a:cubicBezTo>
                    <a:pt x="20721" y="23455"/>
                    <a:pt x="22379" y="17786"/>
                    <a:pt x="24334" y="15009"/>
                  </a:cubicBezTo>
                  <a:cubicBezTo>
                    <a:pt x="25100" y="13889"/>
                    <a:pt x="25808" y="12826"/>
                    <a:pt x="26517" y="11692"/>
                  </a:cubicBezTo>
                  <a:lnTo>
                    <a:pt x="26517" y="11692"/>
                  </a:lnTo>
                  <a:cubicBezTo>
                    <a:pt x="25327" y="11820"/>
                    <a:pt x="24505" y="12174"/>
                    <a:pt x="24505" y="12174"/>
                  </a:cubicBezTo>
                  <a:lnTo>
                    <a:pt x="18949" y="22038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40" name="Google Shape;740;p45"/>
          <p:cNvSpPr txBox="1"/>
          <p:nvPr/>
        </p:nvSpPr>
        <p:spPr>
          <a:xfrm>
            <a:off x="766825" y="1143000"/>
            <a:ext cx="75834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[1] Judy Wawira Gichoya, Imon Banerjee, Ananth Reddy Bhimireddy, John L Burns, Leo Anthony Celi, and Li-Ching Chen. 2022. AI recognition of patient race in medical imaging: a modelling study. In The Lancet. 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[2] Rachel Gordon. 2022. Artificial intelligence predicts patients’ race from their medical images. In MIT News. 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[3] Maria Agustina Ricci Lara, Rodrigo Echeveste, and Enzo Ferrante. 2022. Addressing fairness in artificial intelligence for medical imaging. In Nature Communications. 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[4] Laleh Seyyed-Kalantari, Haoran Zhang, Matthew McDermott, Iren Chen, and Marzyeh Ghassemi. 2022. Underdiagnosis bias of artificial intelligence algorithms applied to chest radiographs in under-served patient populations. In Nature Medicine. 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[5] Xiaoli Tang. 2020. The role of artificial intelligence in medical imaging research. In National Library of Medicine. 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[6] Stephen Waite, Jinel Scott, and Daria Colombo. 2021. Narrowing the Gap: Imaging Disparities in Radiology. In RSNA.</a:t>
            </a:r>
            <a:endParaRPr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27" name="Google Shape;527;p34"/>
          <p:cNvSpPr txBox="1">
            <a:spLocks noGrp="1"/>
          </p:cNvSpPr>
          <p:nvPr>
            <p:ph type="title" idx="2"/>
          </p:nvPr>
        </p:nvSpPr>
        <p:spPr>
          <a:xfrm>
            <a:off x="720000" y="145567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title" idx="3"/>
          </p:nvPr>
        </p:nvSpPr>
        <p:spPr>
          <a:xfrm>
            <a:off x="720000" y="312855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title" idx="4"/>
          </p:nvPr>
        </p:nvSpPr>
        <p:spPr>
          <a:xfrm>
            <a:off x="3263296" y="145567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5"/>
          </p:nvPr>
        </p:nvSpPr>
        <p:spPr>
          <a:xfrm>
            <a:off x="3263296" y="312855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 idx="6"/>
          </p:nvPr>
        </p:nvSpPr>
        <p:spPr>
          <a:xfrm>
            <a:off x="5806600" y="145567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7"/>
          </p:nvPr>
        </p:nvSpPr>
        <p:spPr>
          <a:xfrm>
            <a:off x="5806600" y="312855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1"/>
          </p:nvPr>
        </p:nvSpPr>
        <p:spPr>
          <a:xfrm>
            <a:off x="720000" y="1904777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8"/>
          </p:nvPr>
        </p:nvSpPr>
        <p:spPr>
          <a:xfrm>
            <a:off x="3263300" y="2156600"/>
            <a:ext cx="216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Related Work</a:t>
            </a:r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9"/>
          </p:nvPr>
        </p:nvSpPr>
        <p:spPr>
          <a:xfrm>
            <a:off x="5806600" y="1904777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subTitle" idx="13"/>
          </p:nvPr>
        </p:nvSpPr>
        <p:spPr>
          <a:xfrm>
            <a:off x="720000" y="3577724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14"/>
          </p:nvPr>
        </p:nvSpPr>
        <p:spPr>
          <a:xfrm>
            <a:off x="3263300" y="3848200"/>
            <a:ext cx="2067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Limitations</a:t>
            </a:r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subTitle" idx="15"/>
          </p:nvPr>
        </p:nvSpPr>
        <p:spPr>
          <a:xfrm>
            <a:off x="5806600" y="3577724"/>
            <a:ext cx="187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539" name="Google Shape;539;p34"/>
          <p:cNvGrpSpPr/>
          <p:nvPr/>
        </p:nvGrpSpPr>
        <p:grpSpPr>
          <a:xfrm>
            <a:off x="7850336" y="3988194"/>
            <a:ext cx="580432" cy="615807"/>
            <a:chOff x="1795374" y="144994"/>
            <a:chExt cx="580432" cy="615807"/>
          </a:xfrm>
        </p:grpSpPr>
        <p:grpSp>
          <p:nvGrpSpPr>
            <p:cNvPr id="540" name="Google Shape;540;p34"/>
            <p:cNvGrpSpPr/>
            <p:nvPr/>
          </p:nvGrpSpPr>
          <p:grpSpPr>
            <a:xfrm>
              <a:off x="1795374" y="428844"/>
              <a:ext cx="221307" cy="221307"/>
              <a:chOff x="1795450" y="152325"/>
              <a:chExt cx="435300" cy="435300"/>
            </a:xfrm>
          </p:grpSpPr>
          <p:sp>
            <p:nvSpPr>
              <p:cNvPr id="541" name="Google Shape;541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34"/>
            <p:cNvGrpSpPr/>
            <p:nvPr/>
          </p:nvGrpSpPr>
          <p:grpSpPr>
            <a:xfrm>
              <a:off x="2016674" y="144994"/>
              <a:ext cx="221307" cy="221307"/>
              <a:chOff x="1795450" y="152325"/>
              <a:chExt cx="435300" cy="435300"/>
            </a:xfrm>
          </p:grpSpPr>
          <p:sp>
            <p:nvSpPr>
              <p:cNvPr id="544" name="Google Shape;544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A8CFE8">
                  <a:alpha val="39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4"/>
            <p:cNvGrpSpPr/>
            <p:nvPr/>
          </p:nvGrpSpPr>
          <p:grpSpPr>
            <a:xfrm>
              <a:off x="2154499" y="539494"/>
              <a:ext cx="221307" cy="221307"/>
              <a:chOff x="1795450" y="152325"/>
              <a:chExt cx="435300" cy="435300"/>
            </a:xfrm>
          </p:grpSpPr>
          <p:sp>
            <p:nvSpPr>
              <p:cNvPr id="547" name="Google Shape;547;p34"/>
              <p:cNvSpPr/>
              <p:nvPr/>
            </p:nvSpPr>
            <p:spPr>
              <a:xfrm rot="54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 rot="10800000">
                <a:off x="1933300" y="152325"/>
                <a:ext cx="159600" cy="435300"/>
              </a:xfrm>
              <a:prstGeom prst="rect">
                <a:avLst/>
              </a:prstGeom>
              <a:solidFill>
                <a:srgbClr val="FFFFFF">
                  <a:alpha val="7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>
            <a:off x="6210713" y="1196963"/>
            <a:ext cx="2321200" cy="2749550"/>
            <a:chOff x="-2156687" y="1438988"/>
            <a:chExt cx="2321200" cy="2749550"/>
          </a:xfrm>
        </p:grpSpPr>
        <p:sp>
          <p:nvSpPr>
            <p:cNvPr id="555" name="Google Shape;555;p35"/>
            <p:cNvSpPr/>
            <p:nvPr/>
          </p:nvSpPr>
          <p:spPr>
            <a:xfrm>
              <a:off x="-2156687" y="1438988"/>
              <a:ext cx="2230500" cy="268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-2065987" y="1502938"/>
              <a:ext cx="2230500" cy="2685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35"/>
            <p:cNvGrpSpPr/>
            <p:nvPr/>
          </p:nvGrpSpPr>
          <p:grpSpPr>
            <a:xfrm>
              <a:off x="-1908424" y="1966425"/>
              <a:ext cx="1792691" cy="1717800"/>
              <a:chOff x="-1908424" y="1966425"/>
              <a:chExt cx="1792691" cy="1717800"/>
            </a:xfrm>
          </p:grpSpPr>
          <p:sp>
            <p:nvSpPr>
              <p:cNvPr id="558" name="Google Shape;558;p35"/>
              <p:cNvSpPr/>
              <p:nvPr/>
            </p:nvSpPr>
            <p:spPr>
              <a:xfrm rot="122381">
                <a:off x="-1698370" y="3066993"/>
                <a:ext cx="1355794" cy="406334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494" extrusionOk="0">
                    <a:moveTo>
                      <a:pt x="3150" y="1"/>
                    </a:moveTo>
                    <a:cubicBezTo>
                      <a:pt x="3076" y="5"/>
                      <a:pt x="3007" y="8"/>
                      <a:pt x="2938" y="16"/>
                    </a:cubicBezTo>
                    <a:cubicBezTo>
                      <a:pt x="2808" y="29"/>
                      <a:pt x="2677" y="57"/>
                      <a:pt x="2551" y="98"/>
                    </a:cubicBezTo>
                    <a:cubicBezTo>
                      <a:pt x="2333" y="43"/>
                      <a:pt x="2105" y="17"/>
                      <a:pt x="1877" y="17"/>
                    </a:cubicBezTo>
                    <a:cubicBezTo>
                      <a:pt x="1833" y="17"/>
                      <a:pt x="1789" y="18"/>
                      <a:pt x="1746" y="20"/>
                    </a:cubicBezTo>
                    <a:cubicBezTo>
                      <a:pt x="1465" y="37"/>
                      <a:pt x="1188" y="98"/>
                      <a:pt x="928" y="204"/>
                    </a:cubicBezTo>
                    <a:cubicBezTo>
                      <a:pt x="668" y="309"/>
                      <a:pt x="424" y="456"/>
                      <a:pt x="212" y="643"/>
                    </a:cubicBezTo>
                    <a:cubicBezTo>
                      <a:pt x="204" y="647"/>
                      <a:pt x="200" y="655"/>
                      <a:pt x="192" y="664"/>
                    </a:cubicBezTo>
                    <a:cubicBezTo>
                      <a:pt x="123" y="720"/>
                      <a:pt x="61" y="786"/>
                      <a:pt x="1" y="850"/>
                    </a:cubicBezTo>
                    <a:cubicBezTo>
                      <a:pt x="5" y="855"/>
                      <a:pt x="9" y="855"/>
                      <a:pt x="13" y="859"/>
                    </a:cubicBezTo>
                    <a:cubicBezTo>
                      <a:pt x="78" y="891"/>
                      <a:pt x="147" y="919"/>
                      <a:pt x="212" y="944"/>
                    </a:cubicBezTo>
                    <a:cubicBezTo>
                      <a:pt x="257" y="895"/>
                      <a:pt x="305" y="846"/>
                      <a:pt x="354" y="801"/>
                    </a:cubicBezTo>
                    <a:cubicBezTo>
                      <a:pt x="379" y="782"/>
                      <a:pt x="403" y="761"/>
                      <a:pt x="428" y="741"/>
                    </a:cubicBezTo>
                    <a:cubicBezTo>
                      <a:pt x="501" y="679"/>
                      <a:pt x="583" y="619"/>
                      <a:pt x="664" y="570"/>
                    </a:cubicBezTo>
                    <a:cubicBezTo>
                      <a:pt x="769" y="501"/>
                      <a:pt x="887" y="440"/>
                      <a:pt x="1006" y="386"/>
                    </a:cubicBezTo>
                    <a:cubicBezTo>
                      <a:pt x="1242" y="285"/>
                      <a:pt x="1498" y="228"/>
                      <a:pt x="1758" y="208"/>
                    </a:cubicBezTo>
                    <a:cubicBezTo>
                      <a:pt x="1812" y="204"/>
                      <a:pt x="1867" y="202"/>
                      <a:pt x="1921" y="202"/>
                    </a:cubicBezTo>
                    <a:cubicBezTo>
                      <a:pt x="2102" y="202"/>
                      <a:pt x="2283" y="223"/>
                      <a:pt x="2462" y="260"/>
                    </a:cubicBezTo>
                    <a:cubicBezTo>
                      <a:pt x="2487" y="264"/>
                      <a:pt x="2511" y="273"/>
                      <a:pt x="2535" y="277"/>
                    </a:cubicBezTo>
                    <a:lnTo>
                      <a:pt x="2560" y="281"/>
                    </a:lnTo>
                    <a:lnTo>
                      <a:pt x="2584" y="273"/>
                    </a:lnTo>
                    <a:cubicBezTo>
                      <a:pt x="2596" y="269"/>
                      <a:pt x="2613" y="264"/>
                      <a:pt x="2628" y="260"/>
                    </a:cubicBezTo>
                    <a:cubicBezTo>
                      <a:pt x="2735" y="228"/>
                      <a:pt x="2844" y="204"/>
                      <a:pt x="2958" y="191"/>
                    </a:cubicBezTo>
                    <a:cubicBezTo>
                      <a:pt x="3019" y="183"/>
                      <a:pt x="3084" y="179"/>
                      <a:pt x="3150" y="179"/>
                    </a:cubicBezTo>
                    <a:cubicBezTo>
                      <a:pt x="3214" y="179"/>
                      <a:pt x="3279" y="183"/>
                      <a:pt x="3341" y="187"/>
                    </a:cubicBezTo>
                    <a:cubicBezTo>
                      <a:pt x="3405" y="196"/>
                      <a:pt x="3471" y="204"/>
                      <a:pt x="3531" y="220"/>
                    </a:cubicBezTo>
                    <a:cubicBezTo>
                      <a:pt x="3597" y="232"/>
                      <a:pt x="3658" y="249"/>
                      <a:pt x="3719" y="264"/>
                    </a:cubicBezTo>
                    <a:cubicBezTo>
                      <a:pt x="3841" y="301"/>
                      <a:pt x="3963" y="350"/>
                      <a:pt x="4077" y="411"/>
                    </a:cubicBezTo>
                    <a:cubicBezTo>
                      <a:pt x="4224" y="484"/>
                      <a:pt x="4361" y="574"/>
                      <a:pt x="4492" y="675"/>
                    </a:cubicBezTo>
                    <a:cubicBezTo>
                      <a:pt x="4565" y="733"/>
                      <a:pt x="4638" y="793"/>
                      <a:pt x="4703" y="859"/>
                    </a:cubicBezTo>
                    <a:cubicBezTo>
                      <a:pt x="4720" y="874"/>
                      <a:pt x="4736" y="891"/>
                      <a:pt x="4752" y="908"/>
                    </a:cubicBezTo>
                    <a:cubicBezTo>
                      <a:pt x="4785" y="895"/>
                      <a:pt x="4813" y="883"/>
                      <a:pt x="4845" y="867"/>
                    </a:cubicBezTo>
                    <a:cubicBezTo>
                      <a:pt x="4894" y="846"/>
                      <a:pt x="4939" y="822"/>
                      <a:pt x="4984" y="797"/>
                    </a:cubicBezTo>
                    <a:cubicBezTo>
                      <a:pt x="4947" y="757"/>
                      <a:pt x="4907" y="720"/>
                      <a:pt x="4866" y="684"/>
                    </a:cubicBezTo>
                    <a:cubicBezTo>
                      <a:pt x="4830" y="651"/>
                      <a:pt x="4793" y="619"/>
                      <a:pt x="4757" y="590"/>
                    </a:cubicBezTo>
                    <a:cubicBezTo>
                      <a:pt x="4683" y="533"/>
                      <a:pt x="4610" y="476"/>
                      <a:pt x="4532" y="427"/>
                    </a:cubicBezTo>
                    <a:cubicBezTo>
                      <a:pt x="4415" y="350"/>
                      <a:pt x="4293" y="285"/>
                      <a:pt x="4166" y="224"/>
                    </a:cubicBezTo>
                    <a:cubicBezTo>
                      <a:pt x="4040" y="167"/>
                      <a:pt x="3906" y="118"/>
                      <a:pt x="3772" y="82"/>
                    </a:cubicBezTo>
                    <a:cubicBezTo>
                      <a:pt x="3638" y="45"/>
                      <a:pt x="3499" y="20"/>
                      <a:pt x="3357" y="8"/>
                    </a:cubicBezTo>
                    <a:cubicBezTo>
                      <a:pt x="3287" y="5"/>
                      <a:pt x="3219" y="1"/>
                      <a:pt x="3150" y="1"/>
                    </a:cubicBezTo>
                    <a:close/>
                    <a:moveTo>
                      <a:pt x="2698" y="1408"/>
                    </a:moveTo>
                    <a:lnTo>
                      <a:pt x="2482" y="1428"/>
                    </a:lnTo>
                    <a:cubicBezTo>
                      <a:pt x="2519" y="1452"/>
                      <a:pt x="2555" y="1473"/>
                      <a:pt x="2592" y="1493"/>
                    </a:cubicBezTo>
                    <a:cubicBezTo>
                      <a:pt x="2628" y="1465"/>
                      <a:pt x="2665" y="1436"/>
                      <a:pt x="2698" y="14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 rot="122381">
                <a:off x="-1724272" y="2828274"/>
                <a:ext cx="1435483" cy="414221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523" extrusionOk="0">
                    <a:moveTo>
                      <a:pt x="3483" y="0"/>
                    </a:moveTo>
                    <a:cubicBezTo>
                      <a:pt x="3465" y="0"/>
                      <a:pt x="3447" y="1"/>
                      <a:pt x="3430" y="1"/>
                    </a:cubicBezTo>
                    <a:cubicBezTo>
                      <a:pt x="3165" y="5"/>
                      <a:pt x="2906" y="45"/>
                      <a:pt x="2653" y="127"/>
                    </a:cubicBezTo>
                    <a:cubicBezTo>
                      <a:pt x="2388" y="61"/>
                      <a:pt x="2120" y="29"/>
                      <a:pt x="1847" y="29"/>
                    </a:cubicBezTo>
                    <a:cubicBezTo>
                      <a:pt x="1571" y="29"/>
                      <a:pt x="1290" y="65"/>
                      <a:pt x="1017" y="142"/>
                    </a:cubicBezTo>
                    <a:cubicBezTo>
                      <a:pt x="749" y="216"/>
                      <a:pt x="493" y="334"/>
                      <a:pt x="257" y="489"/>
                    </a:cubicBezTo>
                    <a:cubicBezTo>
                      <a:pt x="257" y="493"/>
                      <a:pt x="253" y="493"/>
                      <a:pt x="249" y="493"/>
                    </a:cubicBezTo>
                    <a:cubicBezTo>
                      <a:pt x="163" y="554"/>
                      <a:pt x="82" y="619"/>
                      <a:pt x="1" y="692"/>
                    </a:cubicBezTo>
                    <a:cubicBezTo>
                      <a:pt x="41" y="717"/>
                      <a:pt x="82" y="741"/>
                      <a:pt x="118" y="761"/>
                    </a:cubicBezTo>
                    <a:cubicBezTo>
                      <a:pt x="147" y="777"/>
                      <a:pt x="176" y="794"/>
                      <a:pt x="204" y="806"/>
                    </a:cubicBezTo>
                    <a:cubicBezTo>
                      <a:pt x="257" y="758"/>
                      <a:pt x="313" y="713"/>
                      <a:pt x="375" y="672"/>
                    </a:cubicBezTo>
                    <a:cubicBezTo>
                      <a:pt x="411" y="643"/>
                      <a:pt x="452" y="619"/>
                      <a:pt x="493" y="595"/>
                    </a:cubicBezTo>
                    <a:cubicBezTo>
                      <a:pt x="562" y="550"/>
                      <a:pt x="636" y="509"/>
                      <a:pt x="709" y="476"/>
                    </a:cubicBezTo>
                    <a:cubicBezTo>
                      <a:pt x="826" y="420"/>
                      <a:pt x="948" y="371"/>
                      <a:pt x="1075" y="334"/>
                    </a:cubicBezTo>
                    <a:cubicBezTo>
                      <a:pt x="1323" y="257"/>
                      <a:pt x="1587" y="221"/>
                      <a:pt x="1851" y="216"/>
                    </a:cubicBezTo>
                    <a:cubicBezTo>
                      <a:pt x="1868" y="215"/>
                      <a:pt x="1885" y="215"/>
                      <a:pt x="1901" y="215"/>
                    </a:cubicBezTo>
                    <a:cubicBezTo>
                      <a:pt x="2093" y="215"/>
                      <a:pt x="2288" y="236"/>
                      <a:pt x="2478" y="273"/>
                    </a:cubicBezTo>
                    <a:cubicBezTo>
                      <a:pt x="2531" y="281"/>
                      <a:pt x="2583" y="294"/>
                      <a:pt x="2637" y="306"/>
                    </a:cubicBezTo>
                    <a:lnTo>
                      <a:pt x="2661" y="309"/>
                    </a:lnTo>
                    <a:lnTo>
                      <a:pt x="2686" y="302"/>
                    </a:lnTo>
                    <a:cubicBezTo>
                      <a:pt x="2735" y="285"/>
                      <a:pt x="2787" y="269"/>
                      <a:pt x="2836" y="257"/>
                    </a:cubicBezTo>
                    <a:cubicBezTo>
                      <a:pt x="3031" y="208"/>
                      <a:pt x="3231" y="180"/>
                      <a:pt x="3434" y="180"/>
                    </a:cubicBezTo>
                    <a:cubicBezTo>
                      <a:pt x="3687" y="180"/>
                      <a:pt x="3939" y="221"/>
                      <a:pt x="4183" y="294"/>
                    </a:cubicBezTo>
                    <a:cubicBezTo>
                      <a:pt x="4305" y="330"/>
                      <a:pt x="4423" y="375"/>
                      <a:pt x="4536" y="428"/>
                    </a:cubicBezTo>
                    <a:cubicBezTo>
                      <a:pt x="4605" y="456"/>
                      <a:pt x="4671" y="493"/>
                      <a:pt x="4731" y="525"/>
                    </a:cubicBezTo>
                    <a:cubicBezTo>
                      <a:pt x="4780" y="554"/>
                      <a:pt x="4825" y="582"/>
                      <a:pt x="4866" y="611"/>
                    </a:cubicBezTo>
                    <a:cubicBezTo>
                      <a:pt x="4919" y="643"/>
                      <a:pt x="4971" y="679"/>
                      <a:pt x="5016" y="720"/>
                    </a:cubicBezTo>
                    <a:cubicBezTo>
                      <a:pt x="5033" y="728"/>
                      <a:pt x="5045" y="741"/>
                      <a:pt x="5061" y="753"/>
                    </a:cubicBezTo>
                    <a:cubicBezTo>
                      <a:pt x="5135" y="713"/>
                      <a:pt x="5208" y="664"/>
                      <a:pt x="5277" y="611"/>
                    </a:cubicBezTo>
                    <a:cubicBezTo>
                      <a:pt x="5240" y="578"/>
                      <a:pt x="5204" y="550"/>
                      <a:pt x="5167" y="525"/>
                    </a:cubicBezTo>
                    <a:cubicBezTo>
                      <a:pt x="5114" y="480"/>
                      <a:pt x="5053" y="444"/>
                      <a:pt x="4996" y="407"/>
                    </a:cubicBezTo>
                    <a:cubicBezTo>
                      <a:pt x="4992" y="403"/>
                      <a:pt x="4984" y="403"/>
                      <a:pt x="4980" y="399"/>
                    </a:cubicBezTo>
                    <a:cubicBezTo>
                      <a:pt x="4866" y="330"/>
                      <a:pt x="4748" y="273"/>
                      <a:pt x="4626" y="225"/>
                    </a:cubicBezTo>
                    <a:cubicBezTo>
                      <a:pt x="4500" y="172"/>
                      <a:pt x="4370" y="131"/>
                      <a:pt x="4239" y="94"/>
                    </a:cubicBezTo>
                    <a:cubicBezTo>
                      <a:pt x="3992" y="33"/>
                      <a:pt x="3737" y="0"/>
                      <a:pt x="3483" y="0"/>
                    </a:cubicBezTo>
                    <a:close/>
                    <a:moveTo>
                      <a:pt x="2799" y="1436"/>
                    </a:moveTo>
                    <a:lnTo>
                      <a:pt x="2583" y="1457"/>
                    </a:lnTo>
                    <a:cubicBezTo>
                      <a:pt x="2620" y="1481"/>
                      <a:pt x="2657" y="1502"/>
                      <a:pt x="2694" y="1522"/>
                    </a:cubicBezTo>
                    <a:cubicBezTo>
                      <a:pt x="2730" y="1494"/>
                      <a:pt x="2767" y="1465"/>
                      <a:pt x="2799" y="14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 rot="122381">
                <a:off x="-1819518" y="2457230"/>
                <a:ext cx="1617706" cy="548034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2015" extrusionOk="0">
                    <a:moveTo>
                      <a:pt x="3076" y="1"/>
                    </a:moveTo>
                    <a:cubicBezTo>
                      <a:pt x="2966" y="5"/>
                      <a:pt x="2851" y="5"/>
                      <a:pt x="2742" y="13"/>
                    </a:cubicBezTo>
                    <a:cubicBezTo>
                      <a:pt x="2628" y="17"/>
                      <a:pt x="2514" y="25"/>
                      <a:pt x="2404" y="33"/>
                    </a:cubicBezTo>
                    <a:cubicBezTo>
                      <a:pt x="1957" y="74"/>
                      <a:pt x="1509" y="147"/>
                      <a:pt x="1074" y="273"/>
                    </a:cubicBezTo>
                    <a:cubicBezTo>
                      <a:pt x="964" y="306"/>
                      <a:pt x="859" y="339"/>
                      <a:pt x="748" y="379"/>
                    </a:cubicBezTo>
                    <a:cubicBezTo>
                      <a:pt x="643" y="420"/>
                      <a:pt x="537" y="461"/>
                      <a:pt x="431" y="510"/>
                    </a:cubicBezTo>
                    <a:cubicBezTo>
                      <a:pt x="370" y="542"/>
                      <a:pt x="305" y="574"/>
                      <a:pt x="244" y="611"/>
                    </a:cubicBezTo>
                    <a:cubicBezTo>
                      <a:pt x="203" y="632"/>
                      <a:pt x="162" y="656"/>
                      <a:pt x="126" y="684"/>
                    </a:cubicBezTo>
                    <a:cubicBezTo>
                      <a:pt x="81" y="713"/>
                      <a:pt x="40" y="745"/>
                      <a:pt x="0" y="778"/>
                    </a:cubicBezTo>
                    <a:cubicBezTo>
                      <a:pt x="40" y="822"/>
                      <a:pt x="89" y="863"/>
                      <a:pt x="134" y="904"/>
                    </a:cubicBezTo>
                    <a:cubicBezTo>
                      <a:pt x="155" y="920"/>
                      <a:pt x="175" y="936"/>
                      <a:pt x="196" y="953"/>
                    </a:cubicBezTo>
                    <a:cubicBezTo>
                      <a:pt x="220" y="932"/>
                      <a:pt x="244" y="916"/>
                      <a:pt x="273" y="895"/>
                    </a:cubicBezTo>
                    <a:cubicBezTo>
                      <a:pt x="333" y="851"/>
                      <a:pt x="399" y="814"/>
                      <a:pt x="464" y="778"/>
                    </a:cubicBezTo>
                    <a:cubicBezTo>
                      <a:pt x="489" y="762"/>
                      <a:pt x="517" y="749"/>
                      <a:pt x="541" y="737"/>
                    </a:cubicBezTo>
                    <a:cubicBezTo>
                      <a:pt x="639" y="688"/>
                      <a:pt x="737" y="643"/>
                      <a:pt x="834" y="607"/>
                    </a:cubicBezTo>
                    <a:cubicBezTo>
                      <a:pt x="936" y="566"/>
                      <a:pt x="1037" y="534"/>
                      <a:pt x="1143" y="501"/>
                    </a:cubicBezTo>
                    <a:cubicBezTo>
                      <a:pt x="1351" y="436"/>
                      <a:pt x="1563" y="383"/>
                      <a:pt x="1773" y="343"/>
                    </a:cubicBezTo>
                    <a:cubicBezTo>
                      <a:pt x="1884" y="322"/>
                      <a:pt x="1989" y="306"/>
                      <a:pt x="2100" y="290"/>
                    </a:cubicBezTo>
                    <a:cubicBezTo>
                      <a:pt x="2205" y="273"/>
                      <a:pt x="2314" y="261"/>
                      <a:pt x="2425" y="249"/>
                    </a:cubicBezTo>
                    <a:cubicBezTo>
                      <a:pt x="2682" y="222"/>
                      <a:pt x="2941" y="209"/>
                      <a:pt x="3200" y="209"/>
                    </a:cubicBezTo>
                    <a:cubicBezTo>
                      <a:pt x="3378" y="209"/>
                      <a:pt x="3557" y="215"/>
                      <a:pt x="3735" y="228"/>
                    </a:cubicBezTo>
                    <a:cubicBezTo>
                      <a:pt x="3955" y="249"/>
                      <a:pt x="4169" y="277"/>
                      <a:pt x="4385" y="318"/>
                    </a:cubicBezTo>
                    <a:cubicBezTo>
                      <a:pt x="4597" y="354"/>
                      <a:pt x="4809" y="407"/>
                      <a:pt x="5016" y="473"/>
                    </a:cubicBezTo>
                    <a:cubicBezTo>
                      <a:pt x="5117" y="510"/>
                      <a:pt x="5219" y="546"/>
                      <a:pt x="5317" y="587"/>
                    </a:cubicBezTo>
                    <a:cubicBezTo>
                      <a:pt x="5354" y="602"/>
                      <a:pt x="5386" y="619"/>
                      <a:pt x="5423" y="636"/>
                    </a:cubicBezTo>
                    <a:cubicBezTo>
                      <a:pt x="5484" y="664"/>
                      <a:pt x="5541" y="692"/>
                      <a:pt x="5598" y="724"/>
                    </a:cubicBezTo>
                    <a:cubicBezTo>
                      <a:pt x="5643" y="754"/>
                      <a:pt x="5683" y="778"/>
                      <a:pt x="5724" y="810"/>
                    </a:cubicBezTo>
                    <a:cubicBezTo>
                      <a:pt x="5728" y="810"/>
                      <a:pt x="5732" y="814"/>
                      <a:pt x="5736" y="818"/>
                    </a:cubicBezTo>
                    <a:cubicBezTo>
                      <a:pt x="5773" y="786"/>
                      <a:pt x="5810" y="758"/>
                      <a:pt x="5842" y="721"/>
                    </a:cubicBezTo>
                    <a:cubicBezTo>
                      <a:pt x="5878" y="684"/>
                      <a:pt x="5915" y="647"/>
                      <a:pt x="5947" y="607"/>
                    </a:cubicBezTo>
                    <a:cubicBezTo>
                      <a:pt x="5932" y="595"/>
                      <a:pt x="5911" y="583"/>
                      <a:pt x="5895" y="570"/>
                    </a:cubicBezTo>
                    <a:cubicBezTo>
                      <a:pt x="5842" y="534"/>
                      <a:pt x="5789" y="505"/>
                      <a:pt x="5736" y="476"/>
                    </a:cubicBezTo>
                    <a:cubicBezTo>
                      <a:pt x="5712" y="461"/>
                      <a:pt x="5688" y="448"/>
                      <a:pt x="5658" y="436"/>
                    </a:cubicBezTo>
                    <a:cubicBezTo>
                      <a:pt x="5581" y="395"/>
                      <a:pt x="5500" y="363"/>
                      <a:pt x="5414" y="334"/>
                    </a:cubicBezTo>
                    <a:cubicBezTo>
                      <a:pt x="5309" y="294"/>
                      <a:pt x="5199" y="257"/>
                      <a:pt x="5089" y="228"/>
                    </a:cubicBezTo>
                    <a:cubicBezTo>
                      <a:pt x="4980" y="200"/>
                      <a:pt x="4869" y="172"/>
                      <a:pt x="4755" y="151"/>
                    </a:cubicBezTo>
                    <a:cubicBezTo>
                      <a:pt x="4702" y="139"/>
                      <a:pt x="4646" y="127"/>
                      <a:pt x="4589" y="119"/>
                    </a:cubicBezTo>
                    <a:cubicBezTo>
                      <a:pt x="4532" y="110"/>
                      <a:pt x="4479" y="99"/>
                      <a:pt x="4422" y="90"/>
                    </a:cubicBezTo>
                    <a:cubicBezTo>
                      <a:pt x="4199" y="58"/>
                      <a:pt x="3974" y="37"/>
                      <a:pt x="3751" y="21"/>
                    </a:cubicBezTo>
                    <a:cubicBezTo>
                      <a:pt x="3527" y="5"/>
                      <a:pt x="3303" y="1"/>
                      <a:pt x="3076" y="1"/>
                    </a:cubicBezTo>
                    <a:close/>
                    <a:moveTo>
                      <a:pt x="3198" y="1901"/>
                    </a:moveTo>
                    <a:lnTo>
                      <a:pt x="2929" y="1929"/>
                    </a:lnTo>
                    <a:cubicBezTo>
                      <a:pt x="2973" y="1958"/>
                      <a:pt x="3022" y="1986"/>
                      <a:pt x="3067" y="2014"/>
                    </a:cubicBezTo>
                    <a:cubicBezTo>
                      <a:pt x="3112" y="1978"/>
                      <a:pt x="3157" y="1941"/>
                      <a:pt x="3198" y="19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 rot="122381">
                <a:off x="-1749712" y="2264613"/>
                <a:ext cx="1466488" cy="540963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989" extrusionOk="0">
                    <a:moveTo>
                      <a:pt x="3459" y="0"/>
                    </a:moveTo>
                    <a:cubicBezTo>
                      <a:pt x="3243" y="0"/>
                      <a:pt x="3024" y="4"/>
                      <a:pt x="2808" y="8"/>
                    </a:cubicBezTo>
                    <a:cubicBezTo>
                      <a:pt x="2592" y="12"/>
                      <a:pt x="2376" y="16"/>
                      <a:pt x="2161" y="28"/>
                    </a:cubicBezTo>
                    <a:cubicBezTo>
                      <a:pt x="1730" y="49"/>
                      <a:pt x="1294" y="81"/>
                      <a:pt x="863" y="147"/>
                    </a:cubicBezTo>
                    <a:cubicBezTo>
                      <a:pt x="754" y="162"/>
                      <a:pt x="648" y="179"/>
                      <a:pt x="538" y="203"/>
                    </a:cubicBezTo>
                    <a:cubicBezTo>
                      <a:pt x="448" y="220"/>
                      <a:pt x="359" y="240"/>
                      <a:pt x="269" y="265"/>
                    </a:cubicBezTo>
                    <a:cubicBezTo>
                      <a:pt x="253" y="269"/>
                      <a:pt x="233" y="276"/>
                      <a:pt x="217" y="280"/>
                    </a:cubicBezTo>
                    <a:cubicBezTo>
                      <a:pt x="143" y="301"/>
                      <a:pt x="70" y="325"/>
                      <a:pt x="1" y="354"/>
                    </a:cubicBezTo>
                    <a:cubicBezTo>
                      <a:pt x="1" y="374"/>
                      <a:pt x="5" y="395"/>
                      <a:pt x="9" y="415"/>
                    </a:cubicBezTo>
                    <a:cubicBezTo>
                      <a:pt x="21" y="455"/>
                      <a:pt x="38" y="496"/>
                      <a:pt x="54" y="528"/>
                    </a:cubicBezTo>
                    <a:cubicBezTo>
                      <a:pt x="66" y="553"/>
                      <a:pt x="82" y="569"/>
                      <a:pt x="95" y="590"/>
                    </a:cubicBezTo>
                    <a:cubicBezTo>
                      <a:pt x="155" y="565"/>
                      <a:pt x="220" y="541"/>
                      <a:pt x="290" y="520"/>
                    </a:cubicBezTo>
                    <a:cubicBezTo>
                      <a:pt x="322" y="509"/>
                      <a:pt x="355" y="500"/>
                      <a:pt x="387" y="492"/>
                    </a:cubicBezTo>
                    <a:cubicBezTo>
                      <a:pt x="457" y="472"/>
                      <a:pt x="521" y="455"/>
                      <a:pt x="590" y="439"/>
                    </a:cubicBezTo>
                    <a:cubicBezTo>
                      <a:pt x="692" y="419"/>
                      <a:pt x="798" y="398"/>
                      <a:pt x="900" y="378"/>
                    </a:cubicBezTo>
                    <a:cubicBezTo>
                      <a:pt x="1005" y="362"/>
                      <a:pt x="1112" y="346"/>
                      <a:pt x="1217" y="333"/>
                    </a:cubicBezTo>
                    <a:cubicBezTo>
                      <a:pt x="1323" y="317"/>
                      <a:pt x="1429" y="305"/>
                      <a:pt x="1535" y="293"/>
                    </a:cubicBezTo>
                    <a:cubicBezTo>
                      <a:pt x="1746" y="272"/>
                      <a:pt x="1957" y="256"/>
                      <a:pt x="2173" y="244"/>
                    </a:cubicBezTo>
                    <a:cubicBezTo>
                      <a:pt x="2528" y="224"/>
                      <a:pt x="2883" y="209"/>
                      <a:pt x="3237" y="209"/>
                    </a:cubicBezTo>
                    <a:cubicBezTo>
                      <a:pt x="3310" y="209"/>
                      <a:pt x="3382" y="210"/>
                      <a:pt x="3455" y="211"/>
                    </a:cubicBezTo>
                    <a:cubicBezTo>
                      <a:pt x="3670" y="216"/>
                      <a:pt x="3882" y="224"/>
                      <a:pt x="4094" y="240"/>
                    </a:cubicBezTo>
                    <a:cubicBezTo>
                      <a:pt x="4309" y="256"/>
                      <a:pt x="4520" y="280"/>
                      <a:pt x="4728" y="314"/>
                    </a:cubicBezTo>
                    <a:cubicBezTo>
                      <a:pt x="4822" y="329"/>
                      <a:pt x="4911" y="346"/>
                      <a:pt x="5005" y="370"/>
                    </a:cubicBezTo>
                    <a:cubicBezTo>
                      <a:pt x="5012" y="370"/>
                      <a:pt x="5025" y="374"/>
                      <a:pt x="5033" y="374"/>
                    </a:cubicBezTo>
                    <a:cubicBezTo>
                      <a:pt x="5127" y="398"/>
                      <a:pt x="5216" y="423"/>
                      <a:pt x="5301" y="451"/>
                    </a:cubicBezTo>
                    <a:cubicBezTo>
                      <a:pt x="5310" y="436"/>
                      <a:pt x="5322" y="419"/>
                      <a:pt x="5330" y="402"/>
                    </a:cubicBezTo>
                    <a:cubicBezTo>
                      <a:pt x="5350" y="370"/>
                      <a:pt x="5367" y="329"/>
                      <a:pt x="5378" y="289"/>
                    </a:cubicBezTo>
                    <a:cubicBezTo>
                      <a:pt x="5387" y="256"/>
                      <a:pt x="5391" y="220"/>
                      <a:pt x="5391" y="183"/>
                    </a:cubicBezTo>
                    <a:cubicBezTo>
                      <a:pt x="5346" y="167"/>
                      <a:pt x="5301" y="154"/>
                      <a:pt x="5256" y="147"/>
                    </a:cubicBezTo>
                    <a:cubicBezTo>
                      <a:pt x="5208" y="134"/>
                      <a:pt x="5159" y="122"/>
                      <a:pt x="5110" y="113"/>
                    </a:cubicBezTo>
                    <a:cubicBezTo>
                      <a:pt x="5102" y="109"/>
                      <a:pt x="5098" y="109"/>
                      <a:pt x="5090" y="109"/>
                    </a:cubicBezTo>
                    <a:cubicBezTo>
                      <a:pt x="4980" y="89"/>
                      <a:pt x="4871" y="73"/>
                      <a:pt x="4760" y="61"/>
                    </a:cubicBezTo>
                    <a:cubicBezTo>
                      <a:pt x="4651" y="49"/>
                      <a:pt x="4545" y="36"/>
                      <a:pt x="4435" y="32"/>
                    </a:cubicBezTo>
                    <a:cubicBezTo>
                      <a:pt x="4325" y="25"/>
                      <a:pt x="4216" y="16"/>
                      <a:pt x="4109" y="12"/>
                    </a:cubicBezTo>
                    <a:cubicBezTo>
                      <a:pt x="3890" y="4"/>
                      <a:pt x="3675" y="0"/>
                      <a:pt x="3459" y="0"/>
                    </a:cubicBezTo>
                    <a:close/>
                    <a:moveTo>
                      <a:pt x="2828" y="1953"/>
                    </a:moveTo>
                    <a:lnTo>
                      <a:pt x="2665" y="1961"/>
                    </a:lnTo>
                    <a:cubicBezTo>
                      <a:pt x="2694" y="1968"/>
                      <a:pt x="2718" y="1977"/>
                      <a:pt x="2747" y="1989"/>
                    </a:cubicBezTo>
                    <a:cubicBezTo>
                      <a:pt x="2776" y="1977"/>
                      <a:pt x="2804" y="1965"/>
                      <a:pt x="2828" y="19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 rot="122381">
                <a:off x="-1498759" y="1983697"/>
                <a:ext cx="978293" cy="435164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1600" extrusionOk="0">
                    <a:moveTo>
                      <a:pt x="2020" y="170"/>
                    </a:moveTo>
                    <a:cubicBezTo>
                      <a:pt x="2089" y="170"/>
                      <a:pt x="2157" y="171"/>
                      <a:pt x="2226" y="175"/>
                    </a:cubicBezTo>
                    <a:cubicBezTo>
                      <a:pt x="2385" y="183"/>
                      <a:pt x="2543" y="199"/>
                      <a:pt x="2698" y="228"/>
                    </a:cubicBezTo>
                    <a:cubicBezTo>
                      <a:pt x="2775" y="243"/>
                      <a:pt x="2848" y="260"/>
                      <a:pt x="2922" y="284"/>
                    </a:cubicBezTo>
                    <a:cubicBezTo>
                      <a:pt x="2995" y="305"/>
                      <a:pt x="3068" y="333"/>
                      <a:pt x="3129" y="365"/>
                    </a:cubicBezTo>
                    <a:cubicBezTo>
                      <a:pt x="3162" y="382"/>
                      <a:pt x="3190" y="398"/>
                      <a:pt x="3219" y="419"/>
                    </a:cubicBezTo>
                    <a:cubicBezTo>
                      <a:pt x="3243" y="439"/>
                      <a:pt x="3267" y="459"/>
                      <a:pt x="3288" y="480"/>
                    </a:cubicBezTo>
                    <a:cubicBezTo>
                      <a:pt x="3296" y="492"/>
                      <a:pt x="3303" y="504"/>
                      <a:pt x="3312" y="512"/>
                    </a:cubicBezTo>
                    <a:cubicBezTo>
                      <a:pt x="3312" y="517"/>
                      <a:pt x="3312" y="521"/>
                      <a:pt x="3316" y="521"/>
                    </a:cubicBezTo>
                    <a:lnTo>
                      <a:pt x="3320" y="532"/>
                    </a:lnTo>
                    <a:cubicBezTo>
                      <a:pt x="3320" y="536"/>
                      <a:pt x="3324" y="541"/>
                      <a:pt x="3328" y="549"/>
                    </a:cubicBezTo>
                    <a:cubicBezTo>
                      <a:pt x="3333" y="557"/>
                      <a:pt x="3333" y="569"/>
                      <a:pt x="3337" y="581"/>
                    </a:cubicBezTo>
                    <a:cubicBezTo>
                      <a:pt x="3337" y="594"/>
                      <a:pt x="3341" y="609"/>
                      <a:pt x="3341" y="622"/>
                    </a:cubicBezTo>
                    <a:cubicBezTo>
                      <a:pt x="3341" y="634"/>
                      <a:pt x="3337" y="646"/>
                      <a:pt x="3337" y="658"/>
                    </a:cubicBezTo>
                    <a:cubicBezTo>
                      <a:pt x="3333" y="671"/>
                      <a:pt x="3328" y="687"/>
                      <a:pt x="3324" y="699"/>
                    </a:cubicBezTo>
                    <a:cubicBezTo>
                      <a:pt x="3320" y="712"/>
                      <a:pt x="3316" y="724"/>
                      <a:pt x="3308" y="736"/>
                    </a:cubicBezTo>
                    <a:cubicBezTo>
                      <a:pt x="3303" y="748"/>
                      <a:pt x="3296" y="761"/>
                      <a:pt x="3288" y="772"/>
                    </a:cubicBezTo>
                    <a:cubicBezTo>
                      <a:pt x="3284" y="776"/>
                      <a:pt x="3279" y="780"/>
                      <a:pt x="3279" y="785"/>
                    </a:cubicBezTo>
                    <a:cubicBezTo>
                      <a:pt x="3243" y="829"/>
                      <a:pt x="3198" y="874"/>
                      <a:pt x="3145" y="911"/>
                    </a:cubicBezTo>
                    <a:cubicBezTo>
                      <a:pt x="3089" y="951"/>
                      <a:pt x="3027" y="988"/>
                      <a:pt x="2958" y="1020"/>
                    </a:cubicBezTo>
                    <a:cubicBezTo>
                      <a:pt x="2893" y="1054"/>
                      <a:pt x="2824" y="1078"/>
                      <a:pt x="2751" y="1102"/>
                    </a:cubicBezTo>
                    <a:cubicBezTo>
                      <a:pt x="2608" y="1151"/>
                      <a:pt x="2462" y="1183"/>
                      <a:pt x="2311" y="1208"/>
                    </a:cubicBezTo>
                    <a:cubicBezTo>
                      <a:pt x="2156" y="1232"/>
                      <a:pt x="2006" y="1249"/>
                      <a:pt x="1852" y="1253"/>
                    </a:cubicBezTo>
                    <a:cubicBezTo>
                      <a:pt x="1789" y="1256"/>
                      <a:pt x="1726" y="1258"/>
                      <a:pt x="1663" y="1258"/>
                    </a:cubicBezTo>
                    <a:cubicBezTo>
                      <a:pt x="1571" y="1258"/>
                      <a:pt x="1479" y="1254"/>
                      <a:pt x="1388" y="1244"/>
                    </a:cubicBezTo>
                    <a:cubicBezTo>
                      <a:pt x="1315" y="1240"/>
                      <a:pt x="1238" y="1232"/>
                      <a:pt x="1160" y="1220"/>
                    </a:cubicBezTo>
                    <a:cubicBezTo>
                      <a:pt x="1123" y="1212"/>
                      <a:pt x="1087" y="1208"/>
                      <a:pt x="1050" y="1200"/>
                    </a:cubicBezTo>
                    <a:cubicBezTo>
                      <a:pt x="1014" y="1191"/>
                      <a:pt x="973" y="1183"/>
                      <a:pt x="936" y="1176"/>
                    </a:cubicBezTo>
                    <a:cubicBezTo>
                      <a:pt x="900" y="1167"/>
                      <a:pt x="867" y="1155"/>
                      <a:pt x="830" y="1146"/>
                    </a:cubicBezTo>
                    <a:cubicBezTo>
                      <a:pt x="794" y="1135"/>
                      <a:pt x="757" y="1122"/>
                      <a:pt x="725" y="1110"/>
                    </a:cubicBezTo>
                    <a:cubicBezTo>
                      <a:pt x="656" y="1086"/>
                      <a:pt x="586" y="1054"/>
                      <a:pt x="526" y="1020"/>
                    </a:cubicBezTo>
                    <a:cubicBezTo>
                      <a:pt x="493" y="1005"/>
                      <a:pt x="464" y="984"/>
                      <a:pt x="436" y="964"/>
                    </a:cubicBezTo>
                    <a:cubicBezTo>
                      <a:pt x="408" y="943"/>
                      <a:pt x="383" y="923"/>
                      <a:pt x="359" y="902"/>
                    </a:cubicBezTo>
                    <a:cubicBezTo>
                      <a:pt x="355" y="894"/>
                      <a:pt x="350" y="891"/>
                      <a:pt x="342" y="883"/>
                    </a:cubicBezTo>
                    <a:lnTo>
                      <a:pt x="334" y="874"/>
                    </a:lnTo>
                    <a:lnTo>
                      <a:pt x="330" y="870"/>
                    </a:lnTo>
                    <a:lnTo>
                      <a:pt x="330" y="866"/>
                    </a:lnTo>
                    <a:cubicBezTo>
                      <a:pt x="318" y="853"/>
                      <a:pt x="310" y="842"/>
                      <a:pt x="301" y="829"/>
                    </a:cubicBezTo>
                    <a:cubicBezTo>
                      <a:pt x="293" y="817"/>
                      <a:pt x="286" y="805"/>
                      <a:pt x="282" y="793"/>
                    </a:cubicBezTo>
                    <a:cubicBezTo>
                      <a:pt x="273" y="780"/>
                      <a:pt x="269" y="769"/>
                      <a:pt x="265" y="756"/>
                    </a:cubicBezTo>
                    <a:cubicBezTo>
                      <a:pt x="261" y="744"/>
                      <a:pt x="261" y="731"/>
                      <a:pt x="257" y="720"/>
                    </a:cubicBezTo>
                    <a:lnTo>
                      <a:pt x="257" y="679"/>
                    </a:lnTo>
                    <a:lnTo>
                      <a:pt x="257" y="671"/>
                    </a:lnTo>
                    <a:lnTo>
                      <a:pt x="257" y="667"/>
                    </a:lnTo>
                    <a:lnTo>
                      <a:pt x="261" y="663"/>
                    </a:lnTo>
                    <a:lnTo>
                      <a:pt x="261" y="643"/>
                    </a:lnTo>
                    <a:cubicBezTo>
                      <a:pt x="265" y="634"/>
                      <a:pt x="269" y="622"/>
                      <a:pt x="273" y="609"/>
                    </a:cubicBezTo>
                    <a:cubicBezTo>
                      <a:pt x="297" y="561"/>
                      <a:pt x="342" y="517"/>
                      <a:pt x="395" y="476"/>
                    </a:cubicBezTo>
                    <a:cubicBezTo>
                      <a:pt x="423" y="455"/>
                      <a:pt x="456" y="439"/>
                      <a:pt x="489" y="419"/>
                    </a:cubicBezTo>
                    <a:cubicBezTo>
                      <a:pt x="521" y="402"/>
                      <a:pt x="554" y="386"/>
                      <a:pt x="586" y="374"/>
                    </a:cubicBezTo>
                    <a:cubicBezTo>
                      <a:pt x="660" y="346"/>
                      <a:pt x="733" y="321"/>
                      <a:pt x="806" y="301"/>
                    </a:cubicBezTo>
                    <a:cubicBezTo>
                      <a:pt x="879" y="280"/>
                      <a:pt x="956" y="264"/>
                      <a:pt x="1033" y="252"/>
                    </a:cubicBezTo>
                    <a:cubicBezTo>
                      <a:pt x="1112" y="235"/>
                      <a:pt x="1193" y="224"/>
                      <a:pt x="1270" y="215"/>
                    </a:cubicBezTo>
                    <a:cubicBezTo>
                      <a:pt x="1347" y="203"/>
                      <a:pt x="1429" y="194"/>
                      <a:pt x="1506" y="191"/>
                    </a:cubicBezTo>
                    <a:cubicBezTo>
                      <a:pt x="1587" y="183"/>
                      <a:pt x="1668" y="179"/>
                      <a:pt x="1746" y="175"/>
                    </a:cubicBezTo>
                    <a:cubicBezTo>
                      <a:pt x="1838" y="172"/>
                      <a:pt x="1929" y="170"/>
                      <a:pt x="2020" y="170"/>
                    </a:cubicBezTo>
                    <a:close/>
                    <a:moveTo>
                      <a:pt x="1986" y="0"/>
                    </a:moveTo>
                    <a:cubicBezTo>
                      <a:pt x="1904" y="0"/>
                      <a:pt x="1823" y="2"/>
                      <a:pt x="1741" y="4"/>
                    </a:cubicBezTo>
                    <a:cubicBezTo>
                      <a:pt x="1660" y="8"/>
                      <a:pt x="1579" y="12"/>
                      <a:pt x="1497" y="16"/>
                    </a:cubicBezTo>
                    <a:cubicBezTo>
                      <a:pt x="1412" y="20"/>
                      <a:pt x="1331" y="24"/>
                      <a:pt x="1249" y="32"/>
                    </a:cubicBezTo>
                    <a:cubicBezTo>
                      <a:pt x="1168" y="40"/>
                      <a:pt x="1087" y="48"/>
                      <a:pt x="1005" y="61"/>
                    </a:cubicBezTo>
                    <a:cubicBezTo>
                      <a:pt x="924" y="72"/>
                      <a:pt x="838" y="85"/>
                      <a:pt x="757" y="106"/>
                    </a:cubicBezTo>
                    <a:cubicBezTo>
                      <a:pt x="676" y="121"/>
                      <a:pt x="594" y="142"/>
                      <a:pt x="513" y="170"/>
                    </a:cubicBezTo>
                    <a:cubicBezTo>
                      <a:pt x="472" y="187"/>
                      <a:pt x="432" y="203"/>
                      <a:pt x="391" y="219"/>
                    </a:cubicBezTo>
                    <a:cubicBezTo>
                      <a:pt x="350" y="239"/>
                      <a:pt x="310" y="260"/>
                      <a:pt x="269" y="284"/>
                    </a:cubicBezTo>
                    <a:cubicBezTo>
                      <a:pt x="248" y="297"/>
                      <a:pt x="233" y="309"/>
                      <a:pt x="212" y="325"/>
                    </a:cubicBezTo>
                    <a:cubicBezTo>
                      <a:pt x="192" y="337"/>
                      <a:pt x="171" y="354"/>
                      <a:pt x="155" y="370"/>
                    </a:cubicBezTo>
                    <a:cubicBezTo>
                      <a:pt x="135" y="390"/>
                      <a:pt x="119" y="406"/>
                      <a:pt x="102" y="427"/>
                    </a:cubicBezTo>
                    <a:cubicBezTo>
                      <a:pt x="86" y="447"/>
                      <a:pt x="70" y="472"/>
                      <a:pt x="57" y="496"/>
                    </a:cubicBezTo>
                    <a:cubicBezTo>
                      <a:pt x="45" y="521"/>
                      <a:pt x="33" y="545"/>
                      <a:pt x="25" y="573"/>
                    </a:cubicBezTo>
                    <a:cubicBezTo>
                      <a:pt x="21" y="585"/>
                      <a:pt x="17" y="598"/>
                      <a:pt x="13" y="614"/>
                    </a:cubicBezTo>
                    <a:lnTo>
                      <a:pt x="8" y="634"/>
                    </a:lnTo>
                    <a:cubicBezTo>
                      <a:pt x="8" y="639"/>
                      <a:pt x="8" y="646"/>
                      <a:pt x="4" y="654"/>
                    </a:cubicBezTo>
                    <a:cubicBezTo>
                      <a:pt x="4" y="675"/>
                      <a:pt x="0" y="695"/>
                      <a:pt x="0" y="712"/>
                    </a:cubicBezTo>
                    <a:lnTo>
                      <a:pt x="0" y="736"/>
                    </a:lnTo>
                    <a:cubicBezTo>
                      <a:pt x="4" y="765"/>
                      <a:pt x="8" y="793"/>
                      <a:pt x="13" y="817"/>
                    </a:cubicBezTo>
                    <a:cubicBezTo>
                      <a:pt x="21" y="846"/>
                      <a:pt x="29" y="870"/>
                      <a:pt x="38" y="894"/>
                    </a:cubicBezTo>
                    <a:cubicBezTo>
                      <a:pt x="41" y="907"/>
                      <a:pt x="45" y="919"/>
                      <a:pt x="53" y="932"/>
                    </a:cubicBezTo>
                    <a:cubicBezTo>
                      <a:pt x="57" y="943"/>
                      <a:pt x="66" y="956"/>
                      <a:pt x="70" y="968"/>
                    </a:cubicBezTo>
                    <a:cubicBezTo>
                      <a:pt x="82" y="988"/>
                      <a:pt x="98" y="1013"/>
                      <a:pt x="111" y="1033"/>
                    </a:cubicBezTo>
                    <a:cubicBezTo>
                      <a:pt x="115" y="1037"/>
                      <a:pt x="119" y="1041"/>
                      <a:pt x="123" y="1045"/>
                    </a:cubicBezTo>
                    <a:lnTo>
                      <a:pt x="135" y="1061"/>
                    </a:lnTo>
                    <a:cubicBezTo>
                      <a:pt x="143" y="1069"/>
                      <a:pt x="151" y="1082"/>
                      <a:pt x="160" y="1090"/>
                    </a:cubicBezTo>
                    <a:cubicBezTo>
                      <a:pt x="192" y="1127"/>
                      <a:pt x="224" y="1159"/>
                      <a:pt x="261" y="1187"/>
                    </a:cubicBezTo>
                    <a:cubicBezTo>
                      <a:pt x="297" y="1220"/>
                      <a:pt x="334" y="1244"/>
                      <a:pt x="374" y="1268"/>
                    </a:cubicBezTo>
                    <a:cubicBezTo>
                      <a:pt x="453" y="1317"/>
                      <a:pt x="530" y="1358"/>
                      <a:pt x="611" y="1395"/>
                    </a:cubicBezTo>
                    <a:cubicBezTo>
                      <a:pt x="692" y="1428"/>
                      <a:pt x="774" y="1456"/>
                      <a:pt x="855" y="1480"/>
                    </a:cubicBezTo>
                    <a:cubicBezTo>
                      <a:pt x="896" y="1493"/>
                      <a:pt x="936" y="1505"/>
                      <a:pt x="981" y="1512"/>
                    </a:cubicBezTo>
                    <a:cubicBezTo>
                      <a:pt x="1022" y="1525"/>
                      <a:pt x="1063" y="1533"/>
                      <a:pt x="1103" y="1542"/>
                    </a:cubicBezTo>
                    <a:cubicBezTo>
                      <a:pt x="1148" y="1550"/>
                      <a:pt x="1189" y="1557"/>
                      <a:pt x="1229" y="1561"/>
                    </a:cubicBezTo>
                    <a:cubicBezTo>
                      <a:pt x="1274" y="1570"/>
                      <a:pt x="1315" y="1574"/>
                      <a:pt x="1356" y="1578"/>
                    </a:cubicBezTo>
                    <a:cubicBezTo>
                      <a:pt x="1489" y="1594"/>
                      <a:pt x="1621" y="1600"/>
                      <a:pt x="1752" y="1600"/>
                    </a:cubicBezTo>
                    <a:cubicBezTo>
                      <a:pt x="1789" y="1600"/>
                      <a:pt x="1826" y="1599"/>
                      <a:pt x="1863" y="1598"/>
                    </a:cubicBezTo>
                    <a:cubicBezTo>
                      <a:pt x="2034" y="1594"/>
                      <a:pt x="2201" y="1574"/>
                      <a:pt x="2368" y="1542"/>
                    </a:cubicBezTo>
                    <a:cubicBezTo>
                      <a:pt x="2535" y="1509"/>
                      <a:pt x="2702" y="1464"/>
                      <a:pt x="2860" y="1399"/>
                    </a:cubicBezTo>
                    <a:cubicBezTo>
                      <a:pt x="2942" y="1366"/>
                      <a:pt x="3023" y="1330"/>
                      <a:pt x="3100" y="1285"/>
                    </a:cubicBezTo>
                    <a:cubicBezTo>
                      <a:pt x="3174" y="1240"/>
                      <a:pt x="3251" y="1191"/>
                      <a:pt x="3320" y="1135"/>
                    </a:cubicBezTo>
                    <a:cubicBezTo>
                      <a:pt x="3393" y="1073"/>
                      <a:pt x="3459" y="1005"/>
                      <a:pt x="3511" y="919"/>
                    </a:cubicBezTo>
                    <a:cubicBezTo>
                      <a:pt x="3523" y="894"/>
                      <a:pt x="3536" y="874"/>
                      <a:pt x="3548" y="850"/>
                    </a:cubicBezTo>
                    <a:cubicBezTo>
                      <a:pt x="3548" y="846"/>
                      <a:pt x="3552" y="838"/>
                      <a:pt x="3556" y="829"/>
                    </a:cubicBezTo>
                    <a:cubicBezTo>
                      <a:pt x="3560" y="813"/>
                      <a:pt x="3568" y="793"/>
                      <a:pt x="3572" y="776"/>
                    </a:cubicBezTo>
                    <a:cubicBezTo>
                      <a:pt x="3581" y="748"/>
                      <a:pt x="3589" y="724"/>
                      <a:pt x="3592" y="695"/>
                    </a:cubicBezTo>
                    <a:cubicBezTo>
                      <a:pt x="3592" y="667"/>
                      <a:pt x="3596" y="643"/>
                      <a:pt x="3592" y="614"/>
                    </a:cubicBezTo>
                    <a:lnTo>
                      <a:pt x="3592" y="609"/>
                    </a:lnTo>
                    <a:cubicBezTo>
                      <a:pt x="3592" y="585"/>
                      <a:pt x="3589" y="557"/>
                      <a:pt x="3585" y="532"/>
                    </a:cubicBezTo>
                    <a:cubicBezTo>
                      <a:pt x="3577" y="504"/>
                      <a:pt x="3568" y="476"/>
                      <a:pt x="3556" y="451"/>
                    </a:cubicBezTo>
                    <a:cubicBezTo>
                      <a:pt x="3552" y="439"/>
                      <a:pt x="3544" y="427"/>
                      <a:pt x="3536" y="414"/>
                    </a:cubicBezTo>
                    <a:lnTo>
                      <a:pt x="3528" y="395"/>
                    </a:lnTo>
                    <a:cubicBezTo>
                      <a:pt x="3523" y="390"/>
                      <a:pt x="3519" y="386"/>
                      <a:pt x="3515" y="378"/>
                    </a:cubicBezTo>
                    <a:cubicBezTo>
                      <a:pt x="3499" y="357"/>
                      <a:pt x="3483" y="337"/>
                      <a:pt x="3467" y="316"/>
                    </a:cubicBezTo>
                    <a:cubicBezTo>
                      <a:pt x="3430" y="280"/>
                      <a:pt x="3389" y="248"/>
                      <a:pt x="3348" y="224"/>
                    </a:cubicBezTo>
                    <a:cubicBezTo>
                      <a:pt x="3308" y="199"/>
                      <a:pt x="3267" y="175"/>
                      <a:pt x="3226" y="158"/>
                    </a:cubicBezTo>
                    <a:cubicBezTo>
                      <a:pt x="3186" y="142"/>
                      <a:pt x="3141" y="126"/>
                      <a:pt x="3100" y="113"/>
                    </a:cubicBezTo>
                    <a:cubicBezTo>
                      <a:pt x="3059" y="102"/>
                      <a:pt x="3019" y="89"/>
                      <a:pt x="2974" y="81"/>
                    </a:cubicBezTo>
                    <a:cubicBezTo>
                      <a:pt x="2893" y="61"/>
                      <a:pt x="2807" y="48"/>
                      <a:pt x="2726" y="36"/>
                    </a:cubicBezTo>
                    <a:cubicBezTo>
                      <a:pt x="2559" y="16"/>
                      <a:pt x="2396" y="8"/>
                      <a:pt x="2229" y="4"/>
                    </a:cubicBezTo>
                    <a:cubicBezTo>
                      <a:pt x="2148" y="2"/>
                      <a:pt x="2067" y="0"/>
                      <a:pt x="1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 rot="122381">
                <a:off x="-1745131" y="2141762"/>
                <a:ext cx="1467576" cy="468345"/>
              </a:xfrm>
              <a:custGeom>
                <a:avLst/>
                <a:gdLst/>
                <a:ahLst/>
                <a:cxnLst/>
                <a:rect l="l" t="t" r="r" b="b"/>
                <a:pathLst>
                  <a:path w="5396" h="1722" extrusionOk="0">
                    <a:moveTo>
                      <a:pt x="4220" y="0"/>
                    </a:moveTo>
                    <a:cubicBezTo>
                      <a:pt x="4220" y="13"/>
                      <a:pt x="4224" y="28"/>
                      <a:pt x="4224" y="41"/>
                    </a:cubicBezTo>
                    <a:cubicBezTo>
                      <a:pt x="4224" y="53"/>
                      <a:pt x="4220" y="65"/>
                      <a:pt x="4220" y="77"/>
                    </a:cubicBezTo>
                    <a:cubicBezTo>
                      <a:pt x="4216" y="90"/>
                      <a:pt x="4211" y="106"/>
                      <a:pt x="4207" y="118"/>
                    </a:cubicBezTo>
                    <a:cubicBezTo>
                      <a:pt x="4203" y="131"/>
                      <a:pt x="4199" y="143"/>
                      <a:pt x="4191" y="155"/>
                    </a:cubicBezTo>
                    <a:cubicBezTo>
                      <a:pt x="4186" y="167"/>
                      <a:pt x="4179" y="180"/>
                      <a:pt x="4171" y="191"/>
                    </a:cubicBezTo>
                    <a:cubicBezTo>
                      <a:pt x="4167" y="195"/>
                      <a:pt x="4162" y="199"/>
                      <a:pt x="4162" y="204"/>
                    </a:cubicBezTo>
                    <a:cubicBezTo>
                      <a:pt x="4235" y="216"/>
                      <a:pt x="4313" y="229"/>
                      <a:pt x="4387" y="240"/>
                    </a:cubicBezTo>
                    <a:cubicBezTo>
                      <a:pt x="4402" y="244"/>
                      <a:pt x="4419" y="248"/>
                      <a:pt x="4439" y="248"/>
                    </a:cubicBezTo>
                    <a:cubicBezTo>
                      <a:pt x="4533" y="269"/>
                      <a:pt x="4626" y="293"/>
                      <a:pt x="4716" y="321"/>
                    </a:cubicBezTo>
                    <a:cubicBezTo>
                      <a:pt x="4768" y="338"/>
                      <a:pt x="4817" y="354"/>
                      <a:pt x="4866" y="375"/>
                    </a:cubicBezTo>
                    <a:cubicBezTo>
                      <a:pt x="4915" y="399"/>
                      <a:pt x="4964" y="424"/>
                      <a:pt x="5005" y="448"/>
                    </a:cubicBezTo>
                    <a:cubicBezTo>
                      <a:pt x="5041" y="477"/>
                      <a:pt x="5078" y="505"/>
                      <a:pt x="5098" y="533"/>
                    </a:cubicBezTo>
                    <a:cubicBezTo>
                      <a:pt x="5106" y="546"/>
                      <a:pt x="5110" y="554"/>
                      <a:pt x="5114" y="565"/>
                    </a:cubicBezTo>
                    <a:cubicBezTo>
                      <a:pt x="5119" y="570"/>
                      <a:pt x="5119" y="574"/>
                      <a:pt x="5119" y="578"/>
                    </a:cubicBezTo>
                    <a:cubicBezTo>
                      <a:pt x="5127" y="595"/>
                      <a:pt x="5127" y="606"/>
                      <a:pt x="5127" y="623"/>
                    </a:cubicBezTo>
                    <a:cubicBezTo>
                      <a:pt x="5127" y="639"/>
                      <a:pt x="5127" y="655"/>
                      <a:pt x="5119" y="672"/>
                    </a:cubicBezTo>
                    <a:cubicBezTo>
                      <a:pt x="5114" y="687"/>
                      <a:pt x="5106" y="704"/>
                      <a:pt x="5098" y="721"/>
                    </a:cubicBezTo>
                    <a:cubicBezTo>
                      <a:pt x="5078" y="753"/>
                      <a:pt x="5046" y="785"/>
                      <a:pt x="5009" y="818"/>
                    </a:cubicBezTo>
                    <a:lnTo>
                      <a:pt x="5009" y="822"/>
                    </a:lnTo>
                    <a:cubicBezTo>
                      <a:pt x="4972" y="850"/>
                      <a:pt x="4931" y="879"/>
                      <a:pt x="4886" y="907"/>
                    </a:cubicBezTo>
                    <a:cubicBezTo>
                      <a:pt x="4842" y="936"/>
                      <a:pt x="4793" y="961"/>
                      <a:pt x="4744" y="985"/>
                    </a:cubicBezTo>
                    <a:cubicBezTo>
                      <a:pt x="4646" y="1029"/>
                      <a:pt x="4541" y="1070"/>
                      <a:pt x="4435" y="1102"/>
                    </a:cubicBezTo>
                    <a:cubicBezTo>
                      <a:pt x="4329" y="1136"/>
                      <a:pt x="4220" y="1164"/>
                      <a:pt x="4109" y="1192"/>
                    </a:cubicBezTo>
                    <a:cubicBezTo>
                      <a:pt x="3890" y="1241"/>
                      <a:pt x="3662" y="1278"/>
                      <a:pt x="3435" y="1302"/>
                    </a:cubicBezTo>
                    <a:cubicBezTo>
                      <a:pt x="3206" y="1331"/>
                      <a:pt x="2979" y="1346"/>
                      <a:pt x="2751" y="1355"/>
                    </a:cubicBezTo>
                    <a:cubicBezTo>
                      <a:pt x="2649" y="1359"/>
                      <a:pt x="2545" y="1361"/>
                      <a:pt x="2442" y="1361"/>
                    </a:cubicBezTo>
                    <a:cubicBezTo>
                      <a:pt x="2315" y="1361"/>
                      <a:pt x="2189" y="1358"/>
                      <a:pt x="2063" y="1351"/>
                    </a:cubicBezTo>
                    <a:cubicBezTo>
                      <a:pt x="1950" y="1346"/>
                      <a:pt x="1835" y="1339"/>
                      <a:pt x="1721" y="1327"/>
                    </a:cubicBezTo>
                    <a:cubicBezTo>
                      <a:pt x="1608" y="1314"/>
                      <a:pt x="1494" y="1302"/>
                      <a:pt x="1384" y="1282"/>
                    </a:cubicBezTo>
                    <a:cubicBezTo>
                      <a:pt x="1270" y="1265"/>
                      <a:pt x="1160" y="1241"/>
                      <a:pt x="1050" y="1217"/>
                    </a:cubicBezTo>
                    <a:cubicBezTo>
                      <a:pt x="940" y="1188"/>
                      <a:pt x="835" y="1160"/>
                      <a:pt x="733" y="1119"/>
                    </a:cubicBezTo>
                    <a:cubicBezTo>
                      <a:pt x="680" y="1102"/>
                      <a:pt x="632" y="1083"/>
                      <a:pt x="583" y="1058"/>
                    </a:cubicBezTo>
                    <a:cubicBezTo>
                      <a:pt x="534" y="1034"/>
                      <a:pt x="489" y="1010"/>
                      <a:pt x="448" y="980"/>
                    </a:cubicBezTo>
                    <a:cubicBezTo>
                      <a:pt x="428" y="969"/>
                      <a:pt x="408" y="956"/>
                      <a:pt x="391" y="944"/>
                    </a:cubicBezTo>
                    <a:cubicBezTo>
                      <a:pt x="371" y="928"/>
                      <a:pt x="354" y="907"/>
                      <a:pt x="339" y="891"/>
                    </a:cubicBezTo>
                    <a:cubicBezTo>
                      <a:pt x="322" y="875"/>
                      <a:pt x="310" y="858"/>
                      <a:pt x="302" y="843"/>
                    </a:cubicBezTo>
                    <a:cubicBezTo>
                      <a:pt x="290" y="826"/>
                      <a:pt x="281" y="814"/>
                      <a:pt x="277" y="798"/>
                    </a:cubicBezTo>
                    <a:cubicBezTo>
                      <a:pt x="273" y="781"/>
                      <a:pt x="269" y="766"/>
                      <a:pt x="269" y="753"/>
                    </a:cubicBezTo>
                    <a:cubicBezTo>
                      <a:pt x="269" y="741"/>
                      <a:pt x="273" y="728"/>
                      <a:pt x="273" y="717"/>
                    </a:cubicBezTo>
                    <a:cubicBezTo>
                      <a:pt x="277" y="712"/>
                      <a:pt x="277" y="712"/>
                      <a:pt x="277" y="708"/>
                    </a:cubicBezTo>
                    <a:cubicBezTo>
                      <a:pt x="281" y="692"/>
                      <a:pt x="290" y="676"/>
                      <a:pt x="302" y="663"/>
                    </a:cubicBezTo>
                    <a:cubicBezTo>
                      <a:pt x="314" y="647"/>
                      <a:pt x="326" y="631"/>
                      <a:pt x="343" y="614"/>
                    </a:cubicBezTo>
                    <a:cubicBezTo>
                      <a:pt x="375" y="582"/>
                      <a:pt x="416" y="554"/>
                      <a:pt x="461" y="529"/>
                    </a:cubicBezTo>
                    <a:cubicBezTo>
                      <a:pt x="506" y="505"/>
                      <a:pt x="554" y="480"/>
                      <a:pt x="607" y="460"/>
                    </a:cubicBezTo>
                    <a:cubicBezTo>
                      <a:pt x="709" y="415"/>
                      <a:pt x="814" y="383"/>
                      <a:pt x="924" y="354"/>
                    </a:cubicBezTo>
                    <a:cubicBezTo>
                      <a:pt x="928" y="354"/>
                      <a:pt x="932" y="354"/>
                      <a:pt x="936" y="351"/>
                    </a:cubicBezTo>
                    <a:cubicBezTo>
                      <a:pt x="1026" y="330"/>
                      <a:pt x="1120" y="310"/>
                      <a:pt x="1213" y="289"/>
                    </a:cubicBezTo>
                    <a:lnTo>
                      <a:pt x="1213" y="285"/>
                    </a:lnTo>
                    <a:cubicBezTo>
                      <a:pt x="1201" y="272"/>
                      <a:pt x="1193" y="261"/>
                      <a:pt x="1184" y="248"/>
                    </a:cubicBezTo>
                    <a:cubicBezTo>
                      <a:pt x="1176" y="236"/>
                      <a:pt x="1169" y="224"/>
                      <a:pt x="1165" y="212"/>
                    </a:cubicBezTo>
                    <a:cubicBezTo>
                      <a:pt x="1156" y="199"/>
                      <a:pt x="1152" y="188"/>
                      <a:pt x="1148" y="175"/>
                    </a:cubicBezTo>
                    <a:cubicBezTo>
                      <a:pt x="1144" y="163"/>
                      <a:pt x="1144" y="150"/>
                      <a:pt x="1140" y="139"/>
                    </a:cubicBezTo>
                    <a:lnTo>
                      <a:pt x="1140" y="98"/>
                    </a:lnTo>
                    <a:lnTo>
                      <a:pt x="1140" y="90"/>
                    </a:lnTo>
                    <a:lnTo>
                      <a:pt x="1140" y="86"/>
                    </a:lnTo>
                    <a:cubicBezTo>
                      <a:pt x="1054" y="98"/>
                      <a:pt x="969" y="114"/>
                      <a:pt x="883" y="131"/>
                    </a:cubicBezTo>
                    <a:cubicBezTo>
                      <a:pt x="880" y="135"/>
                      <a:pt x="876" y="135"/>
                      <a:pt x="872" y="135"/>
                    </a:cubicBezTo>
                    <a:cubicBezTo>
                      <a:pt x="754" y="159"/>
                      <a:pt x="635" y="191"/>
                      <a:pt x="517" y="236"/>
                    </a:cubicBezTo>
                    <a:cubicBezTo>
                      <a:pt x="461" y="257"/>
                      <a:pt x="399" y="281"/>
                      <a:pt x="343" y="310"/>
                    </a:cubicBezTo>
                    <a:cubicBezTo>
                      <a:pt x="286" y="342"/>
                      <a:pt x="228" y="375"/>
                      <a:pt x="172" y="424"/>
                    </a:cubicBezTo>
                    <a:cubicBezTo>
                      <a:pt x="143" y="448"/>
                      <a:pt x="119" y="473"/>
                      <a:pt x="95" y="505"/>
                    </a:cubicBezTo>
                    <a:cubicBezTo>
                      <a:pt x="70" y="537"/>
                      <a:pt x="46" y="570"/>
                      <a:pt x="29" y="610"/>
                    </a:cubicBezTo>
                    <a:cubicBezTo>
                      <a:pt x="13" y="651"/>
                      <a:pt x="5" y="696"/>
                      <a:pt x="1" y="741"/>
                    </a:cubicBezTo>
                    <a:cubicBezTo>
                      <a:pt x="1" y="761"/>
                      <a:pt x="1" y="781"/>
                      <a:pt x="5" y="806"/>
                    </a:cubicBezTo>
                    <a:cubicBezTo>
                      <a:pt x="5" y="826"/>
                      <a:pt x="9" y="847"/>
                      <a:pt x="13" y="867"/>
                    </a:cubicBezTo>
                    <a:cubicBezTo>
                      <a:pt x="25" y="907"/>
                      <a:pt x="42" y="948"/>
                      <a:pt x="58" y="980"/>
                    </a:cubicBezTo>
                    <a:cubicBezTo>
                      <a:pt x="70" y="1005"/>
                      <a:pt x="86" y="1021"/>
                      <a:pt x="99" y="1042"/>
                    </a:cubicBezTo>
                    <a:cubicBezTo>
                      <a:pt x="106" y="1054"/>
                      <a:pt x="115" y="1066"/>
                      <a:pt x="127" y="1078"/>
                    </a:cubicBezTo>
                    <a:cubicBezTo>
                      <a:pt x="172" y="1136"/>
                      <a:pt x="224" y="1180"/>
                      <a:pt x="281" y="1220"/>
                    </a:cubicBezTo>
                    <a:cubicBezTo>
                      <a:pt x="335" y="1258"/>
                      <a:pt x="391" y="1294"/>
                      <a:pt x="448" y="1322"/>
                    </a:cubicBezTo>
                    <a:cubicBezTo>
                      <a:pt x="506" y="1355"/>
                      <a:pt x="562" y="1380"/>
                      <a:pt x="619" y="1404"/>
                    </a:cubicBezTo>
                    <a:cubicBezTo>
                      <a:pt x="733" y="1453"/>
                      <a:pt x="851" y="1493"/>
                      <a:pt x="969" y="1526"/>
                    </a:cubicBezTo>
                    <a:cubicBezTo>
                      <a:pt x="1087" y="1558"/>
                      <a:pt x="1205" y="1587"/>
                      <a:pt x="1323" y="1611"/>
                    </a:cubicBezTo>
                    <a:cubicBezTo>
                      <a:pt x="1445" y="1632"/>
                      <a:pt x="1563" y="1652"/>
                      <a:pt x="1681" y="1669"/>
                    </a:cubicBezTo>
                    <a:cubicBezTo>
                      <a:pt x="1803" y="1680"/>
                      <a:pt x="1921" y="1693"/>
                      <a:pt x="2043" y="1701"/>
                    </a:cubicBezTo>
                    <a:cubicBezTo>
                      <a:pt x="2208" y="1715"/>
                      <a:pt x="2373" y="1721"/>
                      <a:pt x="2537" y="1721"/>
                    </a:cubicBezTo>
                    <a:cubicBezTo>
                      <a:pt x="2613" y="1721"/>
                      <a:pt x="2688" y="1720"/>
                      <a:pt x="2763" y="1717"/>
                    </a:cubicBezTo>
                    <a:cubicBezTo>
                      <a:pt x="3003" y="1709"/>
                      <a:pt x="3243" y="1693"/>
                      <a:pt x="3479" y="1660"/>
                    </a:cubicBezTo>
                    <a:cubicBezTo>
                      <a:pt x="3719" y="1624"/>
                      <a:pt x="3955" y="1579"/>
                      <a:pt x="4191" y="1513"/>
                    </a:cubicBezTo>
                    <a:cubicBezTo>
                      <a:pt x="4308" y="1481"/>
                      <a:pt x="4423" y="1444"/>
                      <a:pt x="4541" y="1400"/>
                    </a:cubicBezTo>
                    <a:cubicBezTo>
                      <a:pt x="4655" y="1359"/>
                      <a:pt x="4768" y="1310"/>
                      <a:pt x="4879" y="1249"/>
                    </a:cubicBezTo>
                    <a:cubicBezTo>
                      <a:pt x="4935" y="1220"/>
                      <a:pt x="4988" y="1188"/>
                      <a:pt x="5046" y="1151"/>
                    </a:cubicBezTo>
                    <a:cubicBezTo>
                      <a:pt x="5098" y="1115"/>
                      <a:pt x="5151" y="1074"/>
                      <a:pt x="5200" y="1025"/>
                    </a:cubicBezTo>
                    <a:cubicBezTo>
                      <a:pt x="5236" y="989"/>
                      <a:pt x="5273" y="952"/>
                      <a:pt x="5305" y="903"/>
                    </a:cubicBezTo>
                    <a:cubicBezTo>
                      <a:pt x="5314" y="888"/>
                      <a:pt x="5326" y="871"/>
                      <a:pt x="5334" y="854"/>
                    </a:cubicBezTo>
                    <a:cubicBezTo>
                      <a:pt x="5354" y="822"/>
                      <a:pt x="5371" y="781"/>
                      <a:pt x="5382" y="741"/>
                    </a:cubicBezTo>
                    <a:cubicBezTo>
                      <a:pt x="5391" y="708"/>
                      <a:pt x="5395" y="672"/>
                      <a:pt x="5395" y="635"/>
                    </a:cubicBezTo>
                    <a:lnTo>
                      <a:pt x="5395" y="614"/>
                    </a:lnTo>
                    <a:cubicBezTo>
                      <a:pt x="5395" y="574"/>
                      <a:pt x="5382" y="529"/>
                      <a:pt x="5371" y="488"/>
                    </a:cubicBezTo>
                    <a:cubicBezTo>
                      <a:pt x="5354" y="448"/>
                      <a:pt x="5330" y="411"/>
                      <a:pt x="5305" y="379"/>
                    </a:cubicBezTo>
                    <a:cubicBezTo>
                      <a:pt x="5281" y="346"/>
                      <a:pt x="5253" y="317"/>
                      <a:pt x="5224" y="293"/>
                    </a:cubicBezTo>
                    <a:cubicBezTo>
                      <a:pt x="5196" y="272"/>
                      <a:pt x="5168" y="253"/>
                      <a:pt x="5138" y="232"/>
                    </a:cubicBezTo>
                    <a:cubicBezTo>
                      <a:pt x="5078" y="195"/>
                      <a:pt x="5021" y="171"/>
                      <a:pt x="4960" y="147"/>
                    </a:cubicBezTo>
                    <a:cubicBezTo>
                      <a:pt x="4899" y="126"/>
                      <a:pt x="4838" y="106"/>
                      <a:pt x="4781" y="90"/>
                    </a:cubicBezTo>
                    <a:cubicBezTo>
                      <a:pt x="4680" y="65"/>
                      <a:pt x="4577" y="45"/>
                      <a:pt x="4475" y="28"/>
                    </a:cubicBezTo>
                    <a:cubicBezTo>
                      <a:pt x="4460" y="28"/>
                      <a:pt x="4439" y="24"/>
                      <a:pt x="4423" y="21"/>
                    </a:cubicBezTo>
                    <a:cubicBezTo>
                      <a:pt x="4353" y="13"/>
                      <a:pt x="4284" y="4"/>
                      <a:pt x="42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 rot="122381">
                <a:off x="-1427953" y="2130857"/>
                <a:ext cx="838770" cy="8975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30" extrusionOk="0">
                    <a:moveTo>
                      <a:pt x="2213" y="0"/>
                    </a:moveTo>
                    <a:cubicBezTo>
                      <a:pt x="1977" y="0"/>
                      <a:pt x="1741" y="0"/>
                      <a:pt x="1505" y="8"/>
                    </a:cubicBezTo>
                    <a:cubicBezTo>
                      <a:pt x="1387" y="8"/>
                      <a:pt x="1270" y="12"/>
                      <a:pt x="1151" y="20"/>
                    </a:cubicBezTo>
                    <a:cubicBezTo>
                      <a:pt x="1033" y="24"/>
                      <a:pt x="915" y="28"/>
                      <a:pt x="797" y="36"/>
                    </a:cubicBezTo>
                    <a:cubicBezTo>
                      <a:pt x="679" y="44"/>
                      <a:pt x="562" y="57"/>
                      <a:pt x="444" y="68"/>
                    </a:cubicBezTo>
                    <a:cubicBezTo>
                      <a:pt x="325" y="81"/>
                      <a:pt x="207" y="93"/>
                      <a:pt x="85" y="109"/>
                    </a:cubicBezTo>
                    <a:cubicBezTo>
                      <a:pt x="57" y="113"/>
                      <a:pt x="29" y="117"/>
                      <a:pt x="0" y="126"/>
                    </a:cubicBezTo>
                    <a:lnTo>
                      <a:pt x="0" y="130"/>
                    </a:lnTo>
                    <a:lnTo>
                      <a:pt x="0" y="138"/>
                    </a:lnTo>
                    <a:lnTo>
                      <a:pt x="0" y="179"/>
                    </a:lnTo>
                    <a:cubicBezTo>
                      <a:pt x="4" y="190"/>
                      <a:pt x="4" y="203"/>
                      <a:pt x="8" y="215"/>
                    </a:cubicBezTo>
                    <a:cubicBezTo>
                      <a:pt x="12" y="228"/>
                      <a:pt x="16" y="239"/>
                      <a:pt x="25" y="252"/>
                    </a:cubicBezTo>
                    <a:cubicBezTo>
                      <a:pt x="29" y="264"/>
                      <a:pt x="36" y="276"/>
                      <a:pt x="44" y="288"/>
                    </a:cubicBezTo>
                    <a:cubicBezTo>
                      <a:pt x="53" y="301"/>
                      <a:pt x="61" y="312"/>
                      <a:pt x="73" y="325"/>
                    </a:cubicBezTo>
                    <a:lnTo>
                      <a:pt x="73" y="329"/>
                    </a:lnTo>
                    <a:cubicBezTo>
                      <a:pt x="89" y="325"/>
                      <a:pt x="106" y="325"/>
                      <a:pt x="122" y="321"/>
                    </a:cubicBezTo>
                    <a:cubicBezTo>
                      <a:pt x="350" y="280"/>
                      <a:pt x="577" y="252"/>
                      <a:pt x="810" y="231"/>
                    </a:cubicBezTo>
                    <a:cubicBezTo>
                      <a:pt x="928" y="220"/>
                      <a:pt x="1045" y="211"/>
                      <a:pt x="1159" y="203"/>
                    </a:cubicBezTo>
                    <a:cubicBezTo>
                      <a:pt x="1277" y="195"/>
                      <a:pt x="1392" y="190"/>
                      <a:pt x="1509" y="187"/>
                    </a:cubicBezTo>
                    <a:cubicBezTo>
                      <a:pt x="1652" y="182"/>
                      <a:pt x="1797" y="178"/>
                      <a:pt x="1942" y="178"/>
                    </a:cubicBezTo>
                    <a:cubicBezTo>
                      <a:pt x="2031" y="178"/>
                      <a:pt x="2120" y="180"/>
                      <a:pt x="2209" y="183"/>
                    </a:cubicBezTo>
                    <a:cubicBezTo>
                      <a:pt x="2441" y="187"/>
                      <a:pt x="2673" y="203"/>
                      <a:pt x="2905" y="228"/>
                    </a:cubicBezTo>
                    <a:cubicBezTo>
                      <a:pt x="2945" y="231"/>
                      <a:pt x="2982" y="239"/>
                      <a:pt x="3022" y="244"/>
                    </a:cubicBezTo>
                    <a:cubicBezTo>
                      <a:pt x="3022" y="239"/>
                      <a:pt x="3027" y="235"/>
                      <a:pt x="3031" y="231"/>
                    </a:cubicBezTo>
                    <a:cubicBezTo>
                      <a:pt x="3039" y="220"/>
                      <a:pt x="3046" y="207"/>
                      <a:pt x="3051" y="195"/>
                    </a:cubicBezTo>
                    <a:cubicBezTo>
                      <a:pt x="3059" y="183"/>
                      <a:pt x="3063" y="171"/>
                      <a:pt x="3067" y="158"/>
                    </a:cubicBezTo>
                    <a:cubicBezTo>
                      <a:pt x="3071" y="146"/>
                      <a:pt x="3076" y="130"/>
                      <a:pt x="3080" y="117"/>
                    </a:cubicBezTo>
                    <a:cubicBezTo>
                      <a:pt x="3080" y="105"/>
                      <a:pt x="3084" y="93"/>
                      <a:pt x="3084" y="81"/>
                    </a:cubicBezTo>
                    <a:cubicBezTo>
                      <a:pt x="3084" y="68"/>
                      <a:pt x="3080" y="53"/>
                      <a:pt x="3080" y="40"/>
                    </a:cubicBezTo>
                    <a:cubicBezTo>
                      <a:pt x="3027" y="32"/>
                      <a:pt x="2973" y="28"/>
                      <a:pt x="2924" y="24"/>
                    </a:cubicBezTo>
                    <a:cubicBezTo>
                      <a:pt x="2685" y="8"/>
                      <a:pt x="2449" y="4"/>
                      <a:pt x="2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 rot="122381">
                <a:off x="-1898854" y="2314308"/>
                <a:ext cx="1773820" cy="554290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2038" extrusionOk="0">
                    <a:moveTo>
                      <a:pt x="5932" y="1"/>
                    </a:moveTo>
                    <a:cubicBezTo>
                      <a:pt x="5932" y="38"/>
                      <a:pt x="5928" y="74"/>
                      <a:pt x="5919" y="107"/>
                    </a:cubicBezTo>
                    <a:cubicBezTo>
                      <a:pt x="5908" y="147"/>
                      <a:pt x="5891" y="188"/>
                      <a:pt x="5871" y="220"/>
                    </a:cubicBezTo>
                    <a:cubicBezTo>
                      <a:pt x="5863" y="237"/>
                      <a:pt x="5851" y="254"/>
                      <a:pt x="5842" y="269"/>
                    </a:cubicBezTo>
                    <a:cubicBezTo>
                      <a:pt x="5851" y="273"/>
                      <a:pt x="5859" y="278"/>
                      <a:pt x="5867" y="282"/>
                    </a:cubicBezTo>
                    <a:cubicBezTo>
                      <a:pt x="5916" y="297"/>
                      <a:pt x="5960" y="318"/>
                      <a:pt x="6001" y="338"/>
                    </a:cubicBezTo>
                    <a:cubicBezTo>
                      <a:pt x="6042" y="359"/>
                      <a:pt x="6083" y="383"/>
                      <a:pt x="6115" y="408"/>
                    </a:cubicBezTo>
                    <a:cubicBezTo>
                      <a:pt x="6148" y="432"/>
                      <a:pt x="6172" y="461"/>
                      <a:pt x="6188" y="485"/>
                    </a:cubicBezTo>
                    <a:cubicBezTo>
                      <a:pt x="6197" y="498"/>
                      <a:pt x="6201" y="509"/>
                      <a:pt x="6205" y="522"/>
                    </a:cubicBezTo>
                    <a:cubicBezTo>
                      <a:pt x="6208" y="534"/>
                      <a:pt x="6208" y="542"/>
                      <a:pt x="6208" y="554"/>
                    </a:cubicBezTo>
                    <a:cubicBezTo>
                      <a:pt x="6208" y="575"/>
                      <a:pt x="6205" y="599"/>
                      <a:pt x="6201" y="624"/>
                    </a:cubicBezTo>
                    <a:cubicBezTo>
                      <a:pt x="6193" y="648"/>
                      <a:pt x="6180" y="672"/>
                      <a:pt x="6168" y="701"/>
                    </a:cubicBezTo>
                    <a:cubicBezTo>
                      <a:pt x="6139" y="753"/>
                      <a:pt x="6103" y="806"/>
                      <a:pt x="6062" y="859"/>
                    </a:cubicBezTo>
                    <a:cubicBezTo>
                      <a:pt x="6034" y="896"/>
                      <a:pt x="6001" y="928"/>
                      <a:pt x="5968" y="961"/>
                    </a:cubicBezTo>
                    <a:cubicBezTo>
                      <a:pt x="5953" y="977"/>
                      <a:pt x="5940" y="994"/>
                      <a:pt x="5924" y="1005"/>
                    </a:cubicBezTo>
                    <a:cubicBezTo>
                      <a:pt x="5871" y="1054"/>
                      <a:pt x="5818" y="1095"/>
                      <a:pt x="5761" y="1136"/>
                    </a:cubicBezTo>
                    <a:cubicBezTo>
                      <a:pt x="5753" y="1144"/>
                      <a:pt x="5741" y="1152"/>
                      <a:pt x="5733" y="1161"/>
                    </a:cubicBezTo>
                    <a:cubicBezTo>
                      <a:pt x="5631" y="1234"/>
                      <a:pt x="5517" y="1294"/>
                      <a:pt x="5403" y="1352"/>
                    </a:cubicBezTo>
                    <a:cubicBezTo>
                      <a:pt x="5273" y="1409"/>
                      <a:pt x="5143" y="1457"/>
                      <a:pt x="5009" y="1494"/>
                    </a:cubicBezTo>
                    <a:cubicBezTo>
                      <a:pt x="4870" y="1531"/>
                      <a:pt x="4732" y="1555"/>
                      <a:pt x="4594" y="1567"/>
                    </a:cubicBezTo>
                    <a:cubicBezTo>
                      <a:pt x="4514" y="1574"/>
                      <a:pt x="4435" y="1577"/>
                      <a:pt x="4358" y="1577"/>
                    </a:cubicBezTo>
                    <a:cubicBezTo>
                      <a:pt x="4296" y="1577"/>
                      <a:pt x="4236" y="1575"/>
                      <a:pt x="4175" y="1572"/>
                    </a:cubicBezTo>
                    <a:cubicBezTo>
                      <a:pt x="3894" y="1551"/>
                      <a:pt x="3617" y="1486"/>
                      <a:pt x="3353" y="1380"/>
                    </a:cubicBezTo>
                    <a:lnTo>
                      <a:pt x="3259" y="1352"/>
                    </a:lnTo>
                    <a:lnTo>
                      <a:pt x="3186" y="1388"/>
                    </a:lnTo>
                    <a:cubicBezTo>
                      <a:pt x="3097" y="1437"/>
                      <a:pt x="3007" y="1478"/>
                      <a:pt x="2913" y="1514"/>
                    </a:cubicBezTo>
                    <a:cubicBezTo>
                      <a:pt x="2820" y="1551"/>
                      <a:pt x="2727" y="1579"/>
                      <a:pt x="2629" y="1604"/>
                    </a:cubicBezTo>
                    <a:cubicBezTo>
                      <a:pt x="2438" y="1653"/>
                      <a:pt x="2239" y="1677"/>
                      <a:pt x="2035" y="1677"/>
                    </a:cubicBezTo>
                    <a:cubicBezTo>
                      <a:pt x="1937" y="1677"/>
                      <a:pt x="1835" y="1669"/>
                      <a:pt x="1738" y="1657"/>
                    </a:cubicBezTo>
                    <a:cubicBezTo>
                      <a:pt x="1685" y="1649"/>
                      <a:pt x="1636" y="1640"/>
                      <a:pt x="1587" y="1632"/>
                    </a:cubicBezTo>
                    <a:cubicBezTo>
                      <a:pt x="1563" y="1628"/>
                      <a:pt x="1539" y="1620"/>
                      <a:pt x="1514" y="1616"/>
                    </a:cubicBezTo>
                    <a:cubicBezTo>
                      <a:pt x="1490" y="1608"/>
                      <a:pt x="1465" y="1604"/>
                      <a:pt x="1441" y="1596"/>
                    </a:cubicBezTo>
                    <a:cubicBezTo>
                      <a:pt x="1246" y="1542"/>
                      <a:pt x="1058" y="1469"/>
                      <a:pt x="883" y="1368"/>
                    </a:cubicBezTo>
                    <a:cubicBezTo>
                      <a:pt x="847" y="1347"/>
                      <a:pt x="810" y="1323"/>
                      <a:pt x="774" y="1303"/>
                    </a:cubicBezTo>
                    <a:cubicBezTo>
                      <a:pt x="725" y="1270"/>
                      <a:pt x="680" y="1238"/>
                      <a:pt x="632" y="1201"/>
                    </a:cubicBezTo>
                    <a:cubicBezTo>
                      <a:pt x="607" y="1181"/>
                      <a:pt x="579" y="1157"/>
                      <a:pt x="554" y="1136"/>
                    </a:cubicBezTo>
                    <a:cubicBezTo>
                      <a:pt x="506" y="1091"/>
                      <a:pt x="461" y="1046"/>
                      <a:pt x="420" y="998"/>
                    </a:cubicBezTo>
                    <a:cubicBezTo>
                      <a:pt x="388" y="961"/>
                      <a:pt x="363" y="924"/>
                      <a:pt x="339" y="888"/>
                    </a:cubicBezTo>
                    <a:cubicBezTo>
                      <a:pt x="314" y="847"/>
                      <a:pt x="294" y="810"/>
                      <a:pt x="286" y="774"/>
                    </a:cubicBezTo>
                    <a:cubicBezTo>
                      <a:pt x="273" y="737"/>
                      <a:pt x="273" y="712"/>
                      <a:pt x="281" y="684"/>
                    </a:cubicBezTo>
                    <a:cubicBezTo>
                      <a:pt x="281" y="680"/>
                      <a:pt x="281" y="672"/>
                      <a:pt x="286" y="664"/>
                    </a:cubicBezTo>
                    <a:cubicBezTo>
                      <a:pt x="290" y="660"/>
                      <a:pt x="290" y="652"/>
                      <a:pt x="294" y="644"/>
                    </a:cubicBezTo>
                    <a:cubicBezTo>
                      <a:pt x="298" y="635"/>
                      <a:pt x="302" y="631"/>
                      <a:pt x="310" y="624"/>
                    </a:cubicBezTo>
                    <a:cubicBezTo>
                      <a:pt x="314" y="615"/>
                      <a:pt x="318" y="607"/>
                      <a:pt x="326" y="603"/>
                    </a:cubicBezTo>
                    <a:cubicBezTo>
                      <a:pt x="350" y="571"/>
                      <a:pt x="384" y="546"/>
                      <a:pt x="424" y="517"/>
                    </a:cubicBezTo>
                    <a:cubicBezTo>
                      <a:pt x="461" y="493"/>
                      <a:pt x="501" y="468"/>
                      <a:pt x="546" y="449"/>
                    </a:cubicBezTo>
                    <a:cubicBezTo>
                      <a:pt x="574" y="432"/>
                      <a:pt x="603" y="420"/>
                      <a:pt x="636" y="408"/>
                    </a:cubicBezTo>
                    <a:cubicBezTo>
                      <a:pt x="623" y="387"/>
                      <a:pt x="607" y="371"/>
                      <a:pt x="595" y="346"/>
                    </a:cubicBezTo>
                    <a:cubicBezTo>
                      <a:pt x="579" y="314"/>
                      <a:pt x="562" y="273"/>
                      <a:pt x="550" y="233"/>
                    </a:cubicBezTo>
                    <a:cubicBezTo>
                      <a:pt x="546" y="213"/>
                      <a:pt x="542" y="192"/>
                      <a:pt x="542" y="172"/>
                    </a:cubicBezTo>
                    <a:cubicBezTo>
                      <a:pt x="506" y="184"/>
                      <a:pt x="469" y="196"/>
                      <a:pt x="436" y="213"/>
                    </a:cubicBezTo>
                    <a:cubicBezTo>
                      <a:pt x="384" y="237"/>
                      <a:pt x="330" y="265"/>
                      <a:pt x="277" y="297"/>
                    </a:cubicBezTo>
                    <a:cubicBezTo>
                      <a:pt x="224" y="331"/>
                      <a:pt x="176" y="371"/>
                      <a:pt x="127" y="424"/>
                    </a:cubicBezTo>
                    <a:cubicBezTo>
                      <a:pt x="115" y="436"/>
                      <a:pt x="102" y="449"/>
                      <a:pt x="95" y="464"/>
                    </a:cubicBezTo>
                    <a:cubicBezTo>
                      <a:pt x="82" y="477"/>
                      <a:pt x="70" y="493"/>
                      <a:pt x="61" y="509"/>
                    </a:cubicBezTo>
                    <a:cubicBezTo>
                      <a:pt x="54" y="526"/>
                      <a:pt x="42" y="542"/>
                      <a:pt x="37" y="562"/>
                    </a:cubicBezTo>
                    <a:cubicBezTo>
                      <a:pt x="29" y="579"/>
                      <a:pt x="21" y="599"/>
                      <a:pt x="17" y="615"/>
                    </a:cubicBezTo>
                    <a:cubicBezTo>
                      <a:pt x="5" y="656"/>
                      <a:pt x="1" y="697"/>
                      <a:pt x="1" y="737"/>
                    </a:cubicBezTo>
                    <a:cubicBezTo>
                      <a:pt x="5" y="774"/>
                      <a:pt x="9" y="815"/>
                      <a:pt x="17" y="847"/>
                    </a:cubicBezTo>
                    <a:cubicBezTo>
                      <a:pt x="25" y="879"/>
                      <a:pt x="37" y="913"/>
                      <a:pt x="54" y="945"/>
                    </a:cubicBezTo>
                    <a:cubicBezTo>
                      <a:pt x="66" y="973"/>
                      <a:pt x="78" y="1001"/>
                      <a:pt x="95" y="1030"/>
                    </a:cubicBezTo>
                    <a:cubicBezTo>
                      <a:pt x="127" y="1083"/>
                      <a:pt x="164" y="1132"/>
                      <a:pt x="200" y="1181"/>
                    </a:cubicBezTo>
                    <a:cubicBezTo>
                      <a:pt x="232" y="1225"/>
                      <a:pt x="269" y="1266"/>
                      <a:pt x="310" y="1303"/>
                    </a:cubicBezTo>
                    <a:cubicBezTo>
                      <a:pt x="350" y="1347"/>
                      <a:pt x="399" y="1388"/>
                      <a:pt x="444" y="1429"/>
                    </a:cubicBezTo>
                    <a:cubicBezTo>
                      <a:pt x="465" y="1445"/>
                      <a:pt x="485" y="1461"/>
                      <a:pt x="506" y="1478"/>
                    </a:cubicBezTo>
                    <a:cubicBezTo>
                      <a:pt x="579" y="1535"/>
                      <a:pt x="652" y="1583"/>
                      <a:pt x="725" y="1632"/>
                    </a:cubicBezTo>
                    <a:cubicBezTo>
                      <a:pt x="823" y="1694"/>
                      <a:pt x="925" y="1746"/>
                      <a:pt x="1030" y="1791"/>
                    </a:cubicBezTo>
                    <a:cubicBezTo>
                      <a:pt x="1131" y="1840"/>
                      <a:pt x="1242" y="1880"/>
                      <a:pt x="1347" y="1913"/>
                    </a:cubicBezTo>
                    <a:cubicBezTo>
                      <a:pt x="1458" y="1946"/>
                      <a:pt x="1571" y="1974"/>
                      <a:pt x="1685" y="1994"/>
                    </a:cubicBezTo>
                    <a:cubicBezTo>
                      <a:pt x="1738" y="2002"/>
                      <a:pt x="1794" y="2015"/>
                      <a:pt x="1852" y="2019"/>
                    </a:cubicBezTo>
                    <a:cubicBezTo>
                      <a:pt x="1909" y="2027"/>
                      <a:pt x="1970" y="2030"/>
                      <a:pt x="2027" y="2035"/>
                    </a:cubicBezTo>
                    <a:cubicBezTo>
                      <a:pt x="2063" y="2037"/>
                      <a:pt x="2099" y="2037"/>
                      <a:pt x="2135" y="2037"/>
                    </a:cubicBezTo>
                    <a:cubicBezTo>
                      <a:pt x="2328" y="2037"/>
                      <a:pt x="2523" y="2019"/>
                      <a:pt x="2714" y="1982"/>
                    </a:cubicBezTo>
                    <a:cubicBezTo>
                      <a:pt x="2828" y="1957"/>
                      <a:pt x="2938" y="1929"/>
                      <a:pt x="3048" y="1893"/>
                    </a:cubicBezTo>
                    <a:cubicBezTo>
                      <a:pt x="3129" y="1868"/>
                      <a:pt x="3210" y="1840"/>
                      <a:pt x="3288" y="1807"/>
                    </a:cubicBezTo>
                    <a:cubicBezTo>
                      <a:pt x="3259" y="1795"/>
                      <a:pt x="3235" y="1786"/>
                      <a:pt x="3206" y="1779"/>
                    </a:cubicBezTo>
                    <a:lnTo>
                      <a:pt x="3369" y="1771"/>
                    </a:lnTo>
                    <a:lnTo>
                      <a:pt x="3369" y="1771"/>
                    </a:lnTo>
                    <a:cubicBezTo>
                      <a:pt x="3345" y="1783"/>
                      <a:pt x="3317" y="1795"/>
                      <a:pt x="3288" y="1807"/>
                    </a:cubicBezTo>
                    <a:cubicBezTo>
                      <a:pt x="3414" y="1848"/>
                      <a:pt x="3540" y="1880"/>
                      <a:pt x="3670" y="1905"/>
                    </a:cubicBezTo>
                    <a:cubicBezTo>
                      <a:pt x="3829" y="1938"/>
                      <a:pt x="3987" y="1957"/>
                      <a:pt x="4150" y="1966"/>
                    </a:cubicBezTo>
                    <a:cubicBezTo>
                      <a:pt x="4187" y="1967"/>
                      <a:pt x="4223" y="1967"/>
                      <a:pt x="4258" y="1967"/>
                    </a:cubicBezTo>
                    <a:cubicBezTo>
                      <a:pt x="4384" y="1967"/>
                      <a:pt x="4508" y="1962"/>
                      <a:pt x="4635" y="1946"/>
                    </a:cubicBezTo>
                    <a:cubicBezTo>
                      <a:pt x="4793" y="1925"/>
                      <a:pt x="4952" y="1893"/>
                      <a:pt x="5106" y="1848"/>
                    </a:cubicBezTo>
                    <a:cubicBezTo>
                      <a:pt x="5260" y="1799"/>
                      <a:pt x="5412" y="1742"/>
                      <a:pt x="5558" y="1669"/>
                    </a:cubicBezTo>
                    <a:cubicBezTo>
                      <a:pt x="5700" y="1596"/>
                      <a:pt x="5838" y="1506"/>
                      <a:pt x="5968" y="1409"/>
                    </a:cubicBezTo>
                    <a:cubicBezTo>
                      <a:pt x="5993" y="1388"/>
                      <a:pt x="6022" y="1368"/>
                      <a:pt x="6046" y="1343"/>
                    </a:cubicBezTo>
                    <a:cubicBezTo>
                      <a:pt x="6083" y="1311"/>
                      <a:pt x="6120" y="1283"/>
                      <a:pt x="6152" y="1246"/>
                    </a:cubicBezTo>
                    <a:cubicBezTo>
                      <a:pt x="6188" y="1209"/>
                      <a:pt x="6225" y="1172"/>
                      <a:pt x="6257" y="1132"/>
                    </a:cubicBezTo>
                    <a:cubicBezTo>
                      <a:pt x="6278" y="1112"/>
                      <a:pt x="6298" y="1087"/>
                      <a:pt x="6319" y="1059"/>
                    </a:cubicBezTo>
                    <a:cubicBezTo>
                      <a:pt x="6368" y="994"/>
                      <a:pt x="6416" y="920"/>
                      <a:pt x="6453" y="839"/>
                    </a:cubicBezTo>
                    <a:cubicBezTo>
                      <a:pt x="6473" y="798"/>
                      <a:pt x="6490" y="753"/>
                      <a:pt x="6501" y="705"/>
                    </a:cubicBezTo>
                    <a:cubicBezTo>
                      <a:pt x="6514" y="656"/>
                      <a:pt x="6522" y="603"/>
                      <a:pt x="6522" y="546"/>
                    </a:cubicBezTo>
                    <a:cubicBezTo>
                      <a:pt x="6518" y="505"/>
                      <a:pt x="6514" y="464"/>
                      <a:pt x="6497" y="424"/>
                    </a:cubicBezTo>
                    <a:cubicBezTo>
                      <a:pt x="6486" y="383"/>
                      <a:pt x="6465" y="346"/>
                      <a:pt x="6445" y="314"/>
                    </a:cubicBezTo>
                    <a:cubicBezTo>
                      <a:pt x="6432" y="297"/>
                      <a:pt x="6420" y="286"/>
                      <a:pt x="6408" y="269"/>
                    </a:cubicBezTo>
                    <a:cubicBezTo>
                      <a:pt x="6396" y="257"/>
                      <a:pt x="6383" y="241"/>
                      <a:pt x="6372" y="229"/>
                    </a:cubicBezTo>
                    <a:cubicBezTo>
                      <a:pt x="6347" y="205"/>
                      <a:pt x="6319" y="184"/>
                      <a:pt x="6290" y="164"/>
                    </a:cubicBezTo>
                    <a:cubicBezTo>
                      <a:pt x="6237" y="127"/>
                      <a:pt x="6184" y="98"/>
                      <a:pt x="6127" y="74"/>
                    </a:cubicBezTo>
                    <a:cubicBezTo>
                      <a:pt x="6071" y="46"/>
                      <a:pt x="6017" y="25"/>
                      <a:pt x="5960" y="9"/>
                    </a:cubicBezTo>
                    <a:cubicBezTo>
                      <a:pt x="5953" y="5"/>
                      <a:pt x="5940" y="1"/>
                      <a:pt x="5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 rot="122381">
                <a:off x="-1899983" y="2622324"/>
                <a:ext cx="1773820" cy="505878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1860" extrusionOk="0">
                    <a:moveTo>
                      <a:pt x="6224" y="0"/>
                    </a:moveTo>
                    <a:cubicBezTo>
                      <a:pt x="6192" y="40"/>
                      <a:pt x="6155" y="77"/>
                      <a:pt x="6119" y="114"/>
                    </a:cubicBezTo>
                    <a:cubicBezTo>
                      <a:pt x="6087" y="151"/>
                      <a:pt x="6050" y="179"/>
                      <a:pt x="6013" y="211"/>
                    </a:cubicBezTo>
                    <a:cubicBezTo>
                      <a:pt x="6046" y="239"/>
                      <a:pt x="6078" y="264"/>
                      <a:pt x="6106" y="297"/>
                    </a:cubicBezTo>
                    <a:cubicBezTo>
                      <a:pt x="6139" y="329"/>
                      <a:pt x="6168" y="362"/>
                      <a:pt x="6184" y="395"/>
                    </a:cubicBezTo>
                    <a:cubicBezTo>
                      <a:pt x="6188" y="403"/>
                      <a:pt x="6192" y="410"/>
                      <a:pt x="6192" y="419"/>
                    </a:cubicBezTo>
                    <a:cubicBezTo>
                      <a:pt x="6196" y="423"/>
                      <a:pt x="6200" y="431"/>
                      <a:pt x="6200" y="440"/>
                    </a:cubicBezTo>
                    <a:cubicBezTo>
                      <a:pt x="6204" y="455"/>
                      <a:pt x="6209" y="468"/>
                      <a:pt x="6209" y="480"/>
                    </a:cubicBezTo>
                    <a:cubicBezTo>
                      <a:pt x="6209" y="500"/>
                      <a:pt x="6204" y="521"/>
                      <a:pt x="6196" y="549"/>
                    </a:cubicBezTo>
                    <a:cubicBezTo>
                      <a:pt x="6188" y="573"/>
                      <a:pt x="6175" y="602"/>
                      <a:pt x="6164" y="630"/>
                    </a:cubicBezTo>
                    <a:cubicBezTo>
                      <a:pt x="6139" y="684"/>
                      <a:pt x="6102" y="740"/>
                      <a:pt x="6062" y="793"/>
                    </a:cubicBezTo>
                    <a:cubicBezTo>
                      <a:pt x="6021" y="846"/>
                      <a:pt x="5972" y="895"/>
                      <a:pt x="5924" y="943"/>
                    </a:cubicBezTo>
                    <a:cubicBezTo>
                      <a:pt x="5875" y="988"/>
                      <a:pt x="5822" y="1033"/>
                      <a:pt x="5764" y="1074"/>
                    </a:cubicBezTo>
                    <a:cubicBezTo>
                      <a:pt x="5728" y="1103"/>
                      <a:pt x="5687" y="1131"/>
                      <a:pt x="5647" y="1155"/>
                    </a:cubicBezTo>
                    <a:cubicBezTo>
                      <a:pt x="5569" y="1204"/>
                      <a:pt x="5492" y="1245"/>
                      <a:pt x="5407" y="1281"/>
                    </a:cubicBezTo>
                    <a:lnTo>
                      <a:pt x="5398" y="1281"/>
                    </a:lnTo>
                    <a:cubicBezTo>
                      <a:pt x="5276" y="1334"/>
                      <a:pt x="5146" y="1375"/>
                      <a:pt x="5013" y="1395"/>
                    </a:cubicBezTo>
                    <a:cubicBezTo>
                      <a:pt x="4943" y="1407"/>
                      <a:pt x="4874" y="1416"/>
                      <a:pt x="4809" y="1416"/>
                    </a:cubicBezTo>
                    <a:cubicBezTo>
                      <a:pt x="4774" y="1418"/>
                      <a:pt x="4740" y="1419"/>
                      <a:pt x="4705" y="1419"/>
                    </a:cubicBezTo>
                    <a:cubicBezTo>
                      <a:pt x="4671" y="1419"/>
                      <a:pt x="4636" y="1418"/>
                      <a:pt x="4602" y="1416"/>
                    </a:cubicBezTo>
                    <a:cubicBezTo>
                      <a:pt x="4463" y="1407"/>
                      <a:pt x="4329" y="1383"/>
                      <a:pt x="4194" y="1343"/>
                    </a:cubicBezTo>
                    <a:cubicBezTo>
                      <a:pt x="4061" y="1306"/>
                      <a:pt x="3930" y="1253"/>
                      <a:pt x="3808" y="1187"/>
                    </a:cubicBezTo>
                    <a:cubicBezTo>
                      <a:pt x="3743" y="1159"/>
                      <a:pt x="3682" y="1123"/>
                      <a:pt x="3621" y="1086"/>
                    </a:cubicBezTo>
                    <a:cubicBezTo>
                      <a:pt x="3580" y="1062"/>
                      <a:pt x="3543" y="1037"/>
                      <a:pt x="3503" y="1013"/>
                    </a:cubicBezTo>
                    <a:cubicBezTo>
                      <a:pt x="3483" y="1001"/>
                      <a:pt x="3462" y="984"/>
                      <a:pt x="3442" y="972"/>
                    </a:cubicBezTo>
                    <a:lnTo>
                      <a:pt x="3312" y="887"/>
                    </a:lnTo>
                    <a:lnTo>
                      <a:pt x="3304" y="887"/>
                    </a:lnTo>
                    <a:lnTo>
                      <a:pt x="3287" y="874"/>
                    </a:lnTo>
                    <a:lnTo>
                      <a:pt x="3177" y="996"/>
                    </a:lnTo>
                    <a:cubicBezTo>
                      <a:pt x="3165" y="1009"/>
                      <a:pt x="3158" y="1017"/>
                      <a:pt x="3145" y="1029"/>
                    </a:cubicBezTo>
                    <a:cubicBezTo>
                      <a:pt x="3084" y="1090"/>
                      <a:pt x="3023" y="1143"/>
                      <a:pt x="2954" y="1196"/>
                    </a:cubicBezTo>
                    <a:cubicBezTo>
                      <a:pt x="2914" y="1225"/>
                      <a:pt x="2873" y="1253"/>
                      <a:pt x="2831" y="1277"/>
                    </a:cubicBezTo>
                    <a:cubicBezTo>
                      <a:pt x="2791" y="1302"/>
                      <a:pt x="2747" y="1326"/>
                      <a:pt x="2702" y="1351"/>
                    </a:cubicBezTo>
                    <a:cubicBezTo>
                      <a:pt x="2612" y="1392"/>
                      <a:pt x="2518" y="1428"/>
                      <a:pt x="2425" y="1452"/>
                    </a:cubicBezTo>
                    <a:cubicBezTo>
                      <a:pt x="2377" y="1465"/>
                      <a:pt x="2328" y="1476"/>
                      <a:pt x="2279" y="1484"/>
                    </a:cubicBezTo>
                    <a:cubicBezTo>
                      <a:pt x="2230" y="1493"/>
                      <a:pt x="2176" y="1501"/>
                      <a:pt x="2128" y="1505"/>
                    </a:cubicBezTo>
                    <a:cubicBezTo>
                      <a:pt x="2079" y="1509"/>
                      <a:pt x="2026" y="1509"/>
                      <a:pt x="1977" y="1509"/>
                    </a:cubicBezTo>
                    <a:cubicBezTo>
                      <a:pt x="1924" y="1509"/>
                      <a:pt x="1876" y="1509"/>
                      <a:pt x="1823" y="1505"/>
                    </a:cubicBezTo>
                    <a:cubicBezTo>
                      <a:pt x="1721" y="1497"/>
                      <a:pt x="1620" y="1480"/>
                      <a:pt x="1517" y="1460"/>
                    </a:cubicBezTo>
                    <a:cubicBezTo>
                      <a:pt x="1395" y="1432"/>
                      <a:pt x="1273" y="1395"/>
                      <a:pt x="1160" y="1351"/>
                    </a:cubicBezTo>
                    <a:cubicBezTo>
                      <a:pt x="1083" y="1318"/>
                      <a:pt x="1005" y="1285"/>
                      <a:pt x="932" y="1249"/>
                    </a:cubicBezTo>
                    <a:lnTo>
                      <a:pt x="924" y="1245"/>
                    </a:lnTo>
                    <a:cubicBezTo>
                      <a:pt x="834" y="1200"/>
                      <a:pt x="745" y="1147"/>
                      <a:pt x="663" y="1090"/>
                    </a:cubicBezTo>
                    <a:cubicBezTo>
                      <a:pt x="578" y="1029"/>
                      <a:pt x="497" y="964"/>
                      <a:pt x="428" y="895"/>
                    </a:cubicBezTo>
                    <a:cubicBezTo>
                      <a:pt x="391" y="858"/>
                      <a:pt x="362" y="821"/>
                      <a:pt x="334" y="785"/>
                    </a:cubicBezTo>
                    <a:cubicBezTo>
                      <a:pt x="321" y="765"/>
                      <a:pt x="310" y="748"/>
                      <a:pt x="302" y="728"/>
                    </a:cubicBezTo>
                    <a:cubicBezTo>
                      <a:pt x="297" y="724"/>
                      <a:pt x="297" y="720"/>
                      <a:pt x="293" y="716"/>
                    </a:cubicBezTo>
                    <a:cubicBezTo>
                      <a:pt x="293" y="712"/>
                      <a:pt x="289" y="708"/>
                      <a:pt x="289" y="703"/>
                    </a:cubicBezTo>
                    <a:cubicBezTo>
                      <a:pt x="285" y="695"/>
                      <a:pt x="281" y="688"/>
                      <a:pt x="277" y="679"/>
                    </a:cubicBezTo>
                    <a:cubicBezTo>
                      <a:pt x="277" y="671"/>
                      <a:pt x="277" y="663"/>
                      <a:pt x="273" y="659"/>
                    </a:cubicBezTo>
                    <a:lnTo>
                      <a:pt x="273" y="651"/>
                    </a:lnTo>
                    <a:lnTo>
                      <a:pt x="273" y="643"/>
                    </a:lnTo>
                    <a:lnTo>
                      <a:pt x="273" y="639"/>
                    </a:lnTo>
                    <a:cubicBezTo>
                      <a:pt x="273" y="622"/>
                      <a:pt x="277" y="606"/>
                      <a:pt x="281" y="590"/>
                    </a:cubicBezTo>
                    <a:cubicBezTo>
                      <a:pt x="289" y="557"/>
                      <a:pt x="310" y="521"/>
                      <a:pt x="338" y="484"/>
                    </a:cubicBezTo>
                    <a:cubicBezTo>
                      <a:pt x="362" y="451"/>
                      <a:pt x="395" y="415"/>
                      <a:pt x="432" y="382"/>
                    </a:cubicBezTo>
                    <a:cubicBezTo>
                      <a:pt x="443" y="370"/>
                      <a:pt x="460" y="358"/>
                      <a:pt x="473" y="346"/>
                    </a:cubicBezTo>
                    <a:cubicBezTo>
                      <a:pt x="452" y="329"/>
                      <a:pt x="432" y="313"/>
                      <a:pt x="411" y="297"/>
                    </a:cubicBezTo>
                    <a:cubicBezTo>
                      <a:pt x="366" y="256"/>
                      <a:pt x="317" y="215"/>
                      <a:pt x="277" y="171"/>
                    </a:cubicBezTo>
                    <a:cubicBezTo>
                      <a:pt x="269" y="175"/>
                      <a:pt x="265" y="179"/>
                      <a:pt x="257" y="187"/>
                    </a:cubicBezTo>
                    <a:cubicBezTo>
                      <a:pt x="232" y="207"/>
                      <a:pt x="212" y="228"/>
                      <a:pt x="188" y="252"/>
                    </a:cubicBezTo>
                    <a:cubicBezTo>
                      <a:pt x="167" y="273"/>
                      <a:pt x="143" y="297"/>
                      <a:pt x="122" y="325"/>
                    </a:cubicBezTo>
                    <a:cubicBezTo>
                      <a:pt x="102" y="350"/>
                      <a:pt x="86" y="378"/>
                      <a:pt x="66" y="410"/>
                    </a:cubicBezTo>
                    <a:cubicBezTo>
                      <a:pt x="49" y="440"/>
                      <a:pt x="33" y="472"/>
                      <a:pt x="21" y="508"/>
                    </a:cubicBezTo>
                    <a:cubicBezTo>
                      <a:pt x="9" y="545"/>
                      <a:pt x="0" y="586"/>
                      <a:pt x="0" y="626"/>
                    </a:cubicBezTo>
                    <a:lnTo>
                      <a:pt x="0" y="643"/>
                    </a:lnTo>
                    <a:lnTo>
                      <a:pt x="0" y="654"/>
                    </a:lnTo>
                    <a:lnTo>
                      <a:pt x="0" y="688"/>
                    </a:lnTo>
                    <a:cubicBezTo>
                      <a:pt x="4" y="712"/>
                      <a:pt x="9" y="733"/>
                      <a:pt x="13" y="748"/>
                    </a:cubicBezTo>
                    <a:cubicBezTo>
                      <a:pt x="17" y="769"/>
                      <a:pt x="25" y="789"/>
                      <a:pt x="28" y="806"/>
                    </a:cubicBezTo>
                    <a:cubicBezTo>
                      <a:pt x="33" y="814"/>
                      <a:pt x="37" y="821"/>
                      <a:pt x="41" y="830"/>
                    </a:cubicBezTo>
                    <a:cubicBezTo>
                      <a:pt x="45" y="838"/>
                      <a:pt x="49" y="846"/>
                      <a:pt x="53" y="855"/>
                    </a:cubicBezTo>
                    <a:cubicBezTo>
                      <a:pt x="66" y="887"/>
                      <a:pt x="86" y="915"/>
                      <a:pt x="102" y="943"/>
                    </a:cubicBezTo>
                    <a:cubicBezTo>
                      <a:pt x="139" y="996"/>
                      <a:pt x="180" y="1045"/>
                      <a:pt x="220" y="1090"/>
                    </a:cubicBezTo>
                    <a:cubicBezTo>
                      <a:pt x="302" y="1180"/>
                      <a:pt x="395" y="1257"/>
                      <a:pt x="488" y="1326"/>
                    </a:cubicBezTo>
                    <a:cubicBezTo>
                      <a:pt x="550" y="1371"/>
                      <a:pt x="606" y="1411"/>
                      <a:pt x="668" y="1448"/>
                    </a:cubicBezTo>
                    <a:cubicBezTo>
                      <a:pt x="708" y="1473"/>
                      <a:pt x="749" y="1497"/>
                      <a:pt x="785" y="1517"/>
                    </a:cubicBezTo>
                    <a:cubicBezTo>
                      <a:pt x="814" y="1533"/>
                      <a:pt x="843" y="1550"/>
                      <a:pt x="871" y="1562"/>
                    </a:cubicBezTo>
                    <a:cubicBezTo>
                      <a:pt x="948" y="1602"/>
                      <a:pt x="1025" y="1636"/>
                      <a:pt x="1107" y="1668"/>
                    </a:cubicBezTo>
                    <a:cubicBezTo>
                      <a:pt x="1213" y="1713"/>
                      <a:pt x="1327" y="1749"/>
                      <a:pt x="1440" y="1777"/>
                    </a:cubicBezTo>
                    <a:cubicBezTo>
                      <a:pt x="1498" y="1794"/>
                      <a:pt x="1554" y="1806"/>
                      <a:pt x="1615" y="1818"/>
                    </a:cubicBezTo>
                    <a:cubicBezTo>
                      <a:pt x="1673" y="1826"/>
                      <a:pt x="1729" y="1839"/>
                      <a:pt x="1791" y="1843"/>
                    </a:cubicBezTo>
                    <a:cubicBezTo>
                      <a:pt x="1847" y="1850"/>
                      <a:pt x="1908" y="1855"/>
                      <a:pt x="1969" y="1859"/>
                    </a:cubicBezTo>
                    <a:lnTo>
                      <a:pt x="2148" y="1859"/>
                    </a:lnTo>
                    <a:cubicBezTo>
                      <a:pt x="2210" y="1855"/>
                      <a:pt x="2270" y="1850"/>
                      <a:pt x="2332" y="1843"/>
                    </a:cubicBezTo>
                    <a:cubicBezTo>
                      <a:pt x="2392" y="1835"/>
                      <a:pt x="2450" y="1826"/>
                      <a:pt x="2510" y="1810"/>
                    </a:cubicBezTo>
                    <a:cubicBezTo>
                      <a:pt x="2628" y="1786"/>
                      <a:pt x="2747" y="1749"/>
                      <a:pt x="2860" y="1700"/>
                    </a:cubicBezTo>
                    <a:cubicBezTo>
                      <a:pt x="2974" y="1651"/>
                      <a:pt x="3084" y="1595"/>
                      <a:pt x="3186" y="1525"/>
                    </a:cubicBezTo>
                    <a:cubicBezTo>
                      <a:pt x="3243" y="1489"/>
                      <a:pt x="3295" y="1448"/>
                      <a:pt x="3344" y="1407"/>
                    </a:cubicBezTo>
                    <a:cubicBezTo>
                      <a:pt x="3299" y="1379"/>
                      <a:pt x="3250" y="1351"/>
                      <a:pt x="3206" y="1322"/>
                    </a:cubicBezTo>
                    <a:lnTo>
                      <a:pt x="3475" y="1294"/>
                    </a:lnTo>
                    <a:lnTo>
                      <a:pt x="3475" y="1294"/>
                    </a:lnTo>
                    <a:cubicBezTo>
                      <a:pt x="3434" y="1334"/>
                      <a:pt x="3389" y="1371"/>
                      <a:pt x="3344" y="1407"/>
                    </a:cubicBezTo>
                    <a:cubicBezTo>
                      <a:pt x="3368" y="1420"/>
                      <a:pt x="3389" y="1432"/>
                      <a:pt x="3413" y="1448"/>
                    </a:cubicBezTo>
                    <a:cubicBezTo>
                      <a:pt x="3483" y="1484"/>
                      <a:pt x="3556" y="1521"/>
                      <a:pt x="3629" y="1558"/>
                    </a:cubicBezTo>
                    <a:cubicBezTo>
                      <a:pt x="3780" y="1627"/>
                      <a:pt x="3934" y="1684"/>
                      <a:pt x="4093" y="1724"/>
                    </a:cubicBezTo>
                    <a:cubicBezTo>
                      <a:pt x="4251" y="1765"/>
                      <a:pt x="4418" y="1790"/>
                      <a:pt x="4581" y="1794"/>
                    </a:cubicBezTo>
                    <a:cubicBezTo>
                      <a:pt x="4616" y="1795"/>
                      <a:pt x="4651" y="1796"/>
                      <a:pt x="4686" y="1796"/>
                    </a:cubicBezTo>
                    <a:cubicBezTo>
                      <a:pt x="4734" y="1796"/>
                      <a:pt x="4783" y="1794"/>
                      <a:pt x="4833" y="1790"/>
                    </a:cubicBezTo>
                    <a:cubicBezTo>
                      <a:pt x="4915" y="1782"/>
                      <a:pt x="4996" y="1773"/>
                      <a:pt x="5077" y="1758"/>
                    </a:cubicBezTo>
                    <a:cubicBezTo>
                      <a:pt x="5240" y="1724"/>
                      <a:pt x="5398" y="1672"/>
                      <a:pt x="5550" y="1602"/>
                    </a:cubicBezTo>
                    <a:cubicBezTo>
                      <a:pt x="5610" y="1574"/>
                      <a:pt x="5672" y="1546"/>
                      <a:pt x="5728" y="1509"/>
                    </a:cubicBezTo>
                    <a:cubicBezTo>
                      <a:pt x="5802" y="1469"/>
                      <a:pt x="5875" y="1420"/>
                      <a:pt x="5944" y="1367"/>
                    </a:cubicBezTo>
                    <a:cubicBezTo>
                      <a:pt x="5952" y="1358"/>
                      <a:pt x="5965" y="1351"/>
                      <a:pt x="5972" y="1343"/>
                    </a:cubicBezTo>
                    <a:cubicBezTo>
                      <a:pt x="6038" y="1294"/>
                      <a:pt x="6098" y="1236"/>
                      <a:pt x="6160" y="1180"/>
                    </a:cubicBezTo>
                    <a:cubicBezTo>
                      <a:pt x="6216" y="1118"/>
                      <a:pt x="6273" y="1058"/>
                      <a:pt x="6322" y="988"/>
                    </a:cubicBezTo>
                    <a:cubicBezTo>
                      <a:pt x="6371" y="919"/>
                      <a:pt x="6416" y="846"/>
                      <a:pt x="6453" y="761"/>
                    </a:cubicBezTo>
                    <a:cubicBezTo>
                      <a:pt x="6472" y="720"/>
                      <a:pt x="6489" y="675"/>
                      <a:pt x="6502" y="630"/>
                    </a:cubicBezTo>
                    <a:cubicBezTo>
                      <a:pt x="6513" y="581"/>
                      <a:pt x="6521" y="528"/>
                      <a:pt x="6517" y="472"/>
                    </a:cubicBezTo>
                    <a:cubicBezTo>
                      <a:pt x="6517" y="427"/>
                      <a:pt x="6509" y="386"/>
                      <a:pt x="6497" y="350"/>
                    </a:cubicBezTo>
                    <a:cubicBezTo>
                      <a:pt x="6489" y="329"/>
                      <a:pt x="6485" y="313"/>
                      <a:pt x="6477" y="293"/>
                    </a:cubicBezTo>
                    <a:cubicBezTo>
                      <a:pt x="6468" y="277"/>
                      <a:pt x="6457" y="260"/>
                      <a:pt x="6448" y="244"/>
                    </a:cubicBezTo>
                    <a:cubicBezTo>
                      <a:pt x="6412" y="179"/>
                      <a:pt x="6367" y="126"/>
                      <a:pt x="6318" y="81"/>
                    </a:cubicBezTo>
                    <a:cubicBezTo>
                      <a:pt x="6290" y="53"/>
                      <a:pt x="6257" y="25"/>
                      <a:pt x="6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 rot="122381">
                <a:off x="-1814603" y="2994275"/>
                <a:ext cx="1601116" cy="374241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1376" extrusionOk="0">
                    <a:moveTo>
                      <a:pt x="5590" y="0"/>
                    </a:moveTo>
                    <a:cubicBezTo>
                      <a:pt x="5521" y="53"/>
                      <a:pt x="5448" y="102"/>
                      <a:pt x="5374" y="142"/>
                    </a:cubicBezTo>
                    <a:cubicBezTo>
                      <a:pt x="5407" y="171"/>
                      <a:pt x="5435" y="199"/>
                      <a:pt x="5464" y="232"/>
                    </a:cubicBezTo>
                    <a:cubicBezTo>
                      <a:pt x="5508" y="273"/>
                      <a:pt x="5545" y="317"/>
                      <a:pt x="5573" y="361"/>
                    </a:cubicBezTo>
                    <a:cubicBezTo>
                      <a:pt x="5586" y="386"/>
                      <a:pt x="5598" y="406"/>
                      <a:pt x="5606" y="427"/>
                    </a:cubicBezTo>
                    <a:cubicBezTo>
                      <a:pt x="5614" y="447"/>
                      <a:pt x="5614" y="468"/>
                      <a:pt x="5614" y="476"/>
                    </a:cubicBezTo>
                    <a:cubicBezTo>
                      <a:pt x="5614" y="488"/>
                      <a:pt x="5614" y="504"/>
                      <a:pt x="5606" y="524"/>
                    </a:cubicBezTo>
                    <a:cubicBezTo>
                      <a:pt x="5598" y="541"/>
                      <a:pt x="5590" y="562"/>
                      <a:pt x="5573" y="581"/>
                    </a:cubicBezTo>
                    <a:cubicBezTo>
                      <a:pt x="5549" y="622"/>
                      <a:pt x="5508" y="659"/>
                      <a:pt x="5468" y="695"/>
                    </a:cubicBezTo>
                    <a:cubicBezTo>
                      <a:pt x="5427" y="732"/>
                      <a:pt x="5378" y="765"/>
                      <a:pt x="5329" y="793"/>
                    </a:cubicBezTo>
                    <a:cubicBezTo>
                      <a:pt x="5284" y="817"/>
                      <a:pt x="5240" y="838"/>
                      <a:pt x="5196" y="858"/>
                    </a:cubicBezTo>
                    <a:cubicBezTo>
                      <a:pt x="5187" y="862"/>
                      <a:pt x="5179" y="866"/>
                      <a:pt x="5171" y="866"/>
                    </a:cubicBezTo>
                    <a:cubicBezTo>
                      <a:pt x="5093" y="898"/>
                      <a:pt x="5012" y="923"/>
                      <a:pt x="4931" y="943"/>
                    </a:cubicBezTo>
                    <a:cubicBezTo>
                      <a:pt x="4898" y="952"/>
                      <a:pt x="4862" y="956"/>
                      <a:pt x="4825" y="964"/>
                    </a:cubicBezTo>
                    <a:cubicBezTo>
                      <a:pt x="4727" y="981"/>
                      <a:pt x="4626" y="989"/>
                      <a:pt x="4526" y="989"/>
                    </a:cubicBezTo>
                    <a:cubicBezTo>
                      <a:pt x="4506" y="989"/>
                      <a:pt x="4487" y="989"/>
                      <a:pt x="4467" y="988"/>
                    </a:cubicBezTo>
                    <a:cubicBezTo>
                      <a:pt x="4223" y="984"/>
                      <a:pt x="3983" y="939"/>
                      <a:pt x="3751" y="858"/>
                    </a:cubicBezTo>
                    <a:cubicBezTo>
                      <a:pt x="3633" y="821"/>
                      <a:pt x="3519" y="772"/>
                      <a:pt x="3409" y="720"/>
                    </a:cubicBezTo>
                    <a:cubicBezTo>
                      <a:pt x="3300" y="663"/>
                      <a:pt x="3189" y="602"/>
                      <a:pt x="3084" y="537"/>
                    </a:cubicBezTo>
                    <a:lnTo>
                      <a:pt x="3067" y="528"/>
                    </a:lnTo>
                    <a:lnTo>
                      <a:pt x="2962" y="468"/>
                    </a:lnTo>
                    <a:lnTo>
                      <a:pt x="2901" y="528"/>
                    </a:lnTo>
                    <a:lnTo>
                      <a:pt x="2868" y="557"/>
                    </a:lnTo>
                    <a:cubicBezTo>
                      <a:pt x="2779" y="643"/>
                      <a:pt x="2682" y="720"/>
                      <a:pt x="2575" y="785"/>
                    </a:cubicBezTo>
                    <a:cubicBezTo>
                      <a:pt x="2470" y="854"/>
                      <a:pt x="2359" y="907"/>
                      <a:pt x="2242" y="952"/>
                    </a:cubicBezTo>
                    <a:cubicBezTo>
                      <a:pt x="2006" y="1041"/>
                      <a:pt x="1754" y="1086"/>
                      <a:pt x="1497" y="1086"/>
                    </a:cubicBezTo>
                    <a:cubicBezTo>
                      <a:pt x="1480" y="1086"/>
                      <a:pt x="1463" y="1087"/>
                      <a:pt x="1446" y="1087"/>
                    </a:cubicBezTo>
                    <a:cubicBezTo>
                      <a:pt x="1334" y="1087"/>
                      <a:pt x="1224" y="1076"/>
                      <a:pt x="1111" y="1061"/>
                    </a:cubicBezTo>
                    <a:cubicBezTo>
                      <a:pt x="1030" y="1045"/>
                      <a:pt x="949" y="1029"/>
                      <a:pt x="867" y="1009"/>
                    </a:cubicBezTo>
                    <a:cubicBezTo>
                      <a:pt x="822" y="996"/>
                      <a:pt x="782" y="984"/>
                      <a:pt x="741" y="968"/>
                    </a:cubicBezTo>
                    <a:lnTo>
                      <a:pt x="631" y="932"/>
                    </a:lnTo>
                    <a:cubicBezTo>
                      <a:pt x="607" y="919"/>
                      <a:pt x="586" y="911"/>
                      <a:pt x="562" y="898"/>
                    </a:cubicBezTo>
                    <a:cubicBezTo>
                      <a:pt x="504" y="874"/>
                      <a:pt x="452" y="846"/>
                      <a:pt x="403" y="810"/>
                    </a:cubicBezTo>
                    <a:cubicBezTo>
                      <a:pt x="374" y="793"/>
                      <a:pt x="354" y="776"/>
                      <a:pt x="330" y="761"/>
                    </a:cubicBezTo>
                    <a:lnTo>
                      <a:pt x="273" y="703"/>
                    </a:lnTo>
                    <a:cubicBezTo>
                      <a:pt x="256" y="684"/>
                      <a:pt x="249" y="663"/>
                      <a:pt x="241" y="650"/>
                    </a:cubicBezTo>
                    <a:cubicBezTo>
                      <a:pt x="241" y="643"/>
                      <a:pt x="236" y="639"/>
                      <a:pt x="236" y="635"/>
                    </a:cubicBezTo>
                    <a:lnTo>
                      <a:pt x="236" y="630"/>
                    </a:lnTo>
                    <a:lnTo>
                      <a:pt x="236" y="626"/>
                    </a:lnTo>
                    <a:lnTo>
                      <a:pt x="236" y="622"/>
                    </a:lnTo>
                    <a:lnTo>
                      <a:pt x="236" y="605"/>
                    </a:lnTo>
                    <a:cubicBezTo>
                      <a:pt x="241" y="586"/>
                      <a:pt x="249" y="562"/>
                      <a:pt x="256" y="537"/>
                    </a:cubicBezTo>
                    <a:cubicBezTo>
                      <a:pt x="269" y="513"/>
                      <a:pt x="281" y="483"/>
                      <a:pt x="293" y="459"/>
                    </a:cubicBezTo>
                    <a:cubicBezTo>
                      <a:pt x="326" y="410"/>
                      <a:pt x="363" y="361"/>
                      <a:pt x="403" y="313"/>
                    </a:cubicBezTo>
                    <a:cubicBezTo>
                      <a:pt x="440" y="273"/>
                      <a:pt x="476" y="232"/>
                      <a:pt x="517" y="195"/>
                    </a:cubicBezTo>
                    <a:cubicBezTo>
                      <a:pt x="489" y="183"/>
                      <a:pt x="460" y="166"/>
                      <a:pt x="431" y="150"/>
                    </a:cubicBezTo>
                    <a:cubicBezTo>
                      <a:pt x="395" y="130"/>
                      <a:pt x="354" y="106"/>
                      <a:pt x="314" y="81"/>
                    </a:cubicBezTo>
                    <a:cubicBezTo>
                      <a:pt x="290" y="109"/>
                      <a:pt x="260" y="134"/>
                      <a:pt x="236" y="162"/>
                    </a:cubicBezTo>
                    <a:cubicBezTo>
                      <a:pt x="187" y="220"/>
                      <a:pt x="138" y="276"/>
                      <a:pt x="98" y="342"/>
                    </a:cubicBezTo>
                    <a:cubicBezTo>
                      <a:pt x="78" y="374"/>
                      <a:pt x="57" y="410"/>
                      <a:pt x="41" y="447"/>
                    </a:cubicBezTo>
                    <a:cubicBezTo>
                      <a:pt x="25" y="483"/>
                      <a:pt x="12" y="524"/>
                      <a:pt x="4" y="573"/>
                    </a:cubicBezTo>
                    <a:cubicBezTo>
                      <a:pt x="4" y="586"/>
                      <a:pt x="4" y="594"/>
                      <a:pt x="1" y="605"/>
                    </a:cubicBezTo>
                    <a:lnTo>
                      <a:pt x="1" y="626"/>
                    </a:lnTo>
                    <a:lnTo>
                      <a:pt x="1" y="635"/>
                    </a:lnTo>
                    <a:lnTo>
                      <a:pt x="1" y="646"/>
                    </a:lnTo>
                    <a:cubicBezTo>
                      <a:pt x="4" y="675"/>
                      <a:pt x="8" y="703"/>
                      <a:pt x="16" y="728"/>
                    </a:cubicBezTo>
                    <a:cubicBezTo>
                      <a:pt x="37" y="776"/>
                      <a:pt x="61" y="817"/>
                      <a:pt x="85" y="850"/>
                    </a:cubicBezTo>
                    <a:cubicBezTo>
                      <a:pt x="114" y="887"/>
                      <a:pt x="143" y="915"/>
                      <a:pt x="171" y="939"/>
                    </a:cubicBezTo>
                    <a:cubicBezTo>
                      <a:pt x="200" y="968"/>
                      <a:pt x="232" y="992"/>
                      <a:pt x="260" y="1013"/>
                    </a:cubicBezTo>
                    <a:cubicBezTo>
                      <a:pt x="322" y="1054"/>
                      <a:pt x="378" y="1090"/>
                      <a:pt x="440" y="1118"/>
                    </a:cubicBezTo>
                    <a:cubicBezTo>
                      <a:pt x="444" y="1123"/>
                      <a:pt x="448" y="1123"/>
                      <a:pt x="452" y="1127"/>
                    </a:cubicBezTo>
                    <a:cubicBezTo>
                      <a:pt x="517" y="1159"/>
                      <a:pt x="586" y="1187"/>
                      <a:pt x="651" y="1212"/>
                    </a:cubicBezTo>
                    <a:cubicBezTo>
                      <a:pt x="789" y="1265"/>
                      <a:pt x="928" y="1302"/>
                      <a:pt x="1066" y="1326"/>
                    </a:cubicBezTo>
                    <a:cubicBezTo>
                      <a:pt x="1208" y="1354"/>
                      <a:pt x="1351" y="1371"/>
                      <a:pt x="1493" y="1375"/>
                    </a:cubicBezTo>
                    <a:cubicBezTo>
                      <a:pt x="1517" y="1375"/>
                      <a:pt x="1541" y="1376"/>
                      <a:pt x="1564" y="1376"/>
                    </a:cubicBezTo>
                    <a:cubicBezTo>
                      <a:pt x="1684" y="1376"/>
                      <a:pt x="1806" y="1368"/>
                      <a:pt x="1925" y="1350"/>
                    </a:cubicBezTo>
                    <a:cubicBezTo>
                      <a:pt x="1993" y="1343"/>
                      <a:pt x="2066" y="1330"/>
                      <a:pt x="2136" y="1313"/>
                    </a:cubicBezTo>
                    <a:cubicBezTo>
                      <a:pt x="2209" y="1298"/>
                      <a:pt x="2278" y="1277"/>
                      <a:pt x="2348" y="1253"/>
                    </a:cubicBezTo>
                    <a:cubicBezTo>
                      <a:pt x="2584" y="1180"/>
                      <a:pt x="2808" y="1061"/>
                      <a:pt x="3007" y="911"/>
                    </a:cubicBezTo>
                    <a:cubicBezTo>
                      <a:pt x="2970" y="891"/>
                      <a:pt x="2933" y="870"/>
                      <a:pt x="2896" y="846"/>
                    </a:cubicBezTo>
                    <a:lnTo>
                      <a:pt x="3112" y="825"/>
                    </a:lnTo>
                    <a:lnTo>
                      <a:pt x="3112" y="825"/>
                    </a:lnTo>
                    <a:cubicBezTo>
                      <a:pt x="3080" y="854"/>
                      <a:pt x="3043" y="883"/>
                      <a:pt x="3007" y="911"/>
                    </a:cubicBezTo>
                    <a:cubicBezTo>
                      <a:pt x="3210" y="1020"/>
                      <a:pt x="3422" y="1114"/>
                      <a:pt x="3645" y="1180"/>
                    </a:cubicBezTo>
                    <a:cubicBezTo>
                      <a:pt x="3910" y="1261"/>
                      <a:pt x="4186" y="1306"/>
                      <a:pt x="4463" y="1306"/>
                    </a:cubicBezTo>
                    <a:cubicBezTo>
                      <a:pt x="4605" y="1302"/>
                      <a:pt x="4744" y="1289"/>
                      <a:pt x="4882" y="1261"/>
                    </a:cubicBezTo>
                    <a:cubicBezTo>
                      <a:pt x="4984" y="1240"/>
                      <a:pt x="5089" y="1212"/>
                      <a:pt x="5191" y="1176"/>
                    </a:cubicBezTo>
                    <a:cubicBezTo>
                      <a:pt x="5224" y="1163"/>
                      <a:pt x="5252" y="1151"/>
                      <a:pt x="5284" y="1135"/>
                    </a:cubicBezTo>
                    <a:cubicBezTo>
                      <a:pt x="5333" y="1114"/>
                      <a:pt x="5378" y="1090"/>
                      <a:pt x="5423" y="1065"/>
                    </a:cubicBezTo>
                    <a:cubicBezTo>
                      <a:pt x="5444" y="1058"/>
                      <a:pt x="5459" y="1045"/>
                      <a:pt x="5472" y="1037"/>
                    </a:cubicBezTo>
                    <a:cubicBezTo>
                      <a:pt x="5537" y="1001"/>
                      <a:pt x="5594" y="956"/>
                      <a:pt x="5651" y="907"/>
                    </a:cubicBezTo>
                    <a:cubicBezTo>
                      <a:pt x="5708" y="854"/>
                      <a:pt x="5761" y="801"/>
                      <a:pt x="5806" y="732"/>
                    </a:cubicBezTo>
                    <a:cubicBezTo>
                      <a:pt x="5825" y="695"/>
                      <a:pt x="5846" y="659"/>
                      <a:pt x="5862" y="614"/>
                    </a:cubicBezTo>
                    <a:cubicBezTo>
                      <a:pt x="5874" y="569"/>
                      <a:pt x="5887" y="521"/>
                      <a:pt x="5883" y="468"/>
                    </a:cubicBezTo>
                    <a:cubicBezTo>
                      <a:pt x="5883" y="443"/>
                      <a:pt x="5879" y="415"/>
                      <a:pt x="5870" y="395"/>
                    </a:cubicBezTo>
                    <a:cubicBezTo>
                      <a:pt x="5866" y="370"/>
                      <a:pt x="5859" y="350"/>
                      <a:pt x="5850" y="329"/>
                    </a:cubicBezTo>
                    <a:cubicBezTo>
                      <a:pt x="5834" y="288"/>
                      <a:pt x="5814" y="252"/>
                      <a:pt x="5789" y="220"/>
                    </a:cubicBezTo>
                    <a:cubicBezTo>
                      <a:pt x="5748" y="154"/>
                      <a:pt x="5696" y="102"/>
                      <a:pt x="5643" y="49"/>
                    </a:cubicBezTo>
                    <a:cubicBezTo>
                      <a:pt x="5626" y="32"/>
                      <a:pt x="5611" y="16"/>
                      <a:pt x="5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 rot="122381">
                <a:off x="-1793661" y="3283871"/>
                <a:ext cx="1546177" cy="344867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268" extrusionOk="0">
                    <a:moveTo>
                      <a:pt x="5310" y="0"/>
                    </a:moveTo>
                    <a:cubicBezTo>
                      <a:pt x="5265" y="25"/>
                      <a:pt x="5220" y="49"/>
                      <a:pt x="5171" y="70"/>
                    </a:cubicBezTo>
                    <a:cubicBezTo>
                      <a:pt x="5139" y="86"/>
                      <a:pt x="5111" y="98"/>
                      <a:pt x="5078" y="111"/>
                    </a:cubicBezTo>
                    <a:cubicBezTo>
                      <a:pt x="5151" y="184"/>
                      <a:pt x="5220" y="265"/>
                      <a:pt x="5278" y="346"/>
                    </a:cubicBezTo>
                    <a:cubicBezTo>
                      <a:pt x="5314" y="400"/>
                      <a:pt x="5346" y="452"/>
                      <a:pt x="5371" y="501"/>
                    </a:cubicBezTo>
                    <a:cubicBezTo>
                      <a:pt x="5383" y="530"/>
                      <a:pt x="5395" y="554"/>
                      <a:pt x="5404" y="578"/>
                    </a:cubicBezTo>
                    <a:cubicBezTo>
                      <a:pt x="5408" y="590"/>
                      <a:pt x="5408" y="603"/>
                      <a:pt x="5412" y="611"/>
                    </a:cubicBezTo>
                    <a:lnTo>
                      <a:pt x="5412" y="639"/>
                    </a:lnTo>
                    <a:cubicBezTo>
                      <a:pt x="5412" y="652"/>
                      <a:pt x="5412" y="663"/>
                      <a:pt x="5404" y="680"/>
                    </a:cubicBezTo>
                    <a:cubicBezTo>
                      <a:pt x="5400" y="693"/>
                      <a:pt x="5391" y="708"/>
                      <a:pt x="5379" y="721"/>
                    </a:cubicBezTo>
                    <a:cubicBezTo>
                      <a:pt x="5355" y="753"/>
                      <a:pt x="5318" y="781"/>
                      <a:pt x="5278" y="806"/>
                    </a:cubicBezTo>
                    <a:cubicBezTo>
                      <a:pt x="5233" y="830"/>
                      <a:pt x="5184" y="847"/>
                      <a:pt x="5135" y="863"/>
                    </a:cubicBezTo>
                    <a:cubicBezTo>
                      <a:pt x="5083" y="879"/>
                      <a:pt x="5029" y="892"/>
                      <a:pt x="4976" y="900"/>
                    </a:cubicBezTo>
                    <a:cubicBezTo>
                      <a:pt x="4892" y="912"/>
                      <a:pt x="4806" y="918"/>
                      <a:pt x="4718" y="918"/>
                    </a:cubicBezTo>
                    <a:cubicBezTo>
                      <a:pt x="4692" y="918"/>
                      <a:pt x="4665" y="917"/>
                      <a:pt x="4638" y="916"/>
                    </a:cubicBezTo>
                    <a:cubicBezTo>
                      <a:pt x="4521" y="912"/>
                      <a:pt x="4407" y="896"/>
                      <a:pt x="4293" y="871"/>
                    </a:cubicBezTo>
                    <a:cubicBezTo>
                      <a:pt x="4065" y="826"/>
                      <a:pt x="3842" y="753"/>
                      <a:pt x="3626" y="659"/>
                    </a:cubicBezTo>
                    <a:cubicBezTo>
                      <a:pt x="3406" y="566"/>
                      <a:pt x="3198" y="452"/>
                      <a:pt x="2995" y="322"/>
                    </a:cubicBezTo>
                    <a:lnTo>
                      <a:pt x="2886" y="253"/>
                    </a:lnTo>
                    <a:lnTo>
                      <a:pt x="2779" y="342"/>
                    </a:lnTo>
                    <a:cubicBezTo>
                      <a:pt x="2759" y="366"/>
                      <a:pt x="2735" y="387"/>
                      <a:pt x="2710" y="407"/>
                    </a:cubicBezTo>
                    <a:cubicBezTo>
                      <a:pt x="2691" y="428"/>
                      <a:pt x="2666" y="448"/>
                      <a:pt x="2642" y="468"/>
                    </a:cubicBezTo>
                    <a:cubicBezTo>
                      <a:pt x="2593" y="505"/>
                      <a:pt x="2539" y="546"/>
                      <a:pt x="2490" y="578"/>
                    </a:cubicBezTo>
                    <a:cubicBezTo>
                      <a:pt x="2385" y="652"/>
                      <a:pt x="2276" y="712"/>
                      <a:pt x="2161" y="766"/>
                    </a:cubicBezTo>
                    <a:cubicBezTo>
                      <a:pt x="2047" y="819"/>
                      <a:pt x="1925" y="863"/>
                      <a:pt x="1803" y="900"/>
                    </a:cubicBezTo>
                    <a:cubicBezTo>
                      <a:pt x="1681" y="932"/>
                      <a:pt x="1555" y="956"/>
                      <a:pt x="1429" y="973"/>
                    </a:cubicBezTo>
                    <a:cubicBezTo>
                      <a:pt x="1325" y="987"/>
                      <a:pt x="1220" y="994"/>
                      <a:pt x="1113" y="994"/>
                    </a:cubicBezTo>
                    <a:cubicBezTo>
                      <a:pt x="1091" y="994"/>
                      <a:pt x="1069" y="994"/>
                      <a:pt x="1046" y="993"/>
                    </a:cubicBezTo>
                    <a:cubicBezTo>
                      <a:pt x="920" y="985"/>
                      <a:pt x="795" y="973"/>
                      <a:pt x="672" y="944"/>
                    </a:cubicBezTo>
                    <a:cubicBezTo>
                      <a:pt x="611" y="932"/>
                      <a:pt x="550" y="912"/>
                      <a:pt x="494" y="892"/>
                    </a:cubicBezTo>
                    <a:cubicBezTo>
                      <a:pt x="436" y="871"/>
                      <a:pt x="383" y="847"/>
                      <a:pt x="335" y="815"/>
                    </a:cubicBezTo>
                    <a:cubicBezTo>
                      <a:pt x="314" y="802"/>
                      <a:pt x="294" y="785"/>
                      <a:pt x="278" y="770"/>
                    </a:cubicBezTo>
                    <a:cubicBezTo>
                      <a:pt x="261" y="753"/>
                      <a:pt x="250" y="736"/>
                      <a:pt x="241" y="721"/>
                    </a:cubicBezTo>
                    <a:cubicBezTo>
                      <a:pt x="237" y="717"/>
                      <a:pt x="237" y="708"/>
                      <a:pt x="237" y="704"/>
                    </a:cubicBezTo>
                    <a:lnTo>
                      <a:pt x="233" y="700"/>
                    </a:lnTo>
                    <a:lnTo>
                      <a:pt x="233" y="696"/>
                    </a:lnTo>
                    <a:lnTo>
                      <a:pt x="233" y="680"/>
                    </a:lnTo>
                    <a:cubicBezTo>
                      <a:pt x="237" y="659"/>
                      <a:pt x="241" y="631"/>
                      <a:pt x="250" y="607"/>
                    </a:cubicBezTo>
                    <a:cubicBezTo>
                      <a:pt x="265" y="554"/>
                      <a:pt x="290" y="497"/>
                      <a:pt x="323" y="444"/>
                    </a:cubicBezTo>
                    <a:cubicBezTo>
                      <a:pt x="351" y="391"/>
                      <a:pt x="383" y="338"/>
                      <a:pt x="425" y="289"/>
                    </a:cubicBezTo>
                    <a:cubicBezTo>
                      <a:pt x="461" y="241"/>
                      <a:pt x="498" y="192"/>
                      <a:pt x="538" y="147"/>
                    </a:cubicBezTo>
                    <a:cubicBezTo>
                      <a:pt x="473" y="122"/>
                      <a:pt x="404" y="94"/>
                      <a:pt x="339" y="62"/>
                    </a:cubicBezTo>
                    <a:cubicBezTo>
                      <a:pt x="335" y="58"/>
                      <a:pt x="331" y="58"/>
                      <a:pt x="327" y="53"/>
                    </a:cubicBezTo>
                    <a:cubicBezTo>
                      <a:pt x="299" y="86"/>
                      <a:pt x="274" y="118"/>
                      <a:pt x="245" y="151"/>
                    </a:cubicBezTo>
                    <a:cubicBezTo>
                      <a:pt x="201" y="208"/>
                      <a:pt x="160" y="269"/>
                      <a:pt x="123" y="330"/>
                    </a:cubicBezTo>
                    <a:cubicBezTo>
                      <a:pt x="87" y="395"/>
                      <a:pt x="54" y="460"/>
                      <a:pt x="30" y="537"/>
                    </a:cubicBezTo>
                    <a:cubicBezTo>
                      <a:pt x="17" y="574"/>
                      <a:pt x="6" y="614"/>
                      <a:pt x="1" y="659"/>
                    </a:cubicBezTo>
                    <a:lnTo>
                      <a:pt x="1" y="696"/>
                    </a:lnTo>
                    <a:lnTo>
                      <a:pt x="1" y="704"/>
                    </a:lnTo>
                    <a:lnTo>
                      <a:pt x="1" y="717"/>
                    </a:lnTo>
                    <a:lnTo>
                      <a:pt x="1" y="736"/>
                    </a:lnTo>
                    <a:cubicBezTo>
                      <a:pt x="6" y="766"/>
                      <a:pt x="13" y="794"/>
                      <a:pt x="25" y="819"/>
                    </a:cubicBezTo>
                    <a:cubicBezTo>
                      <a:pt x="46" y="867"/>
                      <a:pt x="74" y="903"/>
                      <a:pt x="103" y="937"/>
                    </a:cubicBezTo>
                    <a:cubicBezTo>
                      <a:pt x="136" y="969"/>
                      <a:pt x="168" y="993"/>
                      <a:pt x="201" y="1018"/>
                    </a:cubicBezTo>
                    <a:cubicBezTo>
                      <a:pt x="265" y="1063"/>
                      <a:pt x="335" y="1095"/>
                      <a:pt x="404" y="1123"/>
                    </a:cubicBezTo>
                    <a:cubicBezTo>
                      <a:pt x="469" y="1151"/>
                      <a:pt x="543" y="1176"/>
                      <a:pt x="611" y="1192"/>
                    </a:cubicBezTo>
                    <a:cubicBezTo>
                      <a:pt x="750" y="1230"/>
                      <a:pt x="892" y="1249"/>
                      <a:pt x="1035" y="1262"/>
                    </a:cubicBezTo>
                    <a:cubicBezTo>
                      <a:pt x="1099" y="1265"/>
                      <a:pt x="1163" y="1267"/>
                      <a:pt x="1226" y="1267"/>
                    </a:cubicBezTo>
                    <a:cubicBezTo>
                      <a:pt x="1304" y="1267"/>
                      <a:pt x="1381" y="1264"/>
                      <a:pt x="1457" y="1258"/>
                    </a:cubicBezTo>
                    <a:cubicBezTo>
                      <a:pt x="1531" y="1249"/>
                      <a:pt x="1600" y="1241"/>
                      <a:pt x="1669" y="1230"/>
                    </a:cubicBezTo>
                    <a:cubicBezTo>
                      <a:pt x="1743" y="1221"/>
                      <a:pt x="1812" y="1205"/>
                      <a:pt x="1880" y="1189"/>
                    </a:cubicBezTo>
                    <a:cubicBezTo>
                      <a:pt x="2019" y="1156"/>
                      <a:pt x="2154" y="1111"/>
                      <a:pt x="2287" y="1059"/>
                    </a:cubicBezTo>
                    <a:cubicBezTo>
                      <a:pt x="2422" y="1005"/>
                      <a:pt x="2548" y="941"/>
                      <a:pt x="2674" y="867"/>
                    </a:cubicBezTo>
                    <a:cubicBezTo>
                      <a:pt x="2735" y="826"/>
                      <a:pt x="2796" y="790"/>
                      <a:pt x="2853" y="745"/>
                    </a:cubicBezTo>
                    <a:cubicBezTo>
                      <a:pt x="2873" y="729"/>
                      <a:pt x="2898" y="712"/>
                      <a:pt x="2918" y="696"/>
                    </a:cubicBezTo>
                    <a:cubicBezTo>
                      <a:pt x="2881" y="676"/>
                      <a:pt x="2845" y="655"/>
                      <a:pt x="2808" y="631"/>
                    </a:cubicBezTo>
                    <a:lnTo>
                      <a:pt x="3024" y="611"/>
                    </a:lnTo>
                    <a:lnTo>
                      <a:pt x="3024" y="611"/>
                    </a:lnTo>
                    <a:cubicBezTo>
                      <a:pt x="2991" y="639"/>
                      <a:pt x="2954" y="668"/>
                      <a:pt x="2918" y="696"/>
                    </a:cubicBezTo>
                    <a:cubicBezTo>
                      <a:pt x="3106" y="798"/>
                      <a:pt x="3296" y="892"/>
                      <a:pt x="3496" y="969"/>
                    </a:cubicBezTo>
                    <a:cubicBezTo>
                      <a:pt x="3731" y="1067"/>
                      <a:pt x="3979" y="1140"/>
                      <a:pt x="4236" y="1181"/>
                    </a:cubicBezTo>
                    <a:cubicBezTo>
                      <a:pt x="4366" y="1205"/>
                      <a:pt x="4497" y="1217"/>
                      <a:pt x="4627" y="1217"/>
                    </a:cubicBezTo>
                    <a:cubicBezTo>
                      <a:pt x="4648" y="1217"/>
                      <a:pt x="4669" y="1218"/>
                      <a:pt x="4690" y="1218"/>
                    </a:cubicBezTo>
                    <a:cubicBezTo>
                      <a:pt x="4800" y="1218"/>
                      <a:pt x="4913" y="1209"/>
                      <a:pt x="5025" y="1189"/>
                    </a:cubicBezTo>
                    <a:cubicBezTo>
                      <a:pt x="5090" y="1176"/>
                      <a:pt x="5160" y="1160"/>
                      <a:pt x="5224" y="1136"/>
                    </a:cubicBezTo>
                    <a:cubicBezTo>
                      <a:pt x="5290" y="1111"/>
                      <a:pt x="5355" y="1083"/>
                      <a:pt x="5419" y="1046"/>
                    </a:cubicBezTo>
                    <a:cubicBezTo>
                      <a:pt x="5453" y="1025"/>
                      <a:pt x="5481" y="1001"/>
                      <a:pt x="5509" y="977"/>
                    </a:cubicBezTo>
                    <a:cubicBezTo>
                      <a:pt x="5542" y="952"/>
                      <a:pt x="5571" y="924"/>
                      <a:pt x="5595" y="888"/>
                    </a:cubicBezTo>
                    <a:cubicBezTo>
                      <a:pt x="5620" y="855"/>
                      <a:pt x="5644" y="815"/>
                      <a:pt x="5660" y="774"/>
                    </a:cubicBezTo>
                    <a:cubicBezTo>
                      <a:pt x="5676" y="729"/>
                      <a:pt x="5684" y="680"/>
                      <a:pt x="5680" y="631"/>
                    </a:cubicBezTo>
                    <a:cubicBezTo>
                      <a:pt x="5680" y="603"/>
                      <a:pt x="5676" y="578"/>
                      <a:pt x="5672" y="558"/>
                    </a:cubicBezTo>
                    <a:cubicBezTo>
                      <a:pt x="5664" y="533"/>
                      <a:pt x="5660" y="513"/>
                      <a:pt x="5652" y="492"/>
                    </a:cubicBezTo>
                    <a:cubicBezTo>
                      <a:pt x="5639" y="456"/>
                      <a:pt x="5624" y="419"/>
                      <a:pt x="5603" y="383"/>
                    </a:cubicBezTo>
                    <a:cubicBezTo>
                      <a:pt x="5571" y="318"/>
                      <a:pt x="5526" y="257"/>
                      <a:pt x="5485" y="196"/>
                    </a:cubicBezTo>
                    <a:cubicBezTo>
                      <a:pt x="5440" y="139"/>
                      <a:pt x="5395" y="86"/>
                      <a:pt x="5346" y="34"/>
                    </a:cubicBezTo>
                    <a:cubicBezTo>
                      <a:pt x="5335" y="21"/>
                      <a:pt x="5322" y="13"/>
                      <a:pt x="5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 rot="122381">
                <a:off x="-1138371" y="2295935"/>
                <a:ext cx="275782" cy="1383821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5088" extrusionOk="0">
                    <a:moveTo>
                      <a:pt x="467" y="1"/>
                    </a:moveTo>
                    <a:cubicBezTo>
                      <a:pt x="459" y="1"/>
                      <a:pt x="452" y="1"/>
                      <a:pt x="444" y="1"/>
                    </a:cubicBezTo>
                    <a:cubicBezTo>
                      <a:pt x="196" y="6"/>
                      <a:pt x="1" y="140"/>
                      <a:pt x="5" y="294"/>
                    </a:cubicBezTo>
                    <a:cubicBezTo>
                      <a:pt x="5" y="405"/>
                      <a:pt x="110" y="498"/>
                      <a:pt x="261" y="538"/>
                    </a:cubicBezTo>
                    <a:cubicBezTo>
                      <a:pt x="277" y="608"/>
                      <a:pt x="269" y="660"/>
                      <a:pt x="240" y="746"/>
                    </a:cubicBezTo>
                    <a:cubicBezTo>
                      <a:pt x="106" y="795"/>
                      <a:pt x="20" y="885"/>
                      <a:pt x="20" y="983"/>
                    </a:cubicBezTo>
                    <a:cubicBezTo>
                      <a:pt x="25" y="1092"/>
                      <a:pt x="135" y="1182"/>
                      <a:pt x="294" y="1222"/>
                    </a:cubicBezTo>
                    <a:cubicBezTo>
                      <a:pt x="318" y="1287"/>
                      <a:pt x="309" y="1332"/>
                      <a:pt x="269" y="1417"/>
                    </a:cubicBezTo>
                    <a:cubicBezTo>
                      <a:pt x="131" y="1466"/>
                      <a:pt x="41" y="1560"/>
                      <a:pt x="41" y="1661"/>
                    </a:cubicBezTo>
                    <a:cubicBezTo>
                      <a:pt x="45" y="1755"/>
                      <a:pt x="131" y="1837"/>
                      <a:pt x="253" y="1881"/>
                    </a:cubicBezTo>
                    <a:lnTo>
                      <a:pt x="261" y="2130"/>
                    </a:lnTo>
                    <a:cubicBezTo>
                      <a:pt x="139" y="2183"/>
                      <a:pt x="58" y="2267"/>
                      <a:pt x="61" y="2361"/>
                    </a:cubicBezTo>
                    <a:cubicBezTo>
                      <a:pt x="65" y="2455"/>
                      <a:pt x="147" y="2536"/>
                      <a:pt x="273" y="2581"/>
                    </a:cubicBezTo>
                    <a:lnTo>
                      <a:pt x="289" y="3073"/>
                    </a:lnTo>
                    <a:lnTo>
                      <a:pt x="289" y="3167"/>
                    </a:lnTo>
                    <a:cubicBezTo>
                      <a:pt x="167" y="3219"/>
                      <a:pt x="90" y="3305"/>
                      <a:pt x="90" y="3399"/>
                    </a:cubicBezTo>
                    <a:cubicBezTo>
                      <a:pt x="94" y="3492"/>
                      <a:pt x="180" y="3574"/>
                      <a:pt x="302" y="3619"/>
                    </a:cubicBezTo>
                    <a:lnTo>
                      <a:pt x="313" y="3948"/>
                    </a:lnTo>
                    <a:cubicBezTo>
                      <a:pt x="191" y="4000"/>
                      <a:pt x="110" y="4086"/>
                      <a:pt x="114" y="4180"/>
                    </a:cubicBezTo>
                    <a:cubicBezTo>
                      <a:pt x="118" y="4273"/>
                      <a:pt x="200" y="4355"/>
                      <a:pt x="326" y="4400"/>
                    </a:cubicBezTo>
                    <a:lnTo>
                      <a:pt x="338" y="4851"/>
                    </a:lnTo>
                    <a:cubicBezTo>
                      <a:pt x="343" y="4983"/>
                      <a:pt x="452" y="5087"/>
                      <a:pt x="580" y="5087"/>
                    </a:cubicBezTo>
                    <a:cubicBezTo>
                      <a:pt x="582" y="5087"/>
                      <a:pt x="584" y="5087"/>
                      <a:pt x="587" y="5087"/>
                    </a:cubicBezTo>
                    <a:cubicBezTo>
                      <a:pt x="720" y="5083"/>
                      <a:pt x="826" y="4973"/>
                      <a:pt x="822" y="4839"/>
                    </a:cubicBezTo>
                    <a:lnTo>
                      <a:pt x="810" y="4387"/>
                    </a:lnTo>
                    <a:cubicBezTo>
                      <a:pt x="932" y="4334"/>
                      <a:pt x="1013" y="4248"/>
                      <a:pt x="1009" y="4156"/>
                    </a:cubicBezTo>
                    <a:cubicBezTo>
                      <a:pt x="1006" y="4062"/>
                      <a:pt x="924" y="3980"/>
                      <a:pt x="798" y="3936"/>
                    </a:cubicBezTo>
                    <a:lnTo>
                      <a:pt x="790" y="3602"/>
                    </a:lnTo>
                    <a:cubicBezTo>
                      <a:pt x="912" y="3553"/>
                      <a:pt x="989" y="3467"/>
                      <a:pt x="985" y="3370"/>
                    </a:cubicBezTo>
                    <a:cubicBezTo>
                      <a:pt x="985" y="3277"/>
                      <a:pt x="899" y="3195"/>
                      <a:pt x="773" y="3155"/>
                    </a:cubicBezTo>
                    <a:lnTo>
                      <a:pt x="773" y="3061"/>
                    </a:lnTo>
                    <a:lnTo>
                      <a:pt x="758" y="2564"/>
                    </a:lnTo>
                    <a:cubicBezTo>
                      <a:pt x="880" y="2515"/>
                      <a:pt x="961" y="2431"/>
                      <a:pt x="957" y="2337"/>
                    </a:cubicBezTo>
                    <a:cubicBezTo>
                      <a:pt x="953" y="2239"/>
                      <a:pt x="871" y="2158"/>
                      <a:pt x="745" y="2117"/>
                    </a:cubicBezTo>
                    <a:lnTo>
                      <a:pt x="737" y="1865"/>
                    </a:lnTo>
                    <a:cubicBezTo>
                      <a:pt x="859" y="1816"/>
                      <a:pt x="940" y="1730"/>
                      <a:pt x="936" y="1637"/>
                    </a:cubicBezTo>
                    <a:cubicBezTo>
                      <a:pt x="932" y="1531"/>
                      <a:pt x="835" y="1446"/>
                      <a:pt x="696" y="1405"/>
                    </a:cubicBezTo>
                    <a:cubicBezTo>
                      <a:pt x="651" y="1319"/>
                      <a:pt x="643" y="1275"/>
                      <a:pt x="660" y="1210"/>
                    </a:cubicBezTo>
                    <a:cubicBezTo>
                      <a:pt x="814" y="1165"/>
                      <a:pt x="920" y="1068"/>
                      <a:pt x="916" y="958"/>
                    </a:cubicBezTo>
                    <a:cubicBezTo>
                      <a:pt x="916" y="861"/>
                      <a:pt x="822" y="775"/>
                      <a:pt x="688" y="734"/>
                    </a:cubicBezTo>
                    <a:cubicBezTo>
                      <a:pt x="651" y="649"/>
                      <a:pt x="643" y="596"/>
                      <a:pt x="655" y="527"/>
                    </a:cubicBezTo>
                    <a:cubicBezTo>
                      <a:pt x="801" y="478"/>
                      <a:pt x="899" y="380"/>
                      <a:pt x="899" y="270"/>
                    </a:cubicBezTo>
                    <a:cubicBezTo>
                      <a:pt x="892" y="117"/>
                      <a:pt x="701" y="1"/>
                      <a:pt x="4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0" name="Google Shape;570;p35"/>
          <p:cNvSpPr txBox="1"/>
          <p:nvPr/>
        </p:nvSpPr>
        <p:spPr>
          <a:xfrm>
            <a:off x="766825" y="1143000"/>
            <a:ext cx="50496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Medical Imaging - body is scanned to diagnose or monitor progress of disease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Bias in the Field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Lack of diversity in target pop. (understudied)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Inaccurate labeling of images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SDOHs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Motivation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Interest in healthcare &amp; tech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Consistent attention to discrimination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Poor medical system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882625" y="4022200"/>
            <a:ext cx="4818000" cy="73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might performance of a machine learning model demonstrate underdiagnosis for chest radiomics in protected classes?</a:t>
            </a:r>
            <a:endParaRPr sz="26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77" name="Google Shape;577;p36"/>
          <p:cNvSpPr txBox="1"/>
          <p:nvPr/>
        </p:nvSpPr>
        <p:spPr>
          <a:xfrm>
            <a:off x="766825" y="1143000"/>
            <a:ext cx="50496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AI in the Field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Pattern recognition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Increase in efficiency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Precision medicine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Constraints to Development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Extensive schooling for radiology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Need experts for accurate labeling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Biases in clinical records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Clinics practice in different ways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Image sharing (privacy constraints)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8" name="Google Shape;578;p36"/>
          <p:cNvSpPr/>
          <p:nvPr/>
        </p:nvSpPr>
        <p:spPr>
          <a:xfrm>
            <a:off x="6681104" y="105468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6"/>
          <p:cNvGrpSpPr/>
          <p:nvPr/>
        </p:nvGrpSpPr>
        <p:grpSpPr>
          <a:xfrm>
            <a:off x="6595926" y="872161"/>
            <a:ext cx="1834973" cy="3724678"/>
            <a:chOff x="5186401" y="494525"/>
            <a:chExt cx="1834973" cy="3724678"/>
          </a:xfrm>
        </p:grpSpPr>
        <p:sp>
          <p:nvSpPr>
            <p:cNvPr id="580" name="Google Shape;580;p3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2" name="Google Shape;582;p36"/>
          <p:cNvPicPr preferRelativeResize="0"/>
          <p:nvPr/>
        </p:nvPicPr>
        <p:blipFill rotWithShape="1">
          <a:blip r:embed="rId3">
            <a:alphaModFix/>
          </a:blip>
          <a:srcRect l="7727" r="65828"/>
          <a:stretch/>
        </p:blipFill>
        <p:spPr>
          <a:xfrm>
            <a:off x="6743425" y="986375"/>
            <a:ext cx="1539974" cy="32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588" name="Google Shape;588;p37"/>
          <p:cNvSpPr txBox="1"/>
          <p:nvPr/>
        </p:nvSpPr>
        <p:spPr>
          <a:xfrm>
            <a:off x="766825" y="1143000"/>
            <a:ext cx="43767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Related Work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Read ~6 articles (2 GitHubs provided)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Focused on </a:t>
            </a:r>
            <a:r>
              <a:rPr lang="en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3"/>
              </a:rPr>
              <a:t>https://github.com/LalehSeyyed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Contained 3 preprocessed datasets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Beth Israel Deaconess Medical Center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Stanford Hospital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NIH Clinical Center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Dataset Information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Contained 14-15 diagnosis labels &amp; “No Finding”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Issues with registration and agreement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Focused on smaller NIH image folder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NIH only contained frontal images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Image labels were found in additional dataset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89" name="Google Shape;5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50" y="1655799"/>
            <a:ext cx="3384625" cy="12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750" y="3031848"/>
            <a:ext cx="3384625" cy="116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96" name="Google Shape;596;p38"/>
          <p:cNvSpPr txBox="1"/>
          <p:nvPr/>
        </p:nvSpPr>
        <p:spPr>
          <a:xfrm>
            <a:off x="766825" y="1143000"/>
            <a:ext cx="49149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Had to pivot directions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Race labels were not in dataset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Available Protected Attributes: Patient Gender and Age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MOST IMPORTANT METRIC: FALSE NEGATIVE RATES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Captures underdiagnosis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Underdiagnosis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Falsely claiming a patient is healthy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Leads to no treatment when patient needs it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Potentially worse than misdiagnosis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Past studies have seen that there are higher rates of underdiagnosis for under-served populations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0" y="1143000"/>
            <a:ext cx="2639749" cy="26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03" name="Google Shape;603;p39"/>
          <p:cNvSpPr txBox="1"/>
          <p:nvPr/>
        </p:nvSpPr>
        <p:spPr>
          <a:xfrm>
            <a:off x="766825" y="1143000"/>
            <a:ext cx="50844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Preprocessed and cleaned datasets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Added age bins for later manipulation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bins = 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Took subset of DF involved in image folder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Split data into training and validation sets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Training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Used PyTorch framework to find 6000 training samples and 375 batches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Pretrained model “densenet” from NIH repo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Training model updated weights every loop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Used Cross Entropy loss as function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Small variation, general decrease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04" name="Google Shape;6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00" y="445025"/>
            <a:ext cx="2350450" cy="18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9"/>
          <p:cNvSpPr txBox="1"/>
          <p:nvPr/>
        </p:nvSpPr>
        <p:spPr>
          <a:xfrm>
            <a:off x="6190525" y="2276258"/>
            <a:ext cx="21840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Figure 1. Breakdown of pathology count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6190525" y="4529708"/>
            <a:ext cx="21840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Figure 2. Cross-Entropy loss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07" name="Google Shape;6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300" y="2707350"/>
            <a:ext cx="2350445" cy="1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13" name="Google Shape;613;p40"/>
          <p:cNvSpPr txBox="1"/>
          <p:nvPr/>
        </p:nvSpPr>
        <p:spPr>
          <a:xfrm>
            <a:off x="766825" y="1143000"/>
            <a:ext cx="6116700" cy="3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Evaluation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Binary classifier using other attributes to predict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Ex. Image size, Patient gender/age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“No Finding”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vs. “Finding”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Accuracy Scores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Overall: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0.60575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 Gender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for F: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0.61446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for M: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0.59833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 Age Group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Range: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0-18,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0.57526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Range: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18-30,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0.65485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Range: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30-50,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0.62127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tamaran"/>
              <a:buChar char="■"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Range: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50-100, </a:t>
            </a: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0.58157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4" name="Google Shape;614;p40"/>
          <p:cNvSpPr txBox="1"/>
          <p:nvPr/>
        </p:nvSpPr>
        <p:spPr>
          <a:xfrm>
            <a:off x="6066613" y="3836350"/>
            <a:ext cx="2338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Figure 3. Confusion matrix of classification</a:t>
            </a:r>
            <a:endParaRPr sz="9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15" name="Google Shape;6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75" y="1164700"/>
            <a:ext cx="2928575" cy="26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0"/>
          <p:cNvSpPr/>
          <p:nvPr/>
        </p:nvSpPr>
        <p:spPr>
          <a:xfrm>
            <a:off x="5866059" y="2285043"/>
            <a:ext cx="1391700" cy="14424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720000" y="1190875"/>
            <a:ext cx="4491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Classification Report</a:t>
            </a:r>
            <a:endParaRPr sz="10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 Finding       0.52      0.83      0.64      1688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Finding       0.78      0.44      0.56      2312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0.61      4000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0.65      0.64      0.60      4000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0.67      0.61      0.60      4000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 Negative Rate (FNR):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0.5601211072664359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623" name="Google Shape;623;p41"/>
          <p:cNvCxnSpPr/>
          <p:nvPr/>
        </p:nvCxnSpPr>
        <p:spPr>
          <a:xfrm>
            <a:off x="5279300" y="466825"/>
            <a:ext cx="8400" cy="428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41"/>
          <p:cNvSpPr txBox="1"/>
          <p:nvPr/>
        </p:nvSpPr>
        <p:spPr>
          <a:xfrm>
            <a:off x="5499600" y="901525"/>
            <a:ext cx="3250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Most recently run code results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Interpretation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Precision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 52% correctly predicted as “No Finding”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Precision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 78% correctly predicted as “Finding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Recall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 Identified correctly 83% of “No Finding” classes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Recall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 Identified correctly 44% of “Finding” classes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</a:pPr>
            <a:r>
              <a:rPr lang="en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FNR</a:t>
            </a: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 56% of actual “Finding” labels were incorrectly predicted as “No Finding”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High FNR - model missed a lot of the “Finding” labels in the data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1338350" y="3623925"/>
            <a:ext cx="3000000" cy="36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Formula for FNR: FN / (FN + TP)</a:t>
            </a:r>
            <a:endParaRPr sz="2600" b="1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gnosis with Medical Imaging by Slidesgo">
  <a:themeElements>
    <a:clrScheme name="Simple Light">
      <a:dk1>
        <a:srgbClr val="16002A"/>
      </a:dk1>
      <a:lt1>
        <a:srgbClr val="EEF5FA"/>
      </a:lt1>
      <a:dk2>
        <a:srgbClr val="FFFFFF"/>
      </a:dk2>
      <a:lt2>
        <a:srgbClr val="1F2C3F"/>
      </a:lt2>
      <a:accent1>
        <a:srgbClr val="2F425E"/>
      </a:accent1>
      <a:accent2>
        <a:srgbClr val="3E587D"/>
      </a:accent2>
      <a:accent3>
        <a:srgbClr val="246895"/>
      </a:accent3>
      <a:accent4>
        <a:srgbClr val="3F85BF"/>
      </a:accent4>
      <a:accent5>
        <a:srgbClr val="A8CFE8"/>
      </a:accent5>
      <a:accent6>
        <a:srgbClr val="FF594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On-screen Show (16:9)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Catamaran Light</vt:lpstr>
      <vt:lpstr>Times New Roman</vt:lpstr>
      <vt:lpstr>Anaheim</vt:lpstr>
      <vt:lpstr>Nunito Light</vt:lpstr>
      <vt:lpstr>Arial</vt:lpstr>
      <vt:lpstr>Lexend</vt:lpstr>
      <vt:lpstr>Catamaran</vt:lpstr>
      <vt:lpstr>Courier New</vt:lpstr>
      <vt:lpstr>Diagnosis with Medical Imaging by Slidesgo</vt:lpstr>
      <vt:lpstr>Application of Machine Learning in Medical Imaging (Chest Radiomics)</vt:lpstr>
      <vt:lpstr>Table of Contents</vt:lpstr>
      <vt:lpstr>Introduction</vt:lpstr>
      <vt:lpstr>Background</vt:lpstr>
      <vt:lpstr>Related Work</vt:lpstr>
      <vt:lpstr>Methods</vt:lpstr>
      <vt:lpstr>Methods</vt:lpstr>
      <vt:lpstr>Results</vt:lpstr>
      <vt:lpstr>Results</vt:lpstr>
      <vt:lpstr>Results (Aequitas)</vt:lpstr>
      <vt:lpstr>Results (Aequitas)</vt:lpstr>
      <vt:lpstr>Future Work/Limitations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in Medical Imaging (Chest Radiomics)</dc:title>
  <dc:creator>Arya Shukla</dc:creator>
  <cp:lastModifiedBy>Arya Shukla</cp:lastModifiedBy>
  <cp:revision>1</cp:revision>
  <dcterms:modified xsi:type="dcterms:W3CDTF">2023-12-11T19:28:34Z</dcterms:modified>
</cp:coreProperties>
</file>