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70" r:id="rId4"/>
    <p:sldId id="274" r:id="rId5"/>
    <p:sldId id="258" r:id="rId6"/>
    <p:sldId id="259" r:id="rId7"/>
    <p:sldId id="269" r:id="rId8"/>
    <p:sldId id="260" r:id="rId9"/>
    <p:sldId id="261" r:id="rId10"/>
    <p:sldId id="262" r:id="rId11"/>
    <p:sldId id="263" r:id="rId12"/>
    <p:sldId id="272" r:id="rId13"/>
    <p:sldId id="273" r:id="rId14"/>
    <p:sldId id="264" r:id="rId15"/>
    <p:sldId id="265" r:id="rId16"/>
    <p:sldId id="267" r:id="rId17"/>
    <p:sldId id="266"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bhavi shukla" userId="69d1accc279a0af2" providerId="LiveId" clId="{31B605F5-033F-4983-A7BC-42F79D32431C}"/>
    <pc:docChg chg="modSld">
      <pc:chgData name="Shambhavi shukla" userId="69d1accc279a0af2" providerId="LiveId" clId="{31B605F5-033F-4983-A7BC-42F79D32431C}" dt="2024-01-26T13:37:06.246" v="0" actId="1076"/>
      <pc:docMkLst>
        <pc:docMk/>
      </pc:docMkLst>
      <pc:sldChg chg="modSp mod">
        <pc:chgData name="Shambhavi shukla" userId="69d1accc279a0af2" providerId="LiveId" clId="{31B605F5-033F-4983-A7BC-42F79D32431C}" dt="2024-01-26T13:37:06.246" v="0" actId="1076"/>
        <pc:sldMkLst>
          <pc:docMk/>
          <pc:sldMk cId="1625756621" sldId="270"/>
        </pc:sldMkLst>
        <pc:spChg chg="mod">
          <ac:chgData name="Shambhavi shukla" userId="69d1accc279a0af2" providerId="LiveId" clId="{31B605F5-033F-4983-A7BC-42F79D32431C}" dt="2024-01-26T13:37:06.246" v="0" actId="1076"/>
          <ac:spMkLst>
            <pc:docMk/>
            <pc:sldMk cId="1625756621" sldId="270"/>
            <ac:spMk id="2" creationId="{8DC916CE-F62E-F4C7-C616-40DC1C03EA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D82BFC-0953-43C7-87A6-381C90E2BA15}" type="datetimeFigureOut">
              <a:rPr lang="en-IN" smtClean="0"/>
              <a:t>26-01-2024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3E77E55-261F-4A20-B82F-A74689E5827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746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D82BFC-0953-43C7-87A6-381C90E2BA15}"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7E55-261F-4A20-B82F-A74689E5827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201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D82BFC-0953-43C7-87A6-381C90E2BA15}"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7E55-261F-4A20-B82F-A74689E5827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459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D82BFC-0953-43C7-87A6-381C90E2BA15}"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7E55-261F-4A20-B82F-A74689E5827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567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D82BFC-0953-43C7-87A6-381C90E2BA15}"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7E55-261F-4A20-B82F-A74689E5827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275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D82BFC-0953-43C7-87A6-381C90E2BA15}" type="datetimeFigureOut">
              <a:rPr lang="en-IN" smtClean="0"/>
              <a:t>26-01-2024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77E55-261F-4A20-B82F-A74689E5827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690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D82BFC-0953-43C7-87A6-381C90E2BA15}" type="datetimeFigureOut">
              <a:rPr lang="en-IN" smtClean="0"/>
              <a:t>26-01-2024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E77E55-261F-4A20-B82F-A74689E5827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311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D82BFC-0953-43C7-87A6-381C90E2BA15}" type="datetimeFigureOut">
              <a:rPr lang="en-IN" smtClean="0"/>
              <a:t>26-01-2024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E77E55-261F-4A20-B82F-A74689E5827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0832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D82BFC-0953-43C7-87A6-381C90E2BA15}" type="datetimeFigureOut">
              <a:rPr lang="en-IN" smtClean="0"/>
              <a:t>26-01-2024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E77E55-261F-4A20-B82F-A74689E5827C}" type="slidenum">
              <a:rPr lang="en-IN" smtClean="0"/>
              <a:t>‹#›</a:t>
            </a:fld>
            <a:endParaRPr lang="en-IN"/>
          </a:p>
        </p:txBody>
      </p:sp>
    </p:spTree>
    <p:extLst>
      <p:ext uri="{BB962C8B-B14F-4D97-AF65-F5344CB8AC3E}">
        <p14:creationId xmlns:p14="http://schemas.microsoft.com/office/powerpoint/2010/main" val="183537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D82BFC-0953-43C7-87A6-381C90E2BA15}" type="datetimeFigureOut">
              <a:rPr lang="en-IN" smtClean="0"/>
              <a:t>26-01-2024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77E55-261F-4A20-B82F-A74689E5827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084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CD82BFC-0953-43C7-87A6-381C90E2BA15}" type="datetimeFigureOut">
              <a:rPr lang="en-IN" smtClean="0"/>
              <a:t>26-01-2024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3E77E55-261F-4A20-B82F-A74689E5827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058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CD82BFC-0953-43C7-87A6-381C90E2BA15}" type="datetimeFigureOut">
              <a:rPr lang="en-IN" smtClean="0"/>
              <a:t>26-01-2024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3E77E55-261F-4A20-B82F-A74689E5827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45803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B1CB-1199-797A-0826-9A5848DFBDC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603F883-BF40-294A-B37D-BA27235BD4AA}"/>
              </a:ext>
            </a:extLst>
          </p:cNvPr>
          <p:cNvSpPr>
            <a:spLocks noGrp="1"/>
          </p:cNvSpPr>
          <p:nvPr>
            <p:ph type="subTitle" idx="1"/>
          </p:nvPr>
        </p:nvSpPr>
        <p:spPr/>
        <p:txBody>
          <a:bodyPr/>
          <a:lstStyle/>
          <a:p>
            <a:endParaRPr lang="en-IN"/>
          </a:p>
        </p:txBody>
      </p:sp>
      <p:pic>
        <p:nvPicPr>
          <p:cNvPr id="9" name="Picture 8">
            <a:extLst>
              <a:ext uri="{FF2B5EF4-FFF2-40B4-BE49-F238E27FC236}">
                <a16:creationId xmlns:a16="http://schemas.microsoft.com/office/drawing/2014/main" id="{610BE6A9-CD66-354C-BFF9-1884023F1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F76427A5-2AD4-7F98-2F1A-B1E5BFA769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921" y="288305"/>
            <a:ext cx="2195606" cy="2198702"/>
          </a:xfrm>
          <a:prstGeom prst="rect">
            <a:avLst/>
          </a:prstGeom>
          <a:noFill/>
          <a:ln>
            <a:noFill/>
          </a:ln>
        </p:spPr>
      </p:pic>
      <p:sp>
        <p:nvSpPr>
          <p:cNvPr id="11" name="TextBox 10">
            <a:extLst>
              <a:ext uri="{FF2B5EF4-FFF2-40B4-BE49-F238E27FC236}">
                <a16:creationId xmlns:a16="http://schemas.microsoft.com/office/drawing/2014/main" id="{C46DB0DC-89EF-0163-D443-9A2EE420990B}"/>
              </a:ext>
            </a:extLst>
          </p:cNvPr>
          <p:cNvSpPr txBox="1"/>
          <p:nvPr/>
        </p:nvSpPr>
        <p:spPr>
          <a:xfrm>
            <a:off x="1315844" y="5419493"/>
            <a:ext cx="3869473" cy="923330"/>
          </a:xfrm>
          <a:prstGeom prst="rect">
            <a:avLst/>
          </a:prstGeom>
          <a:noFill/>
        </p:spPr>
        <p:txBody>
          <a:bodyPr wrap="square" rtlCol="0">
            <a:spAutoFit/>
          </a:bodyPr>
          <a:lstStyle/>
          <a:p>
            <a:r>
              <a:rPr lang="en-IN" dirty="0">
                <a:solidFill>
                  <a:schemeClr val="bg1"/>
                </a:solidFill>
              </a:rPr>
              <a:t>By,</a:t>
            </a:r>
          </a:p>
          <a:p>
            <a:r>
              <a:rPr lang="en-IN" dirty="0">
                <a:solidFill>
                  <a:schemeClr val="bg1"/>
                </a:solidFill>
              </a:rPr>
              <a:t>Shambhavi Shukla</a:t>
            </a:r>
          </a:p>
          <a:p>
            <a:r>
              <a:rPr lang="en-IN" dirty="0">
                <a:solidFill>
                  <a:schemeClr val="bg1"/>
                </a:solidFill>
              </a:rPr>
              <a:t>21ERWCS073</a:t>
            </a:r>
          </a:p>
        </p:txBody>
      </p:sp>
    </p:spTree>
    <p:extLst>
      <p:ext uri="{BB962C8B-B14F-4D97-AF65-F5344CB8AC3E}">
        <p14:creationId xmlns:p14="http://schemas.microsoft.com/office/powerpoint/2010/main" val="142519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C39-2EAF-2F14-4FB2-1A79A324DF7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BCB34F9-1AE8-358E-C4CC-0BF78504A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71589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E550-F2E4-5582-FA7A-E03F24F082A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23D1C19-027A-CD0E-E145-5AEB96974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61371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3D5F-ABBE-C544-AC80-863FCBC8FBE1}"/>
              </a:ext>
            </a:extLst>
          </p:cNvPr>
          <p:cNvSpPr>
            <a:spLocks noGrp="1"/>
          </p:cNvSpPr>
          <p:nvPr>
            <p:ph type="title"/>
          </p:nvPr>
        </p:nvSpPr>
        <p:spPr/>
        <p:txBody>
          <a:bodyPr/>
          <a:lstStyle/>
          <a:p>
            <a:r>
              <a:rPr lang="en-IN" dirty="0"/>
              <a:t>Gameplay: </a:t>
            </a:r>
          </a:p>
        </p:txBody>
      </p:sp>
      <p:sp>
        <p:nvSpPr>
          <p:cNvPr id="3" name="Content Placeholder 2">
            <a:extLst>
              <a:ext uri="{FF2B5EF4-FFF2-40B4-BE49-F238E27FC236}">
                <a16:creationId xmlns:a16="http://schemas.microsoft.com/office/drawing/2014/main" id="{066BC4AE-0748-EFB8-A689-8056ACBB2252}"/>
              </a:ext>
            </a:extLst>
          </p:cNvPr>
          <p:cNvSpPr>
            <a:spLocks noGrp="1"/>
          </p:cNvSpPr>
          <p:nvPr>
            <p:ph idx="1"/>
          </p:nvPr>
        </p:nvSpPr>
        <p:spPr>
          <a:xfrm>
            <a:off x="423746" y="1973766"/>
            <a:ext cx="11664175" cy="4270917"/>
          </a:xfrm>
        </p:spPr>
        <p:txBody>
          <a:bodyPr>
            <a:normAutofit fontScale="85000" lnSpcReduction="20000"/>
          </a:bodyPr>
          <a:lstStyle/>
          <a:p>
            <a:r>
              <a:rPr lang="en-US" dirty="0"/>
              <a:t>Initialization: The game starts by creating a grid of cells, where each cell represents a potential location for the battleship. The size of the grid is set to 5x5 by default.</a:t>
            </a:r>
          </a:p>
          <a:p>
            <a:pPr marL="0" indent="0">
              <a:buNone/>
            </a:pPr>
            <a:r>
              <a:rPr lang="en-US" dirty="0"/>
              <a:t> • Guessing the Battleship Location: You, as the player, interact with the game by clicking on the cells in the grid. Your clicks represent your guesses for the battleship's location. When you click on a cell, the game will evaluate your guess. </a:t>
            </a:r>
          </a:p>
          <a:p>
            <a:pPr marL="0" indent="0">
              <a:buNone/>
            </a:pPr>
            <a:r>
              <a:rPr lang="en-US" dirty="0"/>
              <a:t>• Evaluation of Guesses: After each click, the game evaluates whether your guess corresponds to the actual location of the battleship. If your guess matches the battleship's location, you win the game. If your guess is incorrect, the game marks the cell as a "miss" and indicates that you didn't hit the battleship.</a:t>
            </a:r>
          </a:p>
          <a:p>
            <a:pPr marL="0" indent="0">
              <a:buNone/>
            </a:pPr>
            <a:r>
              <a:rPr lang="en-US" dirty="0"/>
              <a:t> • Winning the Game: If you successfully guess the exact row and column where the battleship is located, the game will display a message saying "Congratulations! You sunk my battleship!" This indicates that you've won the game. After this message is shown, the game will pause for a brief moment before closing. </a:t>
            </a:r>
          </a:p>
          <a:p>
            <a:pPr marL="0" indent="0">
              <a:buNone/>
            </a:pPr>
            <a:r>
              <a:rPr lang="en-US" dirty="0"/>
              <a:t>• Continuing the Game: If your guess is incorrect, the game will mark the cell as a miss ("X") and allow you to continue guessing. The game loop will keep running until you either guess the battleship's location correctly or choose to quit the game by closing the window.</a:t>
            </a:r>
            <a:endParaRPr lang="en-IN" dirty="0"/>
          </a:p>
        </p:txBody>
      </p:sp>
    </p:spTree>
    <p:extLst>
      <p:ext uri="{BB962C8B-B14F-4D97-AF65-F5344CB8AC3E}">
        <p14:creationId xmlns:p14="http://schemas.microsoft.com/office/powerpoint/2010/main" val="2957503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5D9E-1B3F-37CD-9551-32E8F7FB73FC}"/>
              </a:ext>
            </a:extLst>
          </p:cNvPr>
          <p:cNvSpPr>
            <a:spLocks noGrp="1"/>
          </p:cNvSpPr>
          <p:nvPr>
            <p:ph type="title"/>
          </p:nvPr>
        </p:nvSpPr>
        <p:spPr/>
        <p:txBody>
          <a:bodyPr/>
          <a:lstStyle/>
          <a:p>
            <a:r>
              <a:rPr lang="en-IN" dirty="0"/>
              <a:t>How to Play:</a:t>
            </a:r>
          </a:p>
        </p:txBody>
      </p:sp>
      <p:sp>
        <p:nvSpPr>
          <p:cNvPr id="3" name="Content Placeholder 2">
            <a:extLst>
              <a:ext uri="{FF2B5EF4-FFF2-40B4-BE49-F238E27FC236}">
                <a16:creationId xmlns:a16="http://schemas.microsoft.com/office/drawing/2014/main" id="{55053A04-243C-72C6-F7C2-8724427DCF1B}"/>
              </a:ext>
            </a:extLst>
          </p:cNvPr>
          <p:cNvSpPr>
            <a:spLocks noGrp="1"/>
          </p:cNvSpPr>
          <p:nvPr>
            <p:ph idx="1"/>
          </p:nvPr>
        </p:nvSpPr>
        <p:spPr>
          <a:xfrm>
            <a:off x="1451579" y="2015732"/>
            <a:ext cx="9603275" cy="4563488"/>
          </a:xfrm>
        </p:spPr>
        <p:txBody>
          <a:bodyPr>
            <a:normAutofit/>
          </a:bodyPr>
          <a:lstStyle/>
          <a:p>
            <a:r>
              <a:rPr lang="en-US" dirty="0"/>
              <a:t>Run the code to start the game window. </a:t>
            </a:r>
          </a:p>
          <a:p>
            <a:r>
              <a:rPr lang="en-US" dirty="0"/>
              <a:t>The game window will display a grid of cells representing the potential battleship locations along with the time limit. </a:t>
            </a:r>
          </a:p>
          <a:p>
            <a:r>
              <a:rPr lang="en-US" dirty="0"/>
              <a:t> Click on the cells to guess the battleship's location. The game will evaluate your guesses and update the display accordingly. </a:t>
            </a:r>
          </a:p>
          <a:p>
            <a:r>
              <a:rPr lang="en-US" dirty="0"/>
              <a:t>Keep guessing until you find the battleship within the time limit.</a:t>
            </a:r>
          </a:p>
          <a:p>
            <a:r>
              <a:rPr lang="en-US" dirty="0"/>
              <a:t>If you find the battle ship within the time limit then it displays the “Congratulations, You sunk my battleship”</a:t>
            </a:r>
          </a:p>
          <a:p>
            <a:r>
              <a:rPr lang="en-US" dirty="0"/>
              <a:t>Else it display message ”Time is up, you lose”.</a:t>
            </a:r>
          </a:p>
          <a:p>
            <a:endParaRPr lang="en-US" dirty="0"/>
          </a:p>
        </p:txBody>
      </p:sp>
    </p:spTree>
    <p:extLst>
      <p:ext uri="{BB962C8B-B14F-4D97-AF65-F5344CB8AC3E}">
        <p14:creationId xmlns:p14="http://schemas.microsoft.com/office/powerpoint/2010/main" val="323682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C963-0C0B-1FE6-58F7-87D099F35877}"/>
              </a:ext>
            </a:extLst>
          </p:cNvPr>
          <p:cNvSpPr>
            <a:spLocks noGrp="1"/>
          </p:cNvSpPr>
          <p:nvPr>
            <p:ph type="title"/>
          </p:nvPr>
        </p:nvSpPr>
        <p:spPr/>
        <p:txBody>
          <a:bodyPr/>
          <a:lstStyle/>
          <a:p>
            <a:r>
              <a:rPr lang="en-IN" dirty="0"/>
              <a:t>Output of loosing the game</a:t>
            </a:r>
          </a:p>
        </p:txBody>
      </p:sp>
      <p:pic>
        <p:nvPicPr>
          <p:cNvPr id="9" name="Content Placeholder 8">
            <a:extLst>
              <a:ext uri="{FF2B5EF4-FFF2-40B4-BE49-F238E27FC236}">
                <a16:creationId xmlns:a16="http://schemas.microsoft.com/office/drawing/2014/main" id="{4642EE2F-3082-66B3-62E7-B2142B9AF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53754"/>
            <a:ext cx="12191999" cy="5004246"/>
          </a:xfrm>
        </p:spPr>
      </p:pic>
    </p:spTree>
    <p:extLst>
      <p:ext uri="{BB962C8B-B14F-4D97-AF65-F5344CB8AC3E}">
        <p14:creationId xmlns:p14="http://schemas.microsoft.com/office/powerpoint/2010/main" val="2817392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A5D9-3492-E866-AF84-FD6215EB80CA}"/>
              </a:ext>
            </a:extLst>
          </p:cNvPr>
          <p:cNvSpPr>
            <a:spLocks noGrp="1"/>
          </p:cNvSpPr>
          <p:nvPr>
            <p:ph type="title"/>
          </p:nvPr>
        </p:nvSpPr>
        <p:spPr/>
        <p:txBody>
          <a:bodyPr/>
          <a:lstStyle/>
          <a:p>
            <a:r>
              <a:rPr lang="en-IN" dirty="0"/>
              <a:t>Output of finding the ship</a:t>
            </a:r>
          </a:p>
        </p:txBody>
      </p:sp>
      <p:pic>
        <p:nvPicPr>
          <p:cNvPr id="9" name="Content Placeholder 8">
            <a:extLst>
              <a:ext uri="{FF2B5EF4-FFF2-40B4-BE49-F238E27FC236}">
                <a16:creationId xmlns:a16="http://schemas.microsoft.com/office/drawing/2014/main" id="{3299FF98-3BB8-FB81-2B1D-4846ACBFE7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06136"/>
            <a:ext cx="12192000" cy="5151863"/>
          </a:xfrm>
        </p:spPr>
      </p:pic>
    </p:spTree>
    <p:extLst>
      <p:ext uri="{BB962C8B-B14F-4D97-AF65-F5344CB8AC3E}">
        <p14:creationId xmlns:p14="http://schemas.microsoft.com/office/powerpoint/2010/main" val="932628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91F6-AECF-0AB8-B598-56A736D72E5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38FAC61-0DF2-74D8-BDD8-88B50D099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32781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FE66-FD63-8719-8AE2-7AC2DE2B9457}"/>
              </a:ext>
            </a:extLst>
          </p:cNvPr>
          <p:cNvSpPr>
            <a:spLocks noGrp="1"/>
          </p:cNvSpPr>
          <p:nvPr>
            <p:ph type="title"/>
          </p:nvPr>
        </p:nvSpPr>
        <p:spPr>
          <a:xfrm>
            <a:off x="1451579" y="804519"/>
            <a:ext cx="9603275" cy="544779"/>
          </a:xfrm>
        </p:spPr>
        <p:txBody>
          <a:bodyPr/>
          <a:lstStyle/>
          <a:p>
            <a:r>
              <a:rPr lang="en-IN" dirty="0"/>
              <a:t>Conclusion</a:t>
            </a:r>
          </a:p>
        </p:txBody>
      </p:sp>
      <p:sp>
        <p:nvSpPr>
          <p:cNvPr id="7" name="Content Placeholder 6">
            <a:extLst>
              <a:ext uri="{FF2B5EF4-FFF2-40B4-BE49-F238E27FC236}">
                <a16:creationId xmlns:a16="http://schemas.microsoft.com/office/drawing/2014/main" id="{C5A22682-9B07-7548-9F20-9072308B8ADF}"/>
              </a:ext>
            </a:extLst>
          </p:cNvPr>
          <p:cNvSpPr>
            <a:spLocks noGrp="1"/>
          </p:cNvSpPr>
          <p:nvPr>
            <p:ph idx="1"/>
          </p:nvPr>
        </p:nvSpPr>
        <p:spPr>
          <a:xfrm>
            <a:off x="167269" y="1349298"/>
            <a:ext cx="10887586" cy="5307980"/>
          </a:xfrm>
        </p:spPr>
        <p:txBody>
          <a:bodyPr>
            <a:normAutofit/>
          </a:bodyPr>
          <a:lstStyle/>
          <a:p>
            <a:r>
              <a:rPr lang="en-US" dirty="0"/>
              <a:t>The simple graphical version of the Battleship game provides an engaging and visual way to play the classic guessing game. While this version might lack some of the complexities and features found in more advanced implementations, it offers a straightforward and accessible gameplay experience. Here are a few key takeaways and conclusions from this simple graphical version: </a:t>
            </a:r>
          </a:p>
          <a:p>
            <a:r>
              <a:rPr lang="en-US" dirty="0"/>
              <a:t>Simplicity </a:t>
            </a:r>
          </a:p>
          <a:p>
            <a:r>
              <a:rPr lang="en-US" dirty="0"/>
              <a:t>• Interaction</a:t>
            </a:r>
          </a:p>
          <a:p>
            <a:r>
              <a:rPr lang="en-US" dirty="0"/>
              <a:t> • Strategy and Logic </a:t>
            </a:r>
          </a:p>
          <a:p>
            <a:r>
              <a:rPr lang="en-US" dirty="0"/>
              <a:t>• Entertainment</a:t>
            </a:r>
          </a:p>
          <a:p>
            <a:r>
              <a:rPr lang="en-US" dirty="0"/>
              <a:t> • Accessibility • Building Block </a:t>
            </a:r>
          </a:p>
          <a:p>
            <a:r>
              <a:rPr lang="en-US" dirty="0"/>
              <a:t>• Customization Potential </a:t>
            </a:r>
          </a:p>
          <a:p>
            <a:r>
              <a:rPr lang="en-US" dirty="0"/>
              <a:t>• Learning Opportunity</a:t>
            </a:r>
            <a:endParaRPr lang="en-IN" dirty="0"/>
          </a:p>
        </p:txBody>
      </p:sp>
    </p:spTree>
    <p:extLst>
      <p:ext uri="{BB962C8B-B14F-4D97-AF65-F5344CB8AC3E}">
        <p14:creationId xmlns:p14="http://schemas.microsoft.com/office/powerpoint/2010/main" val="1697355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04A7-E113-5FA9-47B0-4A557F3821D4}"/>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BC76B6D-3545-C122-CE57-78F25C3535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4584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DAE4-6DDE-D4DC-719C-FC1F74D0239D}"/>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826AC5EB-0EF4-E872-EDFE-0140204A7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15893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16CE-F62E-F4C7-C616-40DC1C03EAF1}"/>
              </a:ext>
            </a:extLst>
          </p:cNvPr>
          <p:cNvSpPr>
            <a:spLocks noGrp="1"/>
          </p:cNvSpPr>
          <p:nvPr>
            <p:ph type="title"/>
          </p:nvPr>
        </p:nvSpPr>
        <p:spPr>
          <a:xfrm>
            <a:off x="1451579" y="562472"/>
            <a:ext cx="9603275" cy="1049235"/>
          </a:xfrm>
        </p:spPr>
        <p:txBody>
          <a:bodyPr>
            <a:normAutofit/>
          </a:bodyPr>
          <a:lstStyle/>
          <a:p>
            <a:r>
              <a:rPr lang="en-US" dirty="0"/>
              <a:t>simple graphical Battleship game using </a:t>
            </a:r>
            <a:r>
              <a:rPr lang="en-US" dirty="0" err="1"/>
              <a:t>Pygames</a:t>
            </a:r>
            <a:endParaRPr lang="en-IN" dirty="0"/>
          </a:p>
        </p:txBody>
      </p:sp>
      <p:sp>
        <p:nvSpPr>
          <p:cNvPr id="3" name="Content Placeholder 2">
            <a:extLst>
              <a:ext uri="{FF2B5EF4-FFF2-40B4-BE49-F238E27FC236}">
                <a16:creationId xmlns:a16="http://schemas.microsoft.com/office/drawing/2014/main" id="{AB001C19-EFF2-1806-8387-46064ACC1E86}"/>
              </a:ext>
            </a:extLst>
          </p:cNvPr>
          <p:cNvSpPr>
            <a:spLocks noGrp="1"/>
          </p:cNvSpPr>
          <p:nvPr>
            <p:ph idx="1"/>
          </p:nvPr>
        </p:nvSpPr>
        <p:spPr/>
        <p:txBody>
          <a:bodyPr/>
          <a:lstStyle/>
          <a:p>
            <a:r>
              <a:rPr lang="en-US" dirty="0"/>
              <a:t>The Battleship game implemented in this code allows you to click on cells in the grid to guess the location of the hidden battleship. The goal is to find the battleship by guessing the correct row and column.</a:t>
            </a:r>
            <a:endParaRPr lang="en-IN" dirty="0"/>
          </a:p>
        </p:txBody>
      </p:sp>
    </p:spTree>
    <p:extLst>
      <p:ext uri="{BB962C8B-B14F-4D97-AF65-F5344CB8AC3E}">
        <p14:creationId xmlns:p14="http://schemas.microsoft.com/office/powerpoint/2010/main" val="162575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BD32-7496-0D72-86FB-2D5CFCFAC0F0}"/>
              </a:ext>
            </a:extLst>
          </p:cNvPr>
          <p:cNvSpPr>
            <a:spLocks noGrp="1"/>
          </p:cNvSpPr>
          <p:nvPr>
            <p:ph type="title"/>
          </p:nvPr>
        </p:nvSpPr>
        <p:spPr/>
        <p:txBody>
          <a:bodyPr/>
          <a:lstStyle/>
          <a:p>
            <a:r>
              <a:rPr lang="en-IN" dirty="0"/>
              <a:t>Library and modules used </a:t>
            </a:r>
          </a:p>
        </p:txBody>
      </p:sp>
      <p:sp>
        <p:nvSpPr>
          <p:cNvPr id="3" name="Text Placeholder 2">
            <a:extLst>
              <a:ext uri="{FF2B5EF4-FFF2-40B4-BE49-F238E27FC236}">
                <a16:creationId xmlns:a16="http://schemas.microsoft.com/office/drawing/2014/main" id="{067E5D65-C0F6-DF36-74D9-2006E74133F6}"/>
              </a:ext>
            </a:extLst>
          </p:cNvPr>
          <p:cNvSpPr>
            <a:spLocks noGrp="1"/>
          </p:cNvSpPr>
          <p:nvPr>
            <p:ph type="body" idx="1"/>
          </p:nvPr>
        </p:nvSpPr>
        <p:spPr/>
        <p:txBody>
          <a:bodyPr/>
          <a:lstStyle/>
          <a:p>
            <a:r>
              <a:rPr lang="en-IN" dirty="0"/>
              <a:t>library</a:t>
            </a:r>
          </a:p>
        </p:txBody>
      </p:sp>
      <p:sp>
        <p:nvSpPr>
          <p:cNvPr id="4" name="Content Placeholder 3">
            <a:extLst>
              <a:ext uri="{FF2B5EF4-FFF2-40B4-BE49-F238E27FC236}">
                <a16:creationId xmlns:a16="http://schemas.microsoft.com/office/drawing/2014/main" id="{00BA6149-11FE-1E5E-A51A-5B5FBC9B721D}"/>
              </a:ext>
            </a:extLst>
          </p:cNvPr>
          <p:cNvSpPr>
            <a:spLocks noGrp="1"/>
          </p:cNvSpPr>
          <p:nvPr>
            <p:ph sz="half" idx="2"/>
          </p:nvPr>
        </p:nvSpPr>
        <p:spPr/>
        <p:txBody>
          <a:bodyPr/>
          <a:lstStyle/>
          <a:p>
            <a:r>
              <a:rPr lang="en-IN" dirty="0" err="1"/>
              <a:t>Pygames</a:t>
            </a:r>
            <a:endParaRPr lang="en-IN" dirty="0"/>
          </a:p>
          <a:p>
            <a:r>
              <a:rPr lang="en-IN" dirty="0"/>
              <a:t>Random(Predefined library in the Python)</a:t>
            </a:r>
          </a:p>
        </p:txBody>
      </p:sp>
      <p:sp>
        <p:nvSpPr>
          <p:cNvPr id="5" name="Text Placeholder 4">
            <a:extLst>
              <a:ext uri="{FF2B5EF4-FFF2-40B4-BE49-F238E27FC236}">
                <a16:creationId xmlns:a16="http://schemas.microsoft.com/office/drawing/2014/main" id="{29D15668-4B21-E682-ACA8-1FFB13B61075}"/>
              </a:ext>
            </a:extLst>
          </p:cNvPr>
          <p:cNvSpPr>
            <a:spLocks noGrp="1"/>
          </p:cNvSpPr>
          <p:nvPr>
            <p:ph type="body" sz="quarter" idx="3"/>
          </p:nvPr>
        </p:nvSpPr>
        <p:spPr/>
        <p:txBody>
          <a:bodyPr/>
          <a:lstStyle/>
          <a:p>
            <a:r>
              <a:rPr lang="en-IN" dirty="0"/>
              <a:t>modules</a:t>
            </a:r>
          </a:p>
        </p:txBody>
      </p:sp>
      <p:sp>
        <p:nvSpPr>
          <p:cNvPr id="6" name="Content Placeholder 5">
            <a:extLst>
              <a:ext uri="{FF2B5EF4-FFF2-40B4-BE49-F238E27FC236}">
                <a16:creationId xmlns:a16="http://schemas.microsoft.com/office/drawing/2014/main" id="{B989461B-6104-C9FD-BD46-4410B1C38A46}"/>
              </a:ext>
            </a:extLst>
          </p:cNvPr>
          <p:cNvSpPr>
            <a:spLocks noGrp="1"/>
          </p:cNvSpPr>
          <p:nvPr>
            <p:ph sz="quarter" idx="4"/>
          </p:nvPr>
        </p:nvSpPr>
        <p:spPr/>
        <p:txBody>
          <a:bodyPr/>
          <a:lstStyle/>
          <a:p>
            <a:r>
              <a:rPr lang="en-IN" dirty="0"/>
              <a:t>Sys(</a:t>
            </a:r>
            <a:r>
              <a:rPr lang="en-US" b="0" i="0" dirty="0">
                <a:solidFill>
                  <a:srgbClr val="1F1F1F"/>
                </a:solidFill>
                <a:effectLst/>
                <a:latin typeface="Google Sans"/>
              </a:rPr>
              <a:t>a built-in module that provides access to system-specific parameters and functions.</a:t>
            </a:r>
            <a:r>
              <a:rPr lang="en-IN" b="0" i="0" dirty="0">
                <a:solidFill>
                  <a:srgbClr val="1F1F1F"/>
                </a:solidFill>
                <a:effectLst/>
                <a:latin typeface="Google Sans"/>
              </a:rPr>
              <a:t>)</a:t>
            </a:r>
          </a:p>
          <a:p>
            <a:r>
              <a:rPr lang="en-IN" dirty="0" err="1">
                <a:solidFill>
                  <a:srgbClr val="1F1F1F"/>
                </a:solidFill>
                <a:latin typeface="Google Sans"/>
              </a:rPr>
              <a:t>Os</a:t>
            </a:r>
            <a:r>
              <a:rPr lang="en-IN" dirty="0">
                <a:solidFill>
                  <a:srgbClr val="1F1F1F"/>
                </a:solidFill>
                <a:latin typeface="Google Sans"/>
              </a:rPr>
              <a:t>(</a:t>
            </a:r>
            <a:r>
              <a:rPr lang="en-US" b="0" i="0" dirty="0">
                <a:solidFill>
                  <a:srgbClr val="1F1F1F"/>
                </a:solidFill>
                <a:effectLst/>
                <a:latin typeface="Google Sans"/>
              </a:rPr>
              <a:t>it grants access to functions specific to the operating system (OS) your code is running on.</a:t>
            </a:r>
            <a:r>
              <a:rPr lang="en-IN" dirty="0">
                <a:solidFill>
                  <a:srgbClr val="1F1F1F"/>
                </a:solidFill>
                <a:latin typeface="Google Sans"/>
              </a:rPr>
              <a:t>)</a:t>
            </a:r>
            <a:endParaRPr lang="en-IN" dirty="0"/>
          </a:p>
        </p:txBody>
      </p:sp>
    </p:spTree>
    <p:extLst>
      <p:ext uri="{BB962C8B-B14F-4D97-AF65-F5344CB8AC3E}">
        <p14:creationId xmlns:p14="http://schemas.microsoft.com/office/powerpoint/2010/main" val="229335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313A-2DD9-2D34-126E-187E187D102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D1C1DB2-0E5E-5ED3-7285-FC41060ACD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14542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78F7-4D93-7974-A6CC-BF5B1168AE5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28D072A-FE46-B265-778C-12FE45E2B2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54673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E5DA-A307-0E09-AA76-8F2913044014}"/>
              </a:ext>
            </a:extLst>
          </p:cNvPr>
          <p:cNvSpPr>
            <a:spLocks noGrp="1"/>
          </p:cNvSpPr>
          <p:nvPr>
            <p:ph type="title"/>
          </p:nvPr>
        </p:nvSpPr>
        <p:spPr/>
        <p:txBody>
          <a:bodyPr/>
          <a:lstStyle/>
          <a:p>
            <a:r>
              <a:rPr lang="en-IN" dirty="0"/>
              <a:t>Installation of </a:t>
            </a:r>
            <a:r>
              <a:rPr lang="en-IN" dirty="0" err="1"/>
              <a:t>pygamas</a:t>
            </a:r>
            <a:r>
              <a:rPr lang="en-IN" dirty="0"/>
              <a:t> library </a:t>
            </a:r>
          </a:p>
        </p:txBody>
      </p:sp>
      <p:pic>
        <p:nvPicPr>
          <p:cNvPr id="5" name="Content Placeholder 4">
            <a:extLst>
              <a:ext uri="{FF2B5EF4-FFF2-40B4-BE49-F238E27FC236}">
                <a16:creationId xmlns:a16="http://schemas.microsoft.com/office/drawing/2014/main" id="{90EAC1B4-D828-F3B1-0AA3-B1F03BB11C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53754"/>
            <a:ext cx="12192000" cy="5004246"/>
          </a:xfrm>
        </p:spPr>
      </p:pic>
    </p:spTree>
    <p:extLst>
      <p:ext uri="{BB962C8B-B14F-4D97-AF65-F5344CB8AC3E}">
        <p14:creationId xmlns:p14="http://schemas.microsoft.com/office/powerpoint/2010/main" val="198910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04CA-91E8-E29B-BABC-66DA02C23FA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5D5EA1D-704F-52BC-A799-1308A8CCDE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98582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EF17-B36A-937C-2E1D-35B7812C911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31A5A96-3B2B-B70D-4ADE-F5B472AAF5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0808317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114</TotalTime>
  <Words>568</Words>
  <Application>Microsoft Office PowerPoint</Application>
  <PresentationFormat>Widescreen</PresentationFormat>
  <Paragraphs>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Google Sans</vt:lpstr>
      <vt:lpstr>Gallery</vt:lpstr>
      <vt:lpstr>PowerPoint Presentation</vt:lpstr>
      <vt:lpstr>PowerPoint Presentation</vt:lpstr>
      <vt:lpstr>simple graphical Battleship game using Pygames</vt:lpstr>
      <vt:lpstr>Library and modules used </vt:lpstr>
      <vt:lpstr>PowerPoint Presentation</vt:lpstr>
      <vt:lpstr>PowerPoint Presentation</vt:lpstr>
      <vt:lpstr>Installation of pygamas library </vt:lpstr>
      <vt:lpstr>PowerPoint Presentation</vt:lpstr>
      <vt:lpstr>PowerPoint Presentation</vt:lpstr>
      <vt:lpstr>PowerPoint Presentation</vt:lpstr>
      <vt:lpstr>PowerPoint Presentation</vt:lpstr>
      <vt:lpstr>Gameplay: </vt:lpstr>
      <vt:lpstr>How to Play:</vt:lpstr>
      <vt:lpstr>Output of loosing the game</vt:lpstr>
      <vt:lpstr>Output of finding the ship</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Shambhavi shukla</dc:creator>
  <cp:lastModifiedBy>Shambhavi shukla</cp:lastModifiedBy>
  <cp:revision>1</cp:revision>
  <dcterms:created xsi:type="dcterms:W3CDTF">2024-01-18T11:39:58Z</dcterms:created>
  <dcterms:modified xsi:type="dcterms:W3CDTF">2024-01-26T14:51:46Z</dcterms:modified>
</cp:coreProperties>
</file>