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7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ABB7-C0B7-4295-A401-34AD4A9E2BC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6D20-B376-45B6-8DD1-A3EC88F3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7440"/>
            <a:ext cx="9144000" cy="2387600"/>
          </a:xfrm>
        </p:spPr>
        <p:txBody>
          <a:bodyPr/>
          <a:lstStyle/>
          <a:p>
            <a:r>
              <a:rPr lang="en-US" b="1" dirty="0" smtClean="0"/>
              <a:t>CUSTOMER</a:t>
            </a:r>
            <a:br>
              <a:rPr lang="en-US" b="1" dirty="0" smtClean="0"/>
            </a:br>
            <a:r>
              <a:rPr lang="en-US" b="1" dirty="0" smtClean="0"/>
              <a:t>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351" y="521678"/>
            <a:ext cx="9144000" cy="1655762"/>
          </a:xfrm>
        </p:spPr>
        <p:txBody>
          <a:bodyPr/>
          <a:lstStyle/>
          <a:p>
            <a:r>
              <a:rPr lang="en-US" dirty="0" smtClean="0"/>
              <a:t>BA TECHNOLOGY, DATA AND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EVALUATION</a:t>
            </a:r>
          </a:p>
          <a:p>
            <a:r>
              <a:rPr lang="en-US" sz="1800" dirty="0" smtClean="0"/>
              <a:t>The most important feature in the model was</a:t>
            </a:r>
          </a:p>
          <a:p>
            <a:pPr marL="0" indent="0">
              <a:buNone/>
            </a:pPr>
            <a:r>
              <a:rPr lang="en-US" sz="1800" dirty="0" err="1" smtClean="0"/>
              <a:t>Purchase_lead</a:t>
            </a:r>
            <a:r>
              <a:rPr lang="en-US" sz="1800" dirty="0" smtClean="0"/>
              <a:t> that is the time between purchase</a:t>
            </a:r>
          </a:p>
          <a:p>
            <a:pPr marL="0" indent="0">
              <a:buNone/>
            </a:pPr>
            <a:r>
              <a:rPr lang="en-US" sz="1800" dirty="0" smtClean="0"/>
              <a:t>Departure.</a:t>
            </a:r>
          </a:p>
          <a:p>
            <a:r>
              <a:rPr lang="en-US" sz="1800" dirty="0" smtClean="0"/>
              <a:t>Information about the flight, e.g. flight time and</a:t>
            </a:r>
          </a:p>
          <a:p>
            <a:pPr marL="0" indent="0">
              <a:buNone/>
            </a:pPr>
            <a:r>
              <a:rPr lang="en-US" sz="1800" dirty="0" smtClean="0"/>
              <a:t>Duration was also significant, however booking origin</a:t>
            </a:r>
          </a:p>
          <a:p>
            <a:pPr marL="0" indent="0">
              <a:buNone/>
            </a:pPr>
            <a:r>
              <a:rPr lang="en-US" sz="1800" dirty="0" smtClean="0"/>
              <a:t> of the customer was not important.</a:t>
            </a:r>
          </a:p>
          <a:p>
            <a:r>
              <a:rPr lang="en-US" sz="1800" dirty="0" smtClean="0"/>
              <a:t>The accuracy of the model was approximately 0.75.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71" y="1567303"/>
            <a:ext cx="780967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PREDICTION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PREDICTION</dc:title>
  <dc:creator>DELL</dc:creator>
  <cp:lastModifiedBy>DELL</cp:lastModifiedBy>
  <cp:revision>2</cp:revision>
  <dcterms:created xsi:type="dcterms:W3CDTF">2024-07-31T12:58:43Z</dcterms:created>
  <dcterms:modified xsi:type="dcterms:W3CDTF">2024-07-31T13:04:18Z</dcterms:modified>
</cp:coreProperties>
</file>