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24/07/2024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SOLELY FOR PURPOSES OF FORAGE WORK EXPERIENCE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=""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8136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0554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962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=""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1881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3115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2634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24/07/2024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2488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24/07/2024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3990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24/07/2024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5491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0635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3503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24/07/2024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6293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13328"/>
            <a:ext cx="9144000" cy="2816591"/>
          </a:xfrm>
        </p:spPr>
        <p:txBody>
          <a:bodyPr/>
          <a:lstStyle/>
          <a:p>
            <a:r>
              <a:rPr lang="en-US" b="1" dirty="0" smtClean="0"/>
              <a:t>SKYTRAX </a:t>
            </a:r>
            <a:r>
              <a:rPr lang="en-US" b="1" dirty="0"/>
              <a:t>AIRLINE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REVIEW </a:t>
            </a:r>
            <a:r>
              <a:rPr lang="en-US" b="1" dirty="0"/>
              <a:t>ANALYSIS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52" y="365126"/>
            <a:ext cx="12003110" cy="1041644"/>
          </a:xfr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txBody>
          <a:bodyPr/>
          <a:lstStyle/>
          <a:p>
            <a:r>
              <a:rPr lang="en-GB" dirty="0" smtClean="0"/>
              <a:t>RESULTS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B7DE7AA-9B0B-5A8C-C9D3-A89360AA9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52" y="1406770"/>
            <a:ext cx="12003110" cy="159400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 smtClean="0"/>
              <a:t>Key Topics						Sentiment</a:t>
            </a:r>
          </a:p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frequency chart below shows that the key topics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within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		Out of 2000 reviews 1302 were positive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676 was                                   </a:t>
            </a: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reviews include “service”, “seat”, “crew” and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“staff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” showing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negative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and 22 were neutral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 This means majority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that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people are actively talking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about their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experience and staff.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of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reviews were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polarised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as Negative or Positive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				</a:t>
            </a:r>
          </a:p>
          <a:p>
            <a:pPr marL="0" indent="0">
              <a:buNone/>
            </a:pPr>
            <a:endParaRPr lang="en-GB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00777"/>
            <a:ext cx="6260124" cy="38572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0289" y="3000777"/>
            <a:ext cx="5108425" cy="3857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</TotalTime>
  <Words>5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SKYTRAX AIRLINE  REVIEW ANALYSIS</vt:lpstr>
      <vt:lpstr>RESULTS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DELL</cp:lastModifiedBy>
  <cp:revision>5</cp:revision>
  <dcterms:created xsi:type="dcterms:W3CDTF">2022-12-06T11:13:27Z</dcterms:created>
  <dcterms:modified xsi:type="dcterms:W3CDTF">2024-07-24T18:10:22Z</dcterms:modified>
</cp:coreProperties>
</file>