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9" r:id="rId2"/>
    <p:sldId id="260"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45166-BA0A-455E-AB6F-D49C2A5415E4}" type="datetimeFigureOut">
              <a:rPr lang="en-IN" smtClean="0"/>
              <a:t>20-09-2025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82029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45166-BA0A-455E-AB6F-D49C2A5415E4}" type="datetimeFigureOut">
              <a:rPr lang="en-IN" smtClean="0"/>
              <a:t>20-09-2025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207908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45166-BA0A-455E-AB6F-D49C2A5415E4}" type="datetimeFigureOut">
              <a:rPr lang="en-IN" smtClean="0"/>
              <a:t>20-09-2025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2816426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45166-BA0A-455E-AB6F-D49C2A5415E4}" type="datetimeFigureOut">
              <a:rPr lang="en-IN" smtClean="0"/>
              <a:t>20-09-2025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51B91-8EC1-4896-AD9D-DD12E0B88E0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3117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45166-BA0A-455E-AB6F-D49C2A5415E4}" type="datetimeFigureOut">
              <a:rPr lang="en-IN" smtClean="0"/>
              <a:t>20-09-2025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1010457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45166-BA0A-455E-AB6F-D49C2A5415E4}" type="datetimeFigureOut">
              <a:rPr lang="en-IN" smtClean="0"/>
              <a:t>20-09-2025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114220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45166-BA0A-455E-AB6F-D49C2A5415E4}" type="datetimeFigureOut">
              <a:rPr lang="en-IN" smtClean="0"/>
              <a:t>20-09-2025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126351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45166-BA0A-455E-AB6F-D49C2A5415E4}" type="datetimeFigureOut">
              <a:rPr lang="en-IN" smtClean="0"/>
              <a:t>20-09-2025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1041784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45166-BA0A-455E-AB6F-D49C2A5415E4}" type="datetimeFigureOut">
              <a:rPr lang="en-IN" smtClean="0"/>
              <a:t>20-09-2025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301356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45166-BA0A-455E-AB6F-D49C2A5415E4}" type="datetimeFigureOut">
              <a:rPr lang="en-IN" smtClean="0"/>
              <a:t>20-09-2025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283853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45166-BA0A-455E-AB6F-D49C2A5415E4}" type="datetimeFigureOut">
              <a:rPr lang="en-IN" smtClean="0"/>
              <a:t>20-09-2025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265871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45166-BA0A-455E-AB6F-D49C2A5415E4}" type="datetimeFigureOut">
              <a:rPr lang="en-IN" smtClean="0"/>
              <a:t>20-09-2025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282102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45166-BA0A-455E-AB6F-D49C2A5415E4}" type="datetimeFigureOut">
              <a:rPr lang="en-IN" smtClean="0"/>
              <a:t>20-09-2025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343184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45166-BA0A-455E-AB6F-D49C2A5415E4}" type="datetimeFigureOut">
              <a:rPr lang="en-IN" smtClean="0"/>
              <a:t>20-09-2025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19580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45166-BA0A-455E-AB6F-D49C2A5415E4}" type="datetimeFigureOut">
              <a:rPr lang="en-IN" smtClean="0"/>
              <a:t>20-09-2025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114661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45166-BA0A-455E-AB6F-D49C2A5415E4}" type="datetimeFigureOut">
              <a:rPr lang="en-IN" smtClean="0"/>
              <a:t>20-09-2025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180368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45166-BA0A-455E-AB6F-D49C2A5415E4}" type="datetimeFigureOut">
              <a:rPr lang="en-IN" smtClean="0"/>
              <a:t>20-09-2025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51B91-8EC1-4896-AD9D-DD12E0B88E03}" type="slidenum">
              <a:rPr lang="en-IN" smtClean="0"/>
              <a:t>‹#›</a:t>
            </a:fld>
            <a:endParaRPr lang="en-IN"/>
          </a:p>
        </p:txBody>
      </p:sp>
    </p:spTree>
    <p:extLst>
      <p:ext uri="{BB962C8B-B14F-4D97-AF65-F5344CB8AC3E}">
        <p14:creationId xmlns:p14="http://schemas.microsoft.com/office/powerpoint/2010/main" val="144630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E45166-BA0A-455E-AB6F-D49C2A5415E4}" type="datetimeFigureOut">
              <a:rPr lang="en-IN" smtClean="0"/>
              <a:t>20-09-2025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C151B91-8EC1-4896-AD9D-DD12E0B88E03}" type="slidenum">
              <a:rPr lang="en-IN" smtClean="0"/>
              <a:t>‹#›</a:t>
            </a:fld>
            <a:endParaRPr lang="en-IN"/>
          </a:p>
        </p:txBody>
      </p:sp>
    </p:spTree>
    <p:extLst>
      <p:ext uri="{BB962C8B-B14F-4D97-AF65-F5344CB8AC3E}">
        <p14:creationId xmlns:p14="http://schemas.microsoft.com/office/powerpoint/2010/main" val="218181219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hukla7721/peerbridge_mv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AC6F-76D9-828A-66BA-295E045A3A9B}"/>
              </a:ext>
            </a:extLst>
          </p:cNvPr>
          <p:cNvSpPr>
            <a:spLocks noGrp="1"/>
          </p:cNvSpPr>
          <p:nvPr>
            <p:ph type="title"/>
          </p:nvPr>
        </p:nvSpPr>
        <p:spPr>
          <a:xfrm>
            <a:off x="658761" y="580103"/>
            <a:ext cx="5908977" cy="5161935"/>
          </a:xfrm>
        </p:spPr>
        <p:txBody>
          <a:bodyPr>
            <a:normAutofit/>
          </a:bodyPr>
          <a:lstStyle/>
          <a:p>
            <a:r>
              <a:rPr lang="en-US" dirty="0">
                <a:solidFill>
                  <a:srgbClr val="FF0000"/>
                </a:solidFill>
              </a:rPr>
              <a:t>Team :</a:t>
            </a:r>
            <a:br>
              <a:rPr lang="en-US" dirty="0"/>
            </a:br>
            <a:r>
              <a:rPr lang="en-US" sz="7000" dirty="0"/>
              <a:t>NeuraNexus</a:t>
            </a:r>
            <a:br>
              <a:rPr lang="en-US" dirty="0"/>
            </a:br>
            <a:br>
              <a:rPr lang="en-US" dirty="0"/>
            </a:br>
            <a:r>
              <a:rPr lang="en-US" dirty="0">
                <a:solidFill>
                  <a:srgbClr val="FF0000"/>
                </a:solidFill>
              </a:rPr>
              <a:t>Project:</a:t>
            </a:r>
            <a:br>
              <a:rPr lang="en-US" dirty="0"/>
            </a:br>
            <a:r>
              <a:rPr lang="en-US" sz="6600" dirty="0"/>
              <a:t>PeerBridge</a:t>
            </a:r>
            <a:endParaRPr lang="en-IN" dirty="0"/>
          </a:p>
        </p:txBody>
      </p:sp>
      <p:pic>
        <p:nvPicPr>
          <p:cNvPr id="4" name="Picture 3" descr="A logo with people and a rainbow&#10;&#10;AI-generated content may be incorrect.">
            <a:extLst>
              <a:ext uri="{FF2B5EF4-FFF2-40B4-BE49-F238E27FC236}">
                <a16:creationId xmlns:a16="http://schemas.microsoft.com/office/drawing/2014/main" id="{49358A23-90F0-FA06-313C-2F63E9ADF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739" y="1570703"/>
            <a:ext cx="5143500" cy="3429000"/>
          </a:xfrm>
          <a:prstGeom prst="rect">
            <a:avLst/>
          </a:prstGeom>
        </p:spPr>
      </p:pic>
    </p:spTree>
    <p:extLst>
      <p:ext uri="{BB962C8B-B14F-4D97-AF65-F5344CB8AC3E}">
        <p14:creationId xmlns:p14="http://schemas.microsoft.com/office/powerpoint/2010/main" val="262539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1DC6-19AE-4AEE-191F-44B0ED79DC66}"/>
              </a:ext>
            </a:extLst>
          </p:cNvPr>
          <p:cNvSpPr>
            <a:spLocks noGrp="1"/>
          </p:cNvSpPr>
          <p:nvPr>
            <p:ph type="ctrTitle"/>
          </p:nvPr>
        </p:nvSpPr>
        <p:spPr>
          <a:xfrm>
            <a:off x="1252706" y="827829"/>
            <a:ext cx="9440034" cy="1049867"/>
          </a:xfrm>
        </p:spPr>
        <p:txBody>
          <a:bodyPr/>
          <a:lstStyle/>
          <a:p>
            <a:r>
              <a:rPr lang="en-US" sz="4500" dirty="0">
                <a:solidFill>
                  <a:srgbClr val="FF0000"/>
                </a:solidFill>
              </a:rPr>
              <a:t>Theme: </a:t>
            </a:r>
            <a:r>
              <a:rPr lang="en-US" dirty="0"/>
              <a:t>Education and Learning</a:t>
            </a:r>
            <a:endParaRPr lang="en-IN" dirty="0"/>
          </a:p>
        </p:txBody>
      </p:sp>
      <p:sp>
        <p:nvSpPr>
          <p:cNvPr id="3" name="Subtitle 2">
            <a:extLst>
              <a:ext uri="{FF2B5EF4-FFF2-40B4-BE49-F238E27FC236}">
                <a16:creationId xmlns:a16="http://schemas.microsoft.com/office/drawing/2014/main" id="{D45D8B73-8165-EB96-6A21-34F78DB691A6}"/>
              </a:ext>
            </a:extLst>
          </p:cNvPr>
          <p:cNvSpPr>
            <a:spLocks noGrp="1"/>
          </p:cNvSpPr>
          <p:nvPr>
            <p:ph type="subTitle" idx="1"/>
          </p:nvPr>
        </p:nvSpPr>
        <p:spPr>
          <a:xfrm>
            <a:off x="1252706" y="1985849"/>
            <a:ext cx="9440034" cy="1049867"/>
          </a:xfrm>
        </p:spPr>
        <p:txBody>
          <a:bodyPr>
            <a:normAutofit fontScale="25000" lnSpcReduction="20000"/>
          </a:bodyPr>
          <a:lstStyle/>
          <a:p>
            <a:r>
              <a:rPr lang="en-US" sz="12000" dirty="0">
                <a:solidFill>
                  <a:srgbClr val="FF0000"/>
                </a:solidFill>
              </a:rPr>
              <a:t>Problem: </a:t>
            </a:r>
            <a:r>
              <a:rPr lang="en-US" sz="13800" dirty="0"/>
              <a:t>In college, it’s not always easy to get help when you’re stuck. Group chats are messy, forums are slow, and sometimes you just need someone from your own stream or semester who actually gets what you’re struggling with. But finding the right person—someone who’s available, willing to help, and knows the subject—is harder than it should be. And without any system to keep things fair, people either get ignored or spammed.</a:t>
            </a:r>
            <a:endParaRPr lang="en-IN" sz="13800" dirty="0"/>
          </a:p>
        </p:txBody>
      </p:sp>
    </p:spTree>
    <p:extLst>
      <p:ext uri="{BB962C8B-B14F-4D97-AF65-F5344CB8AC3E}">
        <p14:creationId xmlns:p14="http://schemas.microsoft.com/office/powerpoint/2010/main" val="353322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DCF5-A69B-625A-E1C4-5AE77C5C6376}"/>
              </a:ext>
            </a:extLst>
          </p:cNvPr>
          <p:cNvSpPr>
            <a:spLocks noGrp="1"/>
          </p:cNvSpPr>
          <p:nvPr>
            <p:ph type="title"/>
          </p:nvPr>
        </p:nvSpPr>
        <p:spPr>
          <a:xfrm>
            <a:off x="707318" y="192958"/>
            <a:ext cx="10471960" cy="6472084"/>
          </a:xfrm>
        </p:spPr>
        <p:txBody>
          <a:bodyPr>
            <a:normAutofit fontScale="90000"/>
          </a:bodyPr>
          <a:lstStyle/>
          <a:p>
            <a:r>
              <a:rPr lang="en-US" sz="2900" dirty="0">
                <a:solidFill>
                  <a:srgbClr val="FF0000"/>
                </a:solidFill>
              </a:rPr>
              <a:t>Solution: </a:t>
            </a:r>
            <a:r>
              <a:rPr lang="en-US" sz="3300" dirty="0">
                <a:solidFill>
                  <a:schemeClr val="tx1"/>
                </a:solidFill>
              </a:rPr>
              <a:t>PeerBridge is a platform built to fix that. It connects students with each other based on stream, semester, subjects, and even preferred language. You can see who’s online, ask for help, or offer support through one-on-one video calls. And to keep things fair, there’s a credit system: help someone, earn credits; spam or ignore, lose them. It’s like having a smart filter for your academic network—so you’re always matched with the right peers. Plus, there’s gamification: badges, leaderboards, and rewards to keep things fun and motivating. PeerBridge isn’t just about solving doubts—it’s about building a culture of collaboration, discipline, and growth across campuses. And it fits right into India’s vision for digital learning and skill development.</a:t>
            </a:r>
            <a:endParaRPr lang="en-IN" sz="3300" dirty="0">
              <a:solidFill>
                <a:schemeClr val="tx1"/>
              </a:solidFill>
            </a:endParaRPr>
          </a:p>
        </p:txBody>
      </p:sp>
    </p:spTree>
    <p:extLst>
      <p:ext uri="{BB962C8B-B14F-4D97-AF65-F5344CB8AC3E}">
        <p14:creationId xmlns:p14="http://schemas.microsoft.com/office/powerpoint/2010/main" val="164341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omputer&#10;&#10;AI-generated content may be incorrect.">
            <a:extLst>
              <a:ext uri="{FF2B5EF4-FFF2-40B4-BE49-F238E27FC236}">
                <a16:creationId xmlns:a16="http://schemas.microsoft.com/office/drawing/2014/main" id="{199E7A6B-15F4-009B-BC7A-6B93DD1E3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01729" cy="3196461"/>
          </a:xfrm>
          <a:prstGeom prst="rect">
            <a:avLst/>
          </a:prstGeom>
        </p:spPr>
      </p:pic>
      <p:pic>
        <p:nvPicPr>
          <p:cNvPr id="21" name="Picture 20" descr="A screenshot of a social media page&#10;&#10;AI-generated content may be incorrect.">
            <a:extLst>
              <a:ext uri="{FF2B5EF4-FFF2-40B4-BE49-F238E27FC236}">
                <a16:creationId xmlns:a16="http://schemas.microsoft.com/office/drawing/2014/main" id="{66DDCFC4-D653-50A8-6E3B-C20D7D507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729" y="0"/>
            <a:ext cx="3961164" cy="3196461"/>
          </a:xfrm>
          <a:prstGeom prst="rect">
            <a:avLst/>
          </a:prstGeom>
        </p:spPr>
      </p:pic>
      <p:pic>
        <p:nvPicPr>
          <p:cNvPr id="23" name="Picture 22" descr="A screenshot of a computer&#10;&#10;AI-generated content may be incorrect.">
            <a:extLst>
              <a:ext uri="{FF2B5EF4-FFF2-40B4-BE49-F238E27FC236}">
                <a16:creationId xmlns:a16="http://schemas.microsoft.com/office/drawing/2014/main" id="{7DC60396-5CEC-EB9A-9FFC-EB90E7B62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893" y="0"/>
            <a:ext cx="4229107" cy="3196460"/>
          </a:xfrm>
          <a:prstGeom prst="rect">
            <a:avLst/>
          </a:prstGeom>
        </p:spPr>
      </p:pic>
      <p:pic>
        <p:nvPicPr>
          <p:cNvPr id="25" name="Picture 24" descr="A screenshot of a computer&#10;&#10;AI-generated content may be incorrect.">
            <a:extLst>
              <a:ext uri="{FF2B5EF4-FFF2-40B4-BE49-F238E27FC236}">
                <a16:creationId xmlns:a16="http://schemas.microsoft.com/office/drawing/2014/main" id="{ED1C10D9-2208-9964-504F-6F6BAD093F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22469"/>
            <a:ext cx="4001729" cy="3635531"/>
          </a:xfrm>
          <a:prstGeom prst="rect">
            <a:avLst/>
          </a:prstGeom>
        </p:spPr>
      </p:pic>
      <p:pic>
        <p:nvPicPr>
          <p:cNvPr id="27" name="Picture 26" descr="A screenshot of a credit and ask-gate dashboard&#10;&#10;AI-generated content may be incorrect.">
            <a:extLst>
              <a:ext uri="{FF2B5EF4-FFF2-40B4-BE49-F238E27FC236}">
                <a16:creationId xmlns:a16="http://schemas.microsoft.com/office/drawing/2014/main" id="{0E542B5B-31D1-0ED0-4AFC-E05BCB47AA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2779" y="3222467"/>
            <a:ext cx="4069221" cy="3635533"/>
          </a:xfrm>
          <a:prstGeom prst="rect">
            <a:avLst/>
          </a:prstGeom>
        </p:spPr>
      </p:pic>
      <p:pic>
        <p:nvPicPr>
          <p:cNvPr id="29" name="Picture 28" descr="A screenshot of a computer&#10;&#10;AI-generated content may be incorrect.">
            <a:extLst>
              <a:ext uri="{FF2B5EF4-FFF2-40B4-BE49-F238E27FC236}">
                <a16:creationId xmlns:a16="http://schemas.microsoft.com/office/drawing/2014/main" id="{9CD44D3A-39AB-938C-40E2-E40E44CE9E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01728" y="3222468"/>
            <a:ext cx="4121051" cy="3635533"/>
          </a:xfrm>
          <a:prstGeom prst="rect">
            <a:avLst/>
          </a:prstGeom>
        </p:spPr>
      </p:pic>
    </p:spTree>
    <p:extLst>
      <p:ext uri="{BB962C8B-B14F-4D97-AF65-F5344CB8AC3E}">
        <p14:creationId xmlns:p14="http://schemas.microsoft.com/office/powerpoint/2010/main" val="79446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0B5C-130D-6286-1A0F-013564175373}"/>
              </a:ext>
            </a:extLst>
          </p:cNvPr>
          <p:cNvSpPr>
            <a:spLocks noGrp="1"/>
          </p:cNvSpPr>
          <p:nvPr>
            <p:ph type="title"/>
          </p:nvPr>
        </p:nvSpPr>
        <p:spPr>
          <a:xfrm>
            <a:off x="919119" y="521109"/>
            <a:ext cx="10353762" cy="5815781"/>
          </a:xfrm>
        </p:spPr>
        <p:txBody>
          <a:bodyPr>
            <a:normAutofit/>
          </a:bodyPr>
          <a:lstStyle/>
          <a:p>
            <a:pPr algn="l"/>
            <a:r>
              <a:rPr lang="en-US" sz="2500" b="1" dirty="0">
                <a:solidFill>
                  <a:srgbClr val="C00000"/>
                </a:solidFill>
              </a:rPr>
              <a:t>Pitch: </a:t>
            </a:r>
            <a:r>
              <a:rPr lang="en-US" sz="2500" b="1" dirty="0"/>
              <a:t>In today’s fast-paced academic world, students crave more than just lectures—they seek connection, collaboration, and community. PeerBridge is the solution: a student-driven platform that transforms how university peers interact, learn, and grow together.</a:t>
            </a:r>
            <a:br>
              <a:rPr lang="en-US" sz="2500" b="1" dirty="0"/>
            </a:br>
            <a:r>
              <a:rPr lang="en-US" sz="2500" b="1" dirty="0"/>
              <a:t>Built for students, by students, PeerBridge bridges the gap between isolated study and collaborative success. Whether you're looking to join a project team, get peer feedback, or earn credits through meaningful contributions, PeerBridge makes it seamless.</a:t>
            </a:r>
            <a:br>
              <a:rPr lang="en-US" sz="2500" b="1" dirty="0"/>
            </a:br>
            <a:br>
              <a:rPr lang="en-US" sz="2500" b="1" dirty="0"/>
            </a:br>
            <a:r>
              <a:rPr lang="en-US" sz="2500" b="1" dirty="0">
                <a:solidFill>
                  <a:srgbClr val="C00000"/>
                </a:solidFill>
              </a:rPr>
              <a:t>Why PeerBridge? </a:t>
            </a:r>
            <a:r>
              <a:rPr lang="en-US" sz="2500" b="1" dirty="0"/>
              <a:t>Because learning thrives in community. PeerBridge empowers students to teach, learn, and build together—unlocking real-world impact through peer-to-peer collaboration. From hackathons to homework help, PeerBridge is your launchpad for academic synergy.</a:t>
            </a:r>
            <a:br>
              <a:rPr lang="en-US" sz="2500" b="1" dirty="0"/>
            </a:br>
            <a:endParaRPr lang="en-IN" sz="2500" dirty="0"/>
          </a:p>
        </p:txBody>
      </p:sp>
    </p:spTree>
    <p:extLst>
      <p:ext uri="{BB962C8B-B14F-4D97-AF65-F5344CB8AC3E}">
        <p14:creationId xmlns:p14="http://schemas.microsoft.com/office/powerpoint/2010/main" val="294181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3140-902A-D492-7026-21E787164F49}"/>
              </a:ext>
            </a:extLst>
          </p:cNvPr>
          <p:cNvSpPr>
            <a:spLocks noGrp="1"/>
          </p:cNvSpPr>
          <p:nvPr>
            <p:ph type="ctrTitle"/>
          </p:nvPr>
        </p:nvSpPr>
        <p:spPr>
          <a:xfrm>
            <a:off x="1046227" y="914400"/>
            <a:ext cx="10300197" cy="3146057"/>
          </a:xfrm>
        </p:spPr>
        <p:txBody>
          <a:bodyPr>
            <a:normAutofit/>
          </a:bodyPr>
          <a:lstStyle/>
          <a:p>
            <a:r>
              <a:rPr lang="en-US" sz="3000" b="1" dirty="0"/>
              <a:t>Built with: HTML/CSS/JS frontend</a:t>
            </a:r>
            <a:br>
              <a:rPr lang="en-US" sz="3000" b="1" dirty="0"/>
            </a:br>
            <a:br>
              <a:rPr lang="en-US" sz="3000" b="1" dirty="0"/>
            </a:br>
            <a:r>
              <a:rPr lang="en-US" sz="3000" b="1" dirty="0"/>
              <a:t>GitHub repo: </a:t>
            </a:r>
            <a:r>
              <a:rPr lang="en-US" sz="3200" dirty="0">
                <a:hlinkClick r:id="rId2"/>
              </a:rPr>
              <a:t>shukla7721/</a:t>
            </a:r>
            <a:r>
              <a:rPr lang="en-US" sz="3200" dirty="0" err="1">
                <a:hlinkClick r:id="rId2"/>
              </a:rPr>
              <a:t>peerbridge_mvp</a:t>
            </a:r>
            <a:r>
              <a:rPr lang="en-US" sz="3200" dirty="0">
                <a:hlinkClick r:id="rId2"/>
              </a:rPr>
              <a:t>: Smart academic support network for peer learning and collaboration.</a:t>
            </a:r>
            <a:endParaRPr lang="en-IN" sz="3000" dirty="0"/>
          </a:p>
        </p:txBody>
      </p:sp>
      <p:sp>
        <p:nvSpPr>
          <p:cNvPr id="3" name="Subtitle 2">
            <a:extLst>
              <a:ext uri="{FF2B5EF4-FFF2-40B4-BE49-F238E27FC236}">
                <a16:creationId xmlns:a16="http://schemas.microsoft.com/office/drawing/2014/main" id="{003BBD37-CB85-B78A-72A5-08FA74D4D0B1}"/>
              </a:ext>
            </a:extLst>
          </p:cNvPr>
          <p:cNvSpPr>
            <a:spLocks noGrp="1"/>
          </p:cNvSpPr>
          <p:nvPr>
            <p:ph type="subTitle" idx="1"/>
          </p:nvPr>
        </p:nvSpPr>
        <p:spPr>
          <a:xfrm>
            <a:off x="1370693" y="5618870"/>
            <a:ext cx="9440034" cy="1049867"/>
          </a:xfrm>
        </p:spPr>
        <p:txBody>
          <a:bodyPr/>
          <a:lstStyle/>
          <a:p>
            <a:r>
              <a:rPr lang="en-US" dirty="0"/>
              <a:t>Team – Amar Mani Shukla, Amit Kumar, Arvind Kumar</a:t>
            </a:r>
            <a:endParaRPr lang="en-IN" dirty="0"/>
          </a:p>
        </p:txBody>
      </p:sp>
    </p:spTree>
    <p:extLst>
      <p:ext uri="{BB962C8B-B14F-4D97-AF65-F5344CB8AC3E}">
        <p14:creationId xmlns:p14="http://schemas.microsoft.com/office/powerpoint/2010/main" val="2496040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21</TotalTime>
  <Words>423</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lpstr>
      <vt:lpstr>Team : NeuraNexus  Project: PeerBridge</vt:lpstr>
      <vt:lpstr>Theme: Education and Learning</vt:lpstr>
      <vt:lpstr>Solution: PeerBridge is a platform built to fix that. It connects students with each other based on stream, semester, subjects, and even preferred language. You can see who’s online, ask for help, or offer support through one-on-one video calls. And to keep things fair, there’s a credit system: help someone, earn credits; spam or ignore, lose them. It’s like having a smart filter for your academic network—so you’re always matched with the right peers. Plus, there’s gamification: badges, leaderboards, and rewards to keep things fun and motivating. PeerBridge isn’t just about solving doubts—it’s about building a culture of collaboration, discipline, and growth across campuses. And it fits right into India’s vision for digital learning and skill development.</vt:lpstr>
      <vt:lpstr>PowerPoint Presentation</vt:lpstr>
      <vt:lpstr>Pitch: In today’s fast-paced academic world, students crave more than just lectures—they seek connection, collaboration, and community. PeerBridge is the solution: a student-driven platform that transforms how university peers interact, learn, and grow together. Built for students, by students, PeerBridge bridges the gap between isolated study and collaborative success. Whether you're looking to join a project team, get peer feedback, or earn credits through meaningful contributions, PeerBridge makes it seamless.  Why PeerBridge? Because learning thrives in community. PeerBridge empowers students to teach, learn, and build together—unlocking real-world impact through peer-to-peer collaboration. From hackathons to homework help, PeerBridge is your launchpad for academic synergy. </vt:lpstr>
      <vt:lpstr>Built with: HTML/CSS/JS frontend  GitHub repo: shukla7721/peerbridge_mvp: Smart academic support network for peer learning and collaboration.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 Shukla</dc:creator>
  <cp:lastModifiedBy>Amar Shukla</cp:lastModifiedBy>
  <cp:revision>1</cp:revision>
  <dcterms:created xsi:type="dcterms:W3CDTF">2025-09-19T23:37:55Z</dcterms:created>
  <dcterms:modified xsi:type="dcterms:W3CDTF">2025-09-19T23:59:01Z</dcterms:modified>
</cp:coreProperties>
</file>