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70" r:id="rId7"/>
    <p:sldId id="273" r:id="rId8"/>
    <p:sldId id="262" r:id="rId9"/>
    <p:sldId id="274" r:id="rId10"/>
    <p:sldId id="275" r:id="rId11"/>
    <p:sldId id="263" r:id="rId12"/>
    <p:sldId id="264" r:id="rId13"/>
    <p:sldId id="258" r:id="rId14"/>
    <p:sldId id="267" r:id="rId15"/>
    <p:sldId id="268" r:id="rId16"/>
    <p:sldId id="271" r:id="rId17"/>
    <p:sldId id="277" r:id="rId18"/>
    <p:sldId id="269" r:id="rId19"/>
    <p:sldId id="276" r:id="rId20"/>
    <p:sldId id="282" r:id="rId21"/>
    <p:sldId id="285" r:id="rId22"/>
    <p:sldId id="283" r:id="rId23"/>
    <p:sldId id="27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6828C-5BEE-4205-B30C-5B64DCA374A1}" v="1" dt="2024-02-26T08:40:21.463"/>
    <p1510:client id="{8F421BB1-C0EC-448F-9C84-64A6A7A7740F}" v="362" dt="2024-02-26T04:23:47.539"/>
    <p1510:client id="{B8C728E4-AF30-4F56-9950-0332D1C33744}" v="97" dt="2024-02-26T04:43:43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8C728E4-AF30-4F56-9950-0332D1C33744}"/>
    <pc:docChg chg="modSld">
      <pc:chgData name="Guest User" userId="" providerId="Windows Live" clId="Web-{B8C728E4-AF30-4F56-9950-0332D1C33744}" dt="2024-02-26T04:43:43.173" v="90" actId="20577"/>
      <pc:docMkLst>
        <pc:docMk/>
      </pc:docMkLst>
      <pc:sldChg chg="modSp">
        <pc:chgData name="Guest User" userId="" providerId="Windows Live" clId="Web-{B8C728E4-AF30-4F56-9950-0332D1C33744}" dt="2024-02-26T04:35:54.755" v="1" actId="20577"/>
        <pc:sldMkLst>
          <pc:docMk/>
          <pc:sldMk cId="1844855780" sldId="274"/>
        </pc:sldMkLst>
        <pc:spChg chg="mod">
          <ac:chgData name="Guest User" userId="" providerId="Windows Live" clId="Web-{B8C728E4-AF30-4F56-9950-0332D1C33744}" dt="2024-02-26T04:35:54.755" v="1" actId="20577"/>
          <ac:spMkLst>
            <pc:docMk/>
            <pc:sldMk cId="1844855780" sldId="274"/>
            <ac:spMk id="3" creationId="{23120F57-F2E8-B220-250B-6E19E365CE22}"/>
          </ac:spMkLst>
        </pc:spChg>
      </pc:sldChg>
      <pc:sldChg chg="modSp">
        <pc:chgData name="Guest User" userId="" providerId="Windows Live" clId="Web-{B8C728E4-AF30-4F56-9950-0332D1C33744}" dt="2024-02-26T04:43:43.173" v="90" actId="20577"/>
        <pc:sldMkLst>
          <pc:docMk/>
          <pc:sldMk cId="1972491127" sldId="283"/>
        </pc:sldMkLst>
        <pc:spChg chg="mod">
          <ac:chgData name="Guest User" userId="" providerId="Windows Live" clId="Web-{B8C728E4-AF30-4F56-9950-0332D1C33744}" dt="2024-02-26T04:40:50.997" v="38" actId="20577"/>
          <ac:spMkLst>
            <pc:docMk/>
            <pc:sldMk cId="1972491127" sldId="283"/>
            <ac:spMk id="54" creationId="{12753913-702E-59E9-9EDD-8119DDB4BD21}"/>
          </ac:spMkLst>
        </pc:spChg>
        <pc:spChg chg="mod">
          <ac:chgData name="Guest User" userId="" providerId="Windows Live" clId="Web-{B8C728E4-AF30-4F56-9950-0332D1C33744}" dt="2024-02-26T04:39:40.120" v="5" actId="20577"/>
          <ac:spMkLst>
            <pc:docMk/>
            <pc:sldMk cId="1972491127" sldId="283"/>
            <ac:spMk id="57" creationId="{558BF527-4B31-54E7-C81D-1CF40C64DC46}"/>
          </ac:spMkLst>
        </pc:spChg>
        <pc:spChg chg="mod">
          <ac:chgData name="Guest User" userId="" providerId="Windows Live" clId="Web-{B8C728E4-AF30-4F56-9950-0332D1C33744}" dt="2024-02-26T04:43:24.376" v="41" actId="20577"/>
          <ac:spMkLst>
            <pc:docMk/>
            <pc:sldMk cId="1972491127" sldId="283"/>
            <ac:spMk id="60" creationId="{5B8C56BD-9E09-E219-2E60-2CEAA4602F71}"/>
          </ac:spMkLst>
        </pc:spChg>
        <pc:spChg chg="mod">
          <ac:chgData name="Guest User" userId="" providerId="Windows Live" clId="Web-{B8C728E4-AF30-4F56-9950-0332D1C33744}" dt="2024-02-26T04:43:43.173" v="90" actId="20577"/>
          <ac:spMkLst>
            <pc:docMk/>
            <pc:sldMk cId="1972491127" sldId="283"/>
            <ac:spMk id="63" creationId="{973A06A0-38ED-5BD7-89AE-8A8197D8E0D2}"/>
          </ac:spMkLst>
        </pc:spChg>
      </pc:sldChg>
    </pc:docChg>
  </pc:docChgLst>
  <pc:docChgLst>
    <pc:chgData name="Guest User" providerId="Windows Live" clId="Web-{AF6B8913-78F5-4719-8080-0A135E167971}"/>
    <pc:docChg chg="modSld">
      <pc:chgData name="Guest User" userId="" providerId="Windows Live" clId="Web-{AF6B8913-78F5-4719-8080-0A135E167971}" dt="2024-02-02T04:33:19.117" v="1" actId="20577"/>
      <pc:docMkLst>
        <pc:docMk/>
      </pc:docMkLst>
      <pc:sldChg chg="modSp">
        <pc:chgData name="Guest User" userId="" providerId="Windows Live" clId="Web-{AF6B8913-78F5-4719-8080-0A135E167971}" dt="2024-02-02T04:33:19.117" v="1" actId="20577"/>
        <pc:sldMkLst>
          <pc:docMk/>
          <pc:sldMk cId="1487700712" sldId="256"/>
        </pc:sldMkLst>
        <pc:spChg chg="mod">
          <ac:chgData name="Guest User" userId="" providerId="Windows Live" clId="Web-{AF6B8913-78F5-4719-8080-0A135E167971}" dt="2024-02-02T04:33:19.117" v="1" actId="20577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Guest User" providerId="Windows Live" clId="Web-{B95F34E6-910E-40AE-B840-54231CE5A537}"/>
    <pc:docChg chg="addSld modSld">
      <pc:chgData name="Guest User" userId="" providerId="Windows Live" clId="Web-{B95F34E6-910E-40AE-B840-54231CE5A537}" dt="2024-02-01T04:06:12.521" v="14" actId="1076"/>
      <pc:docMkLst>
        <pc:docMk/>
      </pc:docMkLst>
      <pc:sldChg chg="addSp delSp modSp add replId">
        <pc:chgData name="Guest User" userId="" providerId="Windows Live" clId="Web-{B95F34E6-910E-40AE-B840-54231CE5A537}" dt="2024-02-01T04:06:12.521" v="14" actId="1076"/>
        <pc:sldMkLst>
          <pc:docMk/>
          <pc:sldMk cId="2035833731" sldId="280"/>
        </pc:sldMkLst>
        <pc:graphicFrameChg chg="mod">
          <ac:chgData name="Guest User" userId="" providerId="Windows Live" clId="Web-{B95F34E6-910E-40AE-B840-54231CE5A537}" dt="2024-02-01T04:06:12.521" v="14" actId="1076"/>
          <ac:graphicFrameMkLst>
            <pc:docMk/>
            <pc:sldMk cId="2035833731" sldId="280"/>
            <ac:graphicFrameMk id="6" creationId="{BA6C2CD6-94CA-6922-56A3-AD5623BA73E7}"/>
          </ac:graphicFrameMkLst>
        </pc:graphicFrameChg>
        <pc:graphicFrameChg chg="add del">
          <ac:chgData name="Guest User" userId="" providerId="Windows Live" clId="Web-{B95F34E6-910E-40AE-B840-54231CE5A537}" dt="2024-02-01T04:05:00.800" v="3"/>
          <ac:graphicFrameMkLst>
            <pc:docMk/>
            <pc:sldMk cId="2035833731" sldId="280"/>
            <ac:graphicFrameMk id="43" creationId="{65A779A7-98B0-9A68-7B8A-5AA55FEA62AB}"/>
          </ac:graphicFrameMkLst>
        </pc:graphicFrameChg>
        <pc:graphicFrameChg chg="add del">
          <ac:chgData name="Guest User" userId="" providerId="Windows Live" clId="Web-{B95F34E6-910E-40AE-B840-54231CE5A537}" dt="2024-02-01T04:05:12.769" v="5"/>
          <ac:graphicFrameMkLst>
            <pc:docMk/>
            <pc:sldMk cId="2035833731" sldId="280"/>
            <ac:graphicFrameMk id="77" creationId="{C5B989D2-89E9-93AB-9677-EDC37D6A09A3}"/>
          </ac:graphicFrameMkLst>
        </pc:graphicFrameChg>
        <pc:graphicFrameChg chg="add del">
          <ac:chgData name="Guest User" userId="" providerId="Windows Live" clId="Web-{B95F34E6-910E-40AE-B840-54231CE5A537}" dt="2024-02-01T04:05:23.051" v="7"/>
          <ac:graphicFrameMkLst>
            <pc:docMk/>
            <pc:sldMk cId="2035833731" sldId="280"/>
            <ac:graphicFrameMk id="111" creationId="{09D384B6-A581-9FB2-0A70-B7E82AD4AEC3}"/>
          </ac:graphicFrameMkLst>
        </pc:graphicFrameChg>
        <pc:graphicFrameChg chg="add del">
          <ac:chgData name="Guest User" userId="" providerId="Windows Live" clId="Web-{B95F34E6-910E-40AE-B840-54231CE5A537}" dt="2024-02-01T04:05:34.223" v="9"/>
          <ac:graphicFrameMkLst>
            <pc:docMk/>
            <pc:sldMk cId="2035833731" sldId="280"/>
            <ac:graphicFrameMk id="145" creationId="{66467969-D759-AD33-5F03-B9B4A1374B94}"/>
          </ac:graphicFrameMkLst>
        </pc:graphicFrameChg>
        <pc:graphicFrameChg chg="add del">
          <ac:chgData name="Guest User" userId="" providerId="Windows Live" clId="Web-{B95F34E6-910E-40AE-B840-54231CE5A537}" dt="2024-02-01T04:06:01.912" v="12"/>
          <ac:graphicFrameMkLst>
            <pc:docMk/>
            <pc:sldMk cId="2035833731" sldId="280"/>
            <ac:graphicFrameMk id="195" creationId="{F76F855E-91CC-2D82-89DC-51974FE2D413}"/>
          </ac:graphicFrameMkLst>
        </pc:graphicFrameChg>
      </pc:sldChg>
    </pc:docChg>
  </pc:docChgLst>
  <pc:docChgLst>
    <pc:chgData name="Guest User" providerId="Windows Live" clId="Web-{A1455F8F-2A77-425F-A682-DE74D6608D36}"/>
    <pc:docChg chg="modSld">
      <pc:chgData name="Guest User" userId="" providerId="Windows Live" clId="Web-{A1455F8F-2A77-425F-A682-DE74D6608D36}" dt="2024-02-13T04:15:29.424" v="20" actId="20577"/>
      <pc:docMkLst>
        <pc:docMk/>
      </pc:docMkLst>
      <pc:sldChg chg="modSp">
        <pc:chgData name="Guest User" userId="" providerId="Windows Live" clId="Web-{A1455F8F-2A77-425F-A682-DE74D6608D36}" dt="2024-02-13T04:06:10.372" v="2" actId="20577"/>
        <pc:sldMkLst>
          <pc:docMk/>
          <pc:sldMk cId="1487700712" sldId="256"/>
        </pc:sldMkLst>
        <pc:spChg chg="mod">
          <ac:chgData name="Guest User" userId="" providerId="Windows Live" clId="Web-{A1455F8F-2A77-425F-A682-DE74D6608D36}" dt="2024-02-13T04:05:54.278" v="1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Guest User" userId="" providerId="Windows Live" clId="Web-{A1455F8F-2A77-425F-A682-DE74D6608D36}" dt="2024-02-13T04:06:10.372" v="2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">
        <pc:chgData name="Guest User" userId="" providerId="Windows Live" clId="Web-{A1455F8F-2A77-425F-A682-DE74D6608D36}" dt="2024-02-13T04:09:37.723" v="3" actId="20577"/>
        <pc:sldMkLst>
          <pc:docMk/>
          <pc:sldMk cId="2681956984" sldId="269"/>
        </pc:sldMkLst>
        <pc:spChg chg="mod">
          <ac:chgData name="Guest User" userId="" providerId="Windows Live" clId="Web-{A1455F8F-2A77-425F-A682-DE74D6608D36}" dt="2024-02-13T04:09:37.723" v="3" actId="20577"/>
          <ac:spMkLst>
            <pc:docMk/>
            <pc:sldMk cId="2681956984" sldId="269"/>
            <ac:spMk id="7" creationId="{66306CB3-986A-B177-60DC-929237D83A9F}"/>
          </ac:spMkLst>
        </pc:spChg>
      </pc:sldChg>
      <pc:sldChg chg="modSp">
        <pc:chgData name="Guest User" userId="" providerId="Windows Live" clId="Web-{A1455F8F-2A77-425F-A682-DE74D6608D36}" dt="2024-02-13T04:15:29.424" v="20" actId="20577"/>
        <pc:sldMkLst>
          <pc:docMk/>
          <pc:sldMk cId="1844855780" sldId="274"/>
        </pc:sldMkLst>
        <pc:spChg chg="mod">
          <ac:chgData name="Guest User" userId="" providerId="Windows Live" clId="Web-{A1455F8F-2A77-425F-A682-DE74D6608D36}" dt="2024-02-13T04:15:29.424" v="20" actId="20577"/>
          <ac:spMkLst>
            <pc:docMk/>
            <pc:sldMk cId="1844855780" sldId="274"/>
            <ac:spMk id="2" creationId="{E40B730F-E802-0CE3-28E6-876FF1072E02}"/>
          </ac:spMkLst>
        </pc:spChg>
      </pc:sldChg>
      <pc:sldChg chg="modSp">
        <pc:chgData name="Guest User" userId="" providerId="Windows Live" clId="Web-{A1455F8F-2A77-425F-A682-DE74D6608D36}" dt="2024-02-13T04:09:57.052" v="11" actId="14100"/>
        <pc:sldMkLst>
          <pc:docMk/>
          <pc:sldMk cId="1213310392" sldId="276"/>
        </pc:sldMkLst>
        <pc:picChg chg="mod">
          <ac:chgData name="Guest User" userId="" providerId="Windows Live" clId="Web-{A1455F8F-2A77-425F-A682-DE74D6608D36}" dt="2024-02-13T04:09:57.052" v="11" actId="14100"/>
          <ac:picMkLst>
            <pc:docMk/>
            <pc:sldMk cId="1213310392" sldId="276"/>
            <ac:picMk id="4" creationId="{25966973-3E94-FBFB-2F12-E061CB606B0C}"/>
          </ac:picMkLst>
        </pc:picChg>
      </pc:sldChg>
    </pc:docChg>
  </pc:docChgLst>
  <pc:docChgLst>
    <pc:chgData name="Guest User" providerId="Windows Live" clId="Web-{6BEC00F8-7AC6-49D6-A8CA-F61D94F26B3B}"/>
    <pc:docChg chg="modSld">
      <pc:chgData name="Guest User" userId="" providerId="Windows Live" clId="Web-{6BEC00F8-7AC6-49D6-A8CA-F61D94F26B3B}" dt="2024-02-01T17:19:41.236" v="1" actId="20577"/>
      <pc:docMkLst>
        <pc:docMk/>
      </pc:docMkLst>
      <pc:sldChg chg="modSp">
        <pc:chgData name="Guest User" userId="" providerId="Windows Live" clId="Web-{6BEC00F8-7AC6-49D6-A8CA-F61D94F26B3B}" dt="2024-02-01T17:19:41.236" v="1" actId="20577"/>
        <pc:sldMkLst>
          <pc:docMk/>
          <pc:sldMk cId="1487700712" sldId="256"/>
        </pc:sldMkLst>
        <pc:spChg chg="mod">
          <ac:chgData name="Guest User" userId="" providerId="Windows Live" clId="Web-{6BEC00F8-7AC6-49D6-A8CA-F61D94F26B3B}" dt="2024-02-01T17:19:41.236" v="1" actId="20577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Alkesh Shukla" userId="a93097ac3a4167bc" providerId="LiveId" clId="{8F421BB1-C0EC-448F-9C84-64A6A7A7740F}"/>
    <pc:docChg chg="undo redo custSel addSld delSld modSld sldOrd">
      <pc:chgData name="Alkesh Shukla" userId="a93097ac3a4167bc" providerId="LiveId" clId="{8F421BB1-C0EC-448F-9C84-64A6A7A7740F}" dt="2024-02-26T04:23:56.940" v="1823" actId="1076"/>
      <pc:docMkLst>
        <pc:docMk/>
      </pc:docMkLst>
      <pc:sldChg chg="addSp delSp modSp mod">
        <pc:chgData name="Alkesh Shukla" userId="a93097ac3a4167bc" providerId="LiveId" clId="{8F421BB1-C0EC-448F-9C84-64A6A7A7740F}" dt="2024-02-19T11:49:50.906" v="1179" actId="1076"/>
        <pc:sldMkLst>
          <pc:docMk/>
          <pc:sldMk cId="1487700712" sldId="256"/>
        </pc:sldMkLst>
        <pc:spChg chg="mod">
          <ac:chgData name="Alkesh Shukla" userId="a93097ac3a4167bc" providerId="LiveId" clId="{8F421BB1-C0EC-448F-9C84-64A6A7A7740F}" dt="2024-02-03T13:17:27.386" v="766" actId="122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Alkesh Shukla" userId="a93097ac3a4167bc" providerId="LiveId" clId="{8F421BB1-C0EC-448F-9C84-64A6A7A7740F}" dt="2024-02-19T11:49:46.604" v="1178" actId="1076"/>
          <ac:spMkLst>
            <pc:docMk/>
            <pc:sldMk cId="1487700712" sldId="256"/>
            <ac:spMk id="3" creationId="{48B6CF59-4E5B-494D-A2F7-97ADD01E6497}"/>
          </ac:spMkLst>
        </pc:spChg>
        <pc:spChg chg="add mod">
          <ac:chgData name="Alkesh Shukla" userId="a93097ac3a4167bc" providerId="LiveId" clId="{8F421BB1-C0EC-448F-9C84-64A6A7A7740F}" dt="2024-02-19T11:49:50.906" v="1179" actId="1076"/>
          <ac:spMkLst>
            <pc:docMk/>
            <pc:sldMk cId="1487700712" sldId="256"/>
            <ac:spMk id="6" creationId="{753D6E4C-F475-41AD-CF94-C600D07CF60C}"/>
          </ac:spMkLst>
        </pc:spChg>
        <pc:spChg chg="add del mod">
          <ac:chgData name="Alkesh Shukla" userId="a93097ac3a4167bc" providerId="LiveId" clId="{8F421BB1-C0EC-448F-9C84-64A6A7A7740F}" dt="2024-02-01T13:33:42.761" v="605"/>
          <ac:spMkLst>
            <pc:docMk/>
            <pc:sldMk cId="1487700712" sldId="256"/>
            <ac:spMk id="8" creationId="{38037926-C9D9-6FD8-D2E7-A3653031E7E4}"/>
          </ac:spMkLst>
        </pc:spChg>
        <pc:picChg chg="add del mod">
          <ac:chgData name="Alkesh Shukla" userId="a93097ac3a4167bc" providerId="LiveId" clId="{8F421BB1-C0EC-448F-9C84-64A6A7A7740F}" dt="2024-02-01T09:14:58.397" v="241" actId="478"/>
          <ac:picMkLst>
            <pc:docMk/>
            <pc:sldMk cId="1487700712" sldId="256"/>
            <ac:picMk id="5" creationId="{667D195D-44CD-AF62-1123-6D94908538EF}"/>
          </ac:picMkLst>
        </pc:picChg>
        <pc:picChg chg="mod">
          <ac:chgData name="Alkesh Shukla" userId="a93097ac3a4167bc" providerId="LiveId" clId="{8F421BB1-C0EC-448F-9C84-64A6A7A7740F}" dt="2024-02-19T11:49:39.644" v="1177" actId="1076"/>
          <ac:picMkLst>
            <pc:docMk/>
            <pc:sldMk cId="1487700712" sldId="256"/>
            <ac:picMk id="7" creationId="{3840F91C-EDD0-4D4E-A4AB-E6C77856C88C}"/>
          </ac:picMkLst>
        </pc:picChg>
        <pc:picChg chg="add mod">
          <ac:chgData name="Alkesh Shukla" userId="a93097ac3a4167bc" providerId="LiveId" clId="{8F421BB1-C0EC-448F-9C84-64A6A7A7740F}" dt="2024-02-01T09:48:47.625" v="282" actId="1076"/>
          <ac:picMkLst>
            <pc:docMk/>
            <pc:sldMk cId="1487700712" sldId="256"/>
            <ac:picMk id="1026" creationId="{03F94C91-C116-B093-0072-1AF7FAACF9BF}"/>
          </ac:picMkLst>
        </pc:picChg>
      </pc:sldChg>
      <pc:sldChg chg="addSp modSp mod">
        <pc:chgData name="Alkesh Shukla" userId="a93097ac3a4167bc" providerId="LiveId" clId="{8F421BB1-C0EC-448F-9C84-64A6A7A7740F}" dt="2024-02-01T13:24:21.549" v="499" actId="20577"/>
        <pc:sldMkLst>
          <pc:docMk/>
          <pc:sldMk cId="497607547" sldId="258"/>
        </pc:sldMkLst>
        <pc:spChg chg="add mod">
          <ac:chgData name="Alkesh Shukla" userId="a93097ac3a4167bc" providerId="LiveId" clId="{8F421BB1-C0EC-448F-9C84-64A6A7A7740F}" dt="2024-02-01T13:24:21.549" v="499" actId="20577"/>
          <ac:spMkLst>
            <pc:docMk/>
            <pc:sldMk cId="497607547" sldId="258"/>
            <ac:spMk id="3" creationId="{C65B759E-350F-ADDA-1F6B-4653F7FBED91}"/>
          </ac:spMkLst>
        </pc:spChg>
        <pc:picChg chg="mod">
          <ac:chgData name="Alkesh Shukla" userId="a93097ac3a4167bc" providerId="LiveId" clId="{8F421BB1-C0EC-448F-9C84-64A6A7A7740F}" dt="2024-01-31T15:54:47.523" v="117" actId="1076"/>
          <ac:picMkLst>
            <pc:docMk/>
            <pc:sldMk cId="497607547" sldId="258"/>
            <ac:picMk id="6" creationId="{7E83019E-0E0C-4CA8-8F51-60AAB4FA0806}"/>
          </ac:picMkLst>
        </pc:picChg>
      </pc:sldChg>
      <pc:sldChg chg="modSp mod">
        <pc:chgData name="Alkesh Shukla" userId="a93097ac3a4167bc" providerId="LiveId" clId="{8F421BB1-C0EC-448F-9C84-64A6A7A7740F}" dt="2024-02-01T15:38:15.544" v="646"/>
        <pc:sldMkLst>
          <pc:docMk/>
          <pc:sldMk cId="4209322005" sldId="259"/>
        </pc:sldMkLst>
        <pc:graphicFrameChg chg="mod">
          <ac:chgData name="Alkesh Shukla" userId="a93097ac3a4167bc" providerId="LiveId" clId="{8F421BB1-C0EC-448F-9C84-64A6A7A7740F}" dt="2024-02-01T15:38:15.544" v="646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addSp delSp modSp mod">
        <pc:chgData name="Alkesh Shukla" userId="a93097ac3a4167bc" providerId="LiveId" clId="{8F421BB1-C0EC-448F-9C84-64A6A7A7740F}" dt="2024-02-01T09:30:43.975" v="281" actId="20577"/>
        <pc:sldMkLst>
          <pc:docMk/>
          <pc:sldMk cId="3501347425" sldId="260"/>
        </pc:sldMkLst>
        <pc:spChg chg="add mod">
          <ac:chgData name="Alkesh Shukla" userId="a93097ac3a4167bc" providerId="LiveId" clId="{8F421BB1-C0EC-448F-9C84-64A6A7A7740F}" dt="2024-02-01T09:30:43.975" v="281" actId="20577"/>
          <ac:spMkLst>
            <pc:docMk/>
            <pc:sldMk cId="3501347425" sldId="260"/>
            <ac:spMk id="4" creationId="{3924352C-43FB-D02B-A271-4AE34F364855}"/>
          </ac:spMkLst>
        </pc:spChg>
        <pc:picChg chg="del mod">
          <ac:chgData name="Alkesh Shukla" userId="a93097ac3a4167bc" providerId="LiveId" clId="{8F421BB1-C0EC-448F-9C84-64A6A7A7740F}" dt="2024-01-31T16:13:01.479" v="213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Alkesh Shukla" userId="a93097ac3a4167bc" providerId="LiveId" clId="{8F421BB1-C0EC-448F-9C84-64A6A7A7740F}" dt="2024-01-31T16:13:46.096" v="221" actId="1076"/>
          <ac:picMkLst>
            <pc:docMk/>
            <pc:sldMk cId="3501347425" sldId="260"/>
            <ac:picMk id="1026" creationId="{2195EDCF-3546-28DA-FD32-732D718C1A40}"/>
          </ac:picMkLst>
        </pc:picChg>
      </pc:sldChg>
      <pc:sldChg chg="modSp mod ord">
        <pc:chgData name="Alkesh Shukla" userId="a93097ac3a4167bc" providerId="LiveId" clId="{8F421BB1-C0EC-448F-9C84-64A6A7A7740F}" dt="2024-02-01T10:01:15.712" v="416"/>
        <pc:sldMkLst>
          <pc:docMk/>
          <pc:sldMk cId="2029120571" sldId="262"/>
        </pc:sldMkLst>
        <pc:spChg chg="mod">
          <ac:chgData name="Alkesh Shukla" userId="a93097ac3a4167bc" providerId="LiveId" clId="{8F421BB1-C0EC-448F-9C84-64A6A7A7740F}" dt="2024-01-31T16:15:55.892" v="231" actId="1076"/>
          <ac:spMkLst>
            <pc:docMk/>
            <pc:sldMk cId="2029120571" sldId="262"/>
            <ac:spMk id="2" creationId="{E40B730F-E802-0CE3-28E6-876FF1072E02}"/>
          </ac:spMkLst>
        </pc:spChg>
        <pc:grpChg chg="mod">
          <ac:chgData name="Alkesh Shukla" userId="a93097ac3a4167bc" providerId="LiveId" clId="{8F421BB1-C0EC-448F-9C84-64A6A7A7740F}" dt="2024-01-31T16:15:50.192" v="230" actId="1076"/>
          <ac:grpSpMkLst>
            <pc:docMk/>
            <pc:sldMk cId="2029120571" sldId="262"/>
            <ac:grpSpMk id="3" creationId="{15B83379-D14E-75FB-C51A-03779E2388B1}"/>
          </ac:grpSpMkLst>
        </pc:grpChg>
      </pc:sldChg>
      <pc:sldChg chg="modSp mod">
        <pc:chgData name="Alkesh Shukla" userId="a93097ac3a4167bc" providerId="LiveId" clId="{8F421BB1-C0EC-448F-9C84-64A6A7A7740F}" dt="2024-02-01T15:53:09.405" v="647" actId="313"/>
        <pc:sldMkLst>
          <pc:docMk/>
          <pc:sldMk cId="4078384756" sldId="263"/>
        </pc:sldMkLst>
        <pc:spChg chg="mod">
          <ac:chgData name="Alkesh Shukla" userId="a93097ac3a4167bc" providerId="LiveId" clId="{8F421BB1-C0EC-448F-9C84-64A6A7A7740F}" dt="2024-02-01T15:53:09.405" v="647" actId="313"/>
          <ac:spMkLst>
            <pc:docMk/>
            <pc:sldMk cId="4078384756" sldId="263"/>
            <ac:spMk id="2" creationId="{E40B730F-E802-0CE3-28E6-876FF1072E02}"/>
          </ac:spMkLst>
        </pc:spChg>
      </pc:sldChg>
      <pc:sldChg chg="addSp delSp modSp mod">
        <pc:chgData name="Alkesh Shukla" userId="a93097ac3a4167bc" providerId="LiveId" clId="{8F421BB1-C0EC-448F-9C84-64A6A7A7740F}" dt="2024-02-01T13:23:57.107" v="494" actId="20577"/>
        <pc:sldMkLst>
          <pc:docMk/>
          <pc:sldMk cId="1681547884" sldId="264"/>
        </pc:sldMkLst>
        <pc:spChg chg="mod">
          <ac:chgData name="Alkesh Shukla" userId="a93097ac3a4167bc" providerId="LiveId" clId="{8F421BB1-C0EC-448F-9C84-64A6A7A7740F}" dt="2024-01-31T16:14:29.200" v="223" actId="1076"/>
          <ac:spMkLst>
            <pc:docMk/>
            <pc:sldMk cId="1681547884" sldId="264"/>
            <ac:spMk id="2" creationId="{E40B730F-E802-0CE3-28E6-876FF1072E02}"/>
          </ac:spMkLst>
        </pc:spChg>
        <pc:spChg chg="mod">
          <ac:chgData name="Alkesh Shukla" userId="a93097ac3a4167bc" providerId="LiveId" clId="{8F421BB1-C0EC-448F-9C84-64A6A7A7740F}" dt="2024-01-31T15:35:08.262" v="23" actId="14100"/>
          <ac:spMkLst>
            <pc:docMk/>
            <pc:sldMk cId="1681547884" sldId="264"/>
            <ac:spMk id="5" creationId="{4ABB0FED-1E0B-B5E9-3C91-343FD1223FEA}"/>
          </ac:spMkLst>
        </pc:spChg>
        <pc:spChg chg="add del mod">
          <ac:chgData name="Alkesh Shukla" userId="a93097ac3a4167bc" providerId="LiveId" clId="{8F421BB1-C0EC-448F-9C84-64A6A7A7740F}" dt="2024-01-31T15:38:48.154" v="46"/>
          <ac:spMkLst>
            <pc:docMk/>
            <pc:sldMk cId="1681547884" sldId="264"/>
            <ac:spMk id="8" creationId="{81E633B2-2C1F-E715-226C-50B53D674E27}"/>
          </ac:spMkLst>
        </pc:spChg>
        <pc:spChg chg="add del mod">
          <ac:chgData name="Alkesh Shukla" userId="a93097ac3a4167bc" providerId="LiveId" clId="{8F421BB1-C0EC-448F-9C84-64A6A7A7740F}" dt="2024-01-31T15:39:59.627" v="58"/>
          <ac:spMkLst>
            <pc:docMk/>
            <pc:sldMk cId="1681547884" sldId="264"/>
            <ac:spMk id="10" creationId="{AB978E32-A21D-F5E0-7FB7-F63B71847F28}"/>
          </ac:spMkLst>
        </pc:spChg>
        <pc:spChg chg="add mod">
          <ac:chgData name="Alkesh Shukla" userId="a93097ac3a4167bc" providerId="LiveId" clId="{8F421BB1-C0EC-448F-9C84-64A6A7A7740F}" dt="2024-02-01T13:23:57.107" v="494" actId="20577"/>
          <ac:spMkLst>
            <pc:docMk/>
            <pc:sldMk cId="1681547884" sldId="264"/>
            <ac:spMk id="11" creationId="{E52B0000-18A8-2CB2-9648-1272635B59CA}"/>
          </ac:spMkLst>
        </pc:spChg>
        <pc:grpChg chg="del mod">
          <ac:chgData name="Alkesh Shukla" userId="a93097ac3a4167bc" providerId="LiveId" clId="{8F421BB1-C0EC-448F-9C84-64A6A7A7740F}" dt="2024-01-31T15:36:57.555" v="33" actId="478"/>
          <ac:grpSpMkLst>
            <pc:docMk/>
            <pc:sldMk cId="1681547884" sldId="264"/>
            <ac:grpSpMk id="3" creationId="{15B83379-D14E-75FB-C51A-03779E2388B1}"/>
          </ac:grpSpMkLst>
        </pc:grpChg>
        <pc:picChg chg="add del mod">
          <ac:chgData name="Alkesh Shukla" userId="a93097ac3a4167bc" providerId="LiveId" clId="{8F421BB1-C0EC-448F-9C84-64A6A7A7740F}" dt="2024-01-31T15:37:08.781" v="34" actId="478"/>
          <ac:picMkLst>
            <pc:docMk/>
            <pc:sldMk cId="1681547884" sldId="264"/>
            <ac:picMk id="7" creationId="{4B919FAC-565C-D65A-074A-8BCBF508E938}"/>
          </ac:picMkLst>
        </pc:picChg>
        <pc:picChg chg="add mod">
          <ac:chgData name="Alkesh Shukla" userId="a93097ac3a4167bc" providerId="LiveId" clId="{8F421BB1-C0EC-448F-9C84-64A6A7A7740F}" dt="2024-01-31T16:24:56.390" v="233" actId="1076"/>
          <ac:picMkLst>
            <pc:docMk/>
            <pc:sldMk cId="1681547884" sldId="264"/>
            <ac:picMk id="9" creationId="{730BD3E8-2B11-2B85-ED74-3E39A982A85D}"/>
          </ac:picMkLst>
        </pc:picChg>
        <pc:picChg chg="del">
          <ac:chgData name="Alkesh Shukla" userId="a93097ac3a4167bc" providerId="LiveId" clId="{8F421BB1-C0EC-448F-9C84-64A6A7A7740F}" dt="2024-01-31T15:36:31.157" v="24" actId="478"/>
          <ac:picMkLst>
            <pc:docMk/>
            <pc:sldMk cId="1681547884" sldId="264"/>
            <ac:picMk id="12" creationId="{54A86E56-0384-48D5-D2ED-DFDF86B5893E}"/>
          </ac:picMkLst>
        </pc:picChg>
      </pc:sldChg>
      <pc:sldChg chg="modSp del mod">
        <pc:chgData name="Alkesh Shukla" userId="a93097ac3a4167bc" providerId="LiveId" clId="{8F421BB1-C0EC-448F-9C84-64A6A7A7740F}" dt="2024-02-01T10:04:07.194" v="419" actId="2696"/>
        <pc:sldMkLst>
          <pc:docMk/>
          <pc:sldMk cId="1819083610" sldId="265"/>
        </pc:sldMkLst>
        <pc:spChg chg="mod">
          <ac:chgData name="Alkesh Shukla" userId="a93097ac3a4167bc" providerId="LiveId" clId="{8F421BB1-C0EC-448F-9C84-64A6A7A7740F}" dt="2024-01-31T16:14:44.075" v="225" actId="1076"/>
          <ac:spMkLst>
            <pc:docMk/>
            <pc:sldMk cId="1819083610" sldId="265"/>
            <ac:spMk id="2" creationId="{E40B730F-E802-0CE3-28E6-876FF1072E02}"/>
          </ac:spMkLst>
        </pc:spChg>
        <pc:spChg chg="mod">
          <ac:chgData name="Alkesh Shukla" userId="a93097ac3a4167bc" providerId="LiveId" clId="{8F421BB1-C0EC-448F-9C84-64A6A7A7740F}" dt="2024-02-01T10:01:59.072" v="418" actId="1076"/>
          <ac:spMkLst>
            <pc:docMk/>
            <pc:sldMk cId="1819083610" sldId="265"/>
            <ac:spMk id="12" creationId="{89D65225-0890-045A-2BF6-3D38458FCB12}"/>
          </ac:spMkLst>
        </pc:spChg>
      </pc:sldChg>
      <pc:sldChg chg="addSp modSp mod">
        <pc:chgData name="Alkesh Shukla" userId="a93097ac3a4167bc" providerId="LiveId" clId="{8F421BB1-C0EC-448F-9C84-64A6A7A7740F}" dt="2024-02-01T13:24:31.409" v="501" actId="20577"/>
        <pc:sldMkLst>
          <pc:docMk/>
          <pc:sldMk cId="1010985869" sldId="267"/>
        </pc:sldMkLst>
        <pc:spChg chg="add mod">
          <ac:chgData name="Alkesh Shukla" userId="a93097ac3a4167bc" providerId="LiveId" clId="{8F421BB1-C0EC-448F-9C84-64A6A7A7740F}" dt="2024-02-01T13:24:31.409" v="501" actId="20577"/>
          <ac:spMkLst>
            <pc:docMk/>
            <pc:sldMk cId="1010985869" sldId="267"/>
            <ac:spMk id="3" creationId="{CC34DC4A-0874-B16C-7928-D2737E2A5DE9}"/>
          </ac:spMkLst>
        </pc:spChg>
        <pc:picChg chg="mod">
          <ac:chgData name="Alkesh Shukla" userId="a93097ac3a4167bc" providerId="LiveId" clId="{8F421BB1-C0EC-448F-9C84-64A6A7A7740F}" dt="2024-01-31T15:53:59.016" v="113" actId="1076"/>
          <ac:picMkLst>
            <pc:docMk/>
            <pc:sldMk cId="1010985869" sldId="267"/>
            <ac:picMk id="9" creationId="{58C8933A-BA6B-15C2-6052-F4E4DEBA7A15}"/>
          </ac:picMkLst>
        </pc:picChg>
      </pc:sldChg>
      <pc:sldChg chg="modSp mod">
        <pc:chgData name="Alkesh Shukla" userId="a93097ac3a4167bc" providerId="LiveId" clId="{8F421BB1-C0EC-448F-9C84-64A6A7A7740F}" dt="2024-01-31T15:51:00.142" v="99" actId="12"/>
        <pc:sldMkLst>
          <pc:docMk/>
          <pc:sldMk cId="1290580279" sldId="268"/>
        </pc:sldMkLst>
        <pc:spChg chg="mod">
          <ac:chgData name="Alkesh Shukla" userId="a93097ac3a4167bc" providerId="LiveId" clId="{8F421BB1-C0EC-448F-9C84-64A6A7A7740F}" dt="2024-01-31T15:51:00.142" v="99" actId="12"/>
          <ac:spMkLst>
            <pc:docMk/>
            <pc:sldMk cId="1290580279" sldId="268"/>
            <ac:spMk id="7" creationId="{66306CB3-986A-B177-60DC-929237D83A9F}"/>
          </ac:spMkLst>
        </pc:spChg>
      </pc:sldChg>
      <pc:sldChg chg="modSp mod">
        <pc:chgData name="Alkesh Shukla" userId="a93097ac3a4167bc" providerId="LiveId" clId="{8F421BB1-C0EC-448F-9C84-64A6A7A7740F}" dt="2024-02-19T11:51:55.994" v="1185" actId="207"/>
        <pc:sldMkLst>
          <pc:docMk/>
          <pc:sldMk cId="2681956984" sldId="269"/>
        </pc:sldMkLst>
        <pc:spChg chg="mod">
          <ac:chgData name="Alkesh Shukla" userId="a93097ac3a4167bc" providerId="LiveId" clId="{8F421BB1-C0EC-448F-9C84-64A6A7A7740F}" dt="2024-02-19T11:51:55.994" v="1185" actId="207"/>
          <ac:spMkLst>
            <pc:docMk/>
            <pc:sldMk cId="2681956984" sldId="269"/>
            <ac:spMk id="7" creationId="{66306CB3-986A-B177-60DC-929237D83A9F}"/>
          </ac:spMkLst>
        </pc:spChg>
      </pc:sldChg>
      <pc:sldChg chg="modSp mod">
        <pc:chgData name="Alkesh Shukla" userId="a93097ac3a4167bc" providerId="LiveId" clId="{8F421BB1-C0EC-448F-9C84-64A6A7A7740F}" dt="2024-02-01T13:21:09.727" v="436" actId="20577"/>
        <pc:sldMkLst>
          <pc:docMk/>
          <pc:sldMk cId="1570695130" sldId="270"/>
        </pc:sldMkLst>
        <pc:spChg chg="mod">
          <ac:chgData name="Alkesh Shukla" userId="a93097ac3a4167bc" providerId="LiveId" clId="{8F421BB1-C0EC-448F-9C84-64A6A7A7740F}" dt="2024-02-01T09:54:07.620" v="359" actId="20577"/>
          <ac:spMkLst>
            <pc:docMk/>
            <pc:sldMk cId="1570695130" sldId="270"/>
            <ac:spMk id="5" creationId="{CB026592-14E0-863C-8320-0CE16B41A7B7}"/>
          </ac:spMkLst>
        </pc:spChg>
        <pc:spChg chg="mod">
          <ac:chgData name="Alkesh Shukla" userId="a93097ac3a4167bc" providerId="LiveId" clId="{8F421BB1-C0EC-448F-9C84-64A6A7A7740F}" dt="2024-02-01T13:21:09.727" v="436" actId="20577"/>
          <ac:spMkLst>
            <pc:docMk/>
            <pc:sldMk cId="1570695130" sldId="270"/>
            <ac:spMk id="6" creationId="{8AAAFDC7-622B-D001-1895-8081504AC0D7}"/>
          </ac:spMkLst>
        </pc:spChg>
      </pc:sldChg>
      <pc:sldChg chg="modSp mod">
        <pc:chgData name="Alkesh Shukla" userId="a93097ac3a4167bc" providerId="LiveId" clId="{8F421BB1-C0EC-448F-9C84-64A6A7A7740F}" dt="2024-02-19T11:51:46.198" v="1184" actId="207"/>
        <pc:sldMkLst>
          <pc:docMk/>
          <pc:sldMk cId="2200715487" sldId="271"/>
        </pc:sldMkLst>
        <pc:spChg chg="mod">
          <ac:chgData name="Alkesh Shukla" userId="a93097ac3a4167bc" providerId="LiveId" clId="{8F421BB1-C0EC-448F-9C84-64A6A7A7740F}" dt="2024-02-19T11:51:46.198" v="1184" actId="207"/>
          <ac:spMkLst>
            <pc:docMk/>
            <pc:sldMk cId="2200715487" sldId="271"/>
            <ac:spMk id="7" creationId="{66306CB3-986A-B177-60DC-929237D83A9F}"/>
          </ac:spMkLst>
        </pc:spChg>
      </pc:sldChg>
      <pc:sldChg chg="modSp del mod">
        <pc:chgData name="Alkesh Shukla" userId="a93097ac3a4167bc" providerId="LiveId" clId="{8F421BB1-C0EC-448F-9C84-64A6A7A7740F}" dt="2024-02-01T10:06:49.517" v="420" actId="2696"/>
        <pc:sldMkLst>
          <pc:docMk/>
          <pc:sldMk cId="1563622981" sldId="272"/>
        </pc:sldMkLst>
        <pc:spChg chg="mod">
          <ac:chgData name="Alkesh Shukla" userId="a93097ac3a4167bc" providerId="LiveId" clId="{8F421BB1-C0EC-448F-9C84-64A6A7A7740F}" dt="2024-01-31T15:51:49.117" v="106" actId="12"/>
          <ac:spMkLst>
            <pc:docMk/>
            <pc:sldMk cId="1563622981" sldId="272"/>
            <ac:spMk id="7" creationId="{66306CB3-986A-B177-60DC-929237D83A9F}"/>
          </ac:spMkLst>
        </pc:spChg>
      </pc:sldChg>
      <pc:sldChg chg="modSp mod">
        <pc:chgData name="Alkesh Shukla" userId="a93097ac3a4167bc" providerId="LiveId" clId="{8F421BB1-C0EC-448F-9C84-64A6A7A7740F}" dt="2024-02-01T13:21:37.666" v="445" actId="14100"/>
        <pc:sldMkLst>
          <pc:docMk/>
          <pc:sldMk cId="1446969277" sldId="273"/>
        </pc:sldMkLst>
        <pc:spChg chg="mod">
          <ac:chgData name="Alkesh Shukla" userId="a93097ac3a4167bc" providerId="LiveId" clId="{8F421BB1-C0EC-448F-9C84-64A6A7A7740F}" dt="2024-02-01T09:58:30.758" v="414" actId="20577"/>
          <ac:spMkLst>
            <pc:docMk/>
            <pc:sldMk cId="1446969277" sldId="273"/>
            <ac:spMk id="2" creationId="{E40B730F-E802-0CE3-28E6-876FF1072E02}"/>
          </ac:spMkLst>
        </pc:spChg>
        <pc:spChg chg="mod">
          <ac:chgData name="Alkesh Shukla" userId="a93097ac3a4167bc" providerId="LiveId" clId="{8F421BB1-C0EC-448F-9C84-64A6A7A7740F}" dt="2024-02-01T13:21:37.666" v="445" actId="14100"/>
          <ac:spMkLst>
            <pc:docMk/>
            <pc:sldMk cId="1446969277" sldId="273"/>
            <ac:spMk id="3" creationId="{1E93471B-0E8E-89C6-DDE1-F1987D6DFA8B}"/>
          </ac:spMkLst>
        </pc:spChg>
      </pc:sldChg>
      <pc:sldChg chg="modSp mod">
        <pc:chgData name="Alkesh Shukla" userId="a93097ac3a4167bc" providerId="LiveId" clId="{8F421BB1-C0EC-448F-9C84-64A6A7A7740F}" dt="2024-02-01T13:22:15.093" v="459" actId="1076"/>
        <pc:sldMkLst>
          <pc:docMk/>
          <pc:sldMk cId="1844855780" sldId="274"/>
        </pc:sldMkLst>
        <pc:spChg chg="mod">
          <ac:chgData name="Alkesh Shukla" userId="a93097ac3a4167bc" providerId="LiveId" clId="{8F421BB1-C0EC-448F-9C84-64A6A7A7740F}" dt="2024-02-01T13:22:15.093" v="459" actId="1076"/>
          <ac:spMkLst>
            <pc:docMk/>
            <pc:sldMk cId="1844855780" sldId="274"/>
            <ac:spMk id="3" creationId="{23120F57-F2E8-B220-250B-6E19E365CE22}"/>
          </ac:spMkLst>
        </pc:spChg>
      </pc:sldChg>
      <pc:sldChg chg="modSp mod">
        <pc:chgData name="Alkesh Shukla" userId="a93097ac3a4167bc" providerId="LiveId" clId="{8F421BB1-C0EC-448F-9C84-64A6A7A7740F}" dt="2024-02-01T13:23:30.923" v="482" actId="20577"/>
        <pc:sldMkLst>
          <pc:docMk/>
          <pc:sldMk cId="1455299605" sldId="275"/>
        </pc:sldMkLst>
        <pc:spChg chg="mod">
          <ac:chgData name="Alkesh Shukla" userId="a93097ac3a4167bc" providerId="LiveId" clId="{8F421BB1-C0EC-448F-9C84-64A6A7A7740F}" dt="2024-01-31T16:15:25.867" v="227" actId="1076"/>
          <ac:spMkLst>
            <pc:docMk/>
            <pc:sldMk cId="1455299605" sldId="275"/>
            <ac:spMk id="2" creationId="{E40B730F-E802-0CE3-28E6-876FF1072E02}"/>
          </ac:spMkLst>
        </pc:spChg>
        <pc:spChg chg="mod">
          <ac:chgData name="Alkesh Shukla" userId="a93097ac3a4167bc" providerId="LiveId" clId="{8F421BB1-C0EC-448F-9C84-64A6A7A7740F}" dt="2024-02-01T13:23:21.171" v="477" actId="20577"/>
          <ac:spMkLst>
            <pc:docMk/>
            <pc:sldMk cId="1455299605" sldId="275"/>
            <ac:spMk id="10" creationId="{B082023F-B690-D3F4-7003-60C423E7A712}"/>
          </ac:spMkLst>
        </pc:spChg>
        <pc:spChg chg="mod">
          <ac:chgData name="Alkesh Shukla" userId="a93097ac3a4167bc" providerId="LiveId" clId="{8F421BB1-C0EC-448F-9C84-64A6A7A7740F}" dt="2024-02-01T13:23:30.923" v="482" actId="20577"/>
          <ac:spMkLst>
            <pc:docMk/>
            <pc:sldMk cId="1455299605" sldId="275"/>
            <ac:spMk id="13" creationId="{27114CCA-11A9-981B-B6A5-F83035C2D02F}"/>
          </ac:spMkLst>
        </pc:spChg>
      </pc:sldChg>
      <pc:sldChg chg="addSp delSp modSp mod">
        <pc:chgData name="Alkesh Shukla" userId="a93097ac3a4167bc" providerId="LiveId" clId="{8F421BB1-C0EC-448F-9C84-64A6A7A7740F}" dt="2024-02-26T03:49:42.779" v="1217" actId="1076"/>
        <pc:sldMkLst>
          <pc:docMk/>
          <pc:sldMk cId="1213310392" sldId="276"/>
        </pc:sldMkLst>
        <pc:spChg chg="add mod">
          <ac:chgData name="Alkesh Shukla" userId="a93097ac3a4167bc" providerId="LiveId" clId="{8F421BB1-C0EC-448F-9C84-64A6A7A7740F}" dt="2024-02-26T03:48:26.820" v="1208" actId="1076"/>
          <ac:spMkLst>
            <pc:docMk/>
            <pc:sldMk cId="1213310392" sldId="276"/>
            <ac:spMk id="3" creationId="{61F79FFE-CC3E-E432-DD4A-C4DE09408CED}"/>
          </ac:spMkLst>
        </pc:spChg>
        <pc:spChg chg="add del">
          <ac:chgData name="Alkesh Shukla" userId="a93097ac3a4167bc" providerId="LiveId" clId="{8F421BB1-C0EC-448F-9C84-64A6A7A7740F}" dt="2024-02-26T03:46:56.116" v="1192" actId="22"/>
          <ac:spMkLst>
            <pc:docMk/>
            <pc:sldMk cId="1213310392" sldId="276"/>
            <ac:spMk id="6" creationId="{73315B25-5F36-63EF-5679-5EF3C36A642A}"/>
          </ac:spMkLst>
        </pc:spChg>
        <pc:spChg chg="mod">
          <ac:chgData name="Alkesh Shukla" userId="a93097ac3a4167bc" providerId="LiveId" clId="{8F421BB1-C0EC-448F-9C84-64A6A7A7740F}" dt="2024-02-26T03:48:41.289" v="1215" actId="1076"/>
          <ac:spMkLst>
            <pc:docMk/>
            <pc:sldMk cId="1213310392" sldId="276"/>
            <ac:spMk id="7" creationId="{66306CB3-986A-B177-60DC-929237D83A9F}"/>
          </ac:spMkLst>
        </pc:spChg>
        <pc:picChg chg="del mod">
          <ac:chgData name="Alkesh Shukla" userId="a93097ac3a4167bc" providerId="LiveId" clId="{8F421BB1-C0EC-448F-9C84-64A6A7A7740F}" dt="2024-02-26T03:48:33.125" v="1209" actId="478"/>
          <ac:picMkLst>
            <pc:docMk/>
            <pc:sldMk cId="1213310392" sldId="276"/>
            <ac:picMk id="4" creationId="{25966973-3E94-FBFB-2F12-E061CB606B0C}"/>
          </ac:picMkLst>
        </pc:picChg>
        <pc:picChg chg="add mod">
          <ac:chgData name="Alkesh Shukla" userId="a93097ac3a4167bc" providerId="LiveId" clId="{8F421BB1-C0EC-448F-9C84-64A6A7A7740F}" dt="2024-02-26T03:47:54.448" v="1207" actId="1076"/>
          <ac:picMkLst>
            <pc:docMk/>
            <pc:sldMk cId="1213310392" sldId="276"/>
            <ac:picMk id="9" creationId="{1F3E6CCB-DD3C-BC8A-0EE9-604886F57E01}"/>
          </ac:picMkLst>
        </pc:picChg>
        <pc:picChg chg="add mod">
          <ac:chgData name="Alkesh Shukla" userId="a93097ac3a4167bc" providerId="LiveId" clId="{8F421BB1-C0EC-448F-9C84-64A6A7A7740F}" dt="2024-02-26T03:49:42.779" v="1217" actId="1076"/>
          <ac:picMkLst>
            <pc:docMk/>
            <pc:sldMk cId="1213310392" sldId="276"/>
            <ac:picMk id="11" creationId="{9FAD6834-D994-66F6-4792-CFF09BC8A297}"/>
          </ac:picMkLst>
        </pc:picChg>
      </pc:sldChg>
      <pc:sldChg chg="addSp modSp mod">
        <pc:chgData name="Alkesh Shukla" userId="a93097ac3a4167bc" providerId="LiveId" clId="{8F421BB1-C0EC-448F-9C84-64A6A7A7740F}" dt="2024-02-01T13:25:38.319" v="507" actId="1076"/>
        <pc:sldMkLst>
          <pc:docMk/>
          <pc:sldMk cId="770938299" sldId="277"/>
        </pc:sldMkLst>
        <pc:spChg chg="add mod">
          <ac:chgData name="Alkesh Shukla" userId="a93097ac3a4167bc" providerId="LiveId" clId="{8F421BB1-C0EC-448F-9C84-64A6A7A7740F}" dt="2024-02-01T13:25:38.319" v="507" actId="1076"/>
          <ac:spMkLst>
            <pc:docMk/>
            <pc:sldMk cId="770938299" sldId="277"/>
            <ac:spMk id="3" creationId="{B69AA048-A65B-B3C9-55BA-CE7CF0F62E62}"/>
          </ac:spMkLst>
        </pc:spChg>
        <pc:picChg chg="mod">
          <ac:chgData name="Alkesh Shukla" userId="a93097ac3a4167bc" providerId="LiveId" clId="{8F421BB1-C0EC-448F-9C84-64A6A7A7740F}" dt="2024-01-31T16:02:11.951" v="167" actId="1076"/>
          <ac:picMkLst>
            <pc:docMk/>
            <pc:sldMk cId="770938299" sldId="277"/>
            <ac:picMk id="4" creationId="{131E27F7-2252-35E6-5F3E-0D1788152192}"/>
          </ac:picMkLst>
        </pc:picChg>
      </pc:sldChg>
      <pc:sldChg chg="modSp mod">
        <pc:chgData name="Alkesh Shukla" userId="a93097ac3a4167bc" providerId="LiveId" clId="{8F421BB1-C0EC-448F-9C84-64A6A7A7740F}" dt="2024-02-01T10:18:46.657" v="434" actId="20577"/>
        <pc:sldMkLst>
          <pc:docMk/>
          <pc:sldMk cId="117218719" sldId="279"/>
        </pc:sldMkLst>
        <pc:spChg chg="mod">
          <ac:chgData name="Alkesh Shukla" userId="a93097ac3a4167bc" providerId="LiveId" clId="{8F421BB1-C0EC-448F-9C84-64A6A7A7740F}" dt="2024-02-01T10:18:46.657" v="434" actId="20577"/>
          <ac:spMkLst>
            <pc:docMk/>
            <pc:sldMk cId="117218719" sldId="279"/>
            <ac:spMk id="3" creationId="{095E284A-BB03-CD71-2071-D1A2BD591B42}"/>
          </ac:spMkLst>
        </pc:spChg>
      </pc:sldChg>
      <pc:sldChg chg="del">
        <pc:chgData name="Alkesh Shukla" userId="a93097ac3a4167bc" providerId="LiveId" clId="{8F421BB1-C0EC-448F-9C84-64A6A7A7740F}" dt="2024-02-01T09:15:53.208" v="244" actId="2696"/>
        <pc:sldMkLst>
          <pc:docMk/>
          <pc:sldMk cId="2035833731" sldId="280"/>
        </pc:sldMkLst>
      </pc:sldChg>
      <pc:sldChg chg="addSp delSp modSp del mod">
        <pc:chgData name="Alkesh Shukla" userId="a93097ac3a4167bc" providerId="LiveId" clId="{8F421BB1-C0EC-448F-9C84-64A6A7A7740F}" dt="2024-02-13T03:12:18.672" v="1029" actId="2696"/>
        <pc:sldMkLst>
          <pc:docMk/>
          <pc:sldMk cId="777090006" sldId="281"/>
        </pc:sldMkLst>
        <pc:spChg chg="add del">
          <ac:chgData name="Alkesh Shukla" userId="a93097ac3a4167bc" providerId="LiveId" clId="{8F421BB1-C0EC-448F-9C84-64A6A7A7740F}" dt="2024-02-13T02:55:13.081" v="875" actId="22"/>
          <ac:spMkLst>
            <pc:docMk/>
            <pc:sldMk cId="777090006" sldId="281"/>
            <ac:spMk id="3" creationId="{96813CE3-314A-8567-5C0F-58341BE24186}"/>
          </ac:spMkLst>
        </pc:spChg>
        <pc:picChg chg="del mod">
          <ac:chgData name="Alkesh Shukla" userId="a93097ac3a4167bc" providerId="LiveId" clId="{8F421BB1-C0EC-448F-9C84-64A6A7A7740F}" dt="2024-02-13T02:54:02.890" v="873" actId="478"/>
          <ac:picMkLst>
            <pc:docMk/>
            <pc:sldMk cId="777090006" sldId="281"/>
            <ac:picMk id="6" creationId="{D8B27EB4-971B-E654-10CF-50F43EC7D035}"/>
          </ac:picMkLst>
        </pc:picChg>
      </pc:sldChg>
      <pc:sldChg chg="addSp delSp modSp new mod ord">
        <pc:chgData name="Alkesh Shukla" userId="a93097ac3a4167bc" providerId="LiveId" clId="{8F421BB1-C0EC-448F-9C84-64A6A7A7740F}" dt="2024-02-13T03:41:21.047" v="1161" actId="20577"/>
        <pc:sldMkLst>
          <pc:docMk/>
          <pc:sldMk cId="2735269483" sldId="282"/>
        </pc:sldMkLst>
        <pc:spChg chg="mod">
          <ac:chgData name="Alkesh Shukla" userId="a93097ac3a4167bc" providerId="LiveId" clId="{8F421BB1-C0EC-448F-9C84-64A6A7A7740F}" dt="2024-02-03T13:47:10.801" v="866" actId="1076"/>
          <ac:spMkLst>
            <pc:docMk/>
            <pc:sldMk cId="2735269483" sldId="282"/>
            <ac:spMk id="2" creationId="{61195FD2-75BB-AB3E-29F3-DB5CFA265C0A}"/>
          </ac:spMkLst>
        </pc:spChg>
        <pc:graphicFrameChg chg="add mod modGraphic">
          <ac:chgData name="Alkesh Shukla" userId="a93097ac3a4167bc" providerId="LiveId" clId="{8F421BB1-C0EC-448F-9C84-64A6A7A7740F}" dt="2024-02-13T03:41:21.047" v="1161" actId="20577"/>
          <ac:graphicFrameMkLst>
            <pc:docMk/>
            <pc:sldMk cId="2735269483" sldId="282"/>
            <ac:graphicFrameMk id="3" creationId="{3CEF513E-3EF3-9DC4-A90F-6CA39B5FAA8B}"/>
          </ac:graphicFrameMkLst>
        </pc:graphicFrameChg>
        <pc:graphicFrameChg chg="add del mod modGraphic">
          <ac:chgData name="Alkesh Shukla" userId="a93097ac3a4167bc" providerId="LiveId" clId="{8F421BB1-C0EC-448F-9C84-64A6A7A7740F}" dt="2024-02-03T13:30:54.743" v="808" actId="3680"/>
          <ac:graphicFrameMkLst>
            <pc:docMk/>
            <pc:sldMk cId="2735269483" sldId="282"/>
            <ac:graphicFrameMk id="4" creationId="{85A504B3-3DF0-B0E4-6A58-820E3D7C5E4D}"/>
          </ac:graphicFrameMkLst>
        </pc:graphicFrameChg>
      </pc:sldChg>
      <pc:sldChg chg="addSp delSp modSp new mod">
        <pc:chgData name="Alkesh Shukla" userId="a93097ac3a4167bc" providerId="LiveId" clId="{8F421BB1-C0EC-448F-9C84-64A6A7A7740F}" dt="2024-02-26T04:23:56.940" v="1823" actId="1076"/>
        <pc:sldMkLst>
          <pc:docMk/>
          <pc:sldMk cId="1972491127" sldId="283"/>
        </pc:sldMkLst>
        <pc:spChg chg="mod">
          <ac:chgData name="Alkesh Shukla" userId="a93097ac3a4167bc" providerId="LiveId" clId="{8F421BB1-C0EC-448F-9C84-64A6A7A7740F}" dt="2024-02-13T02:55:51.683" v="883" actId="14100"/>
          <ac:spMkLst>
            <pc:docMk/>
            <pc:sldMk cId="1972491127" sldId="283"/>
            <ac:spMk id="2" creationId="{215E953B-73C4-2739-23AC-1D00BB3709D3}"/>
          </ac:spMkLst>
        </pc:spChg>
        <pc:spChg chg="del mod">
          <ac:chgData name="Alkesh Shukla" userId="a93097ac3a4167bc" providerId="LiveId" clId="{8F421BB1-C0EC-448F-9C84-64A6A7A7740F}" dt="2024-02-13T02:58:06.199" v="893" actId="478"/>
          <ac:spMkLst>
            <pc:docMk/>
            <pc:sldMk cId="1972491127" sldId="283"/>
            <ac:spMk id="3" creationId="{29F1955A-E589-8A64-BCDD-93AC1005EE8D}"/>
          </ac:spMkLst>
        </pc:spChg>
        <pc:spChg chg="add del">
          <ac:chgData name="Alkesh Shukla" userId="a93097ac3a4167bc" providerId="LiveId" clId="{8F421BB1-C0EC-448F-9C84-64A6A7A7740F}" dt="2024-02-26T03:53:25.080" v="1222" actId="22"/>
          <ac:spMkLst>
            <pc:docMk/>
            <pc:sldMk cId="1972491127" sldId="283"/>
            <ac:spMk id="4" creationId="{A8422396-39FF-C068-0F8C-2911F8A80096}"/>
          </ac:spMkLst>
        </pc:spChg>
        <pc:spChg chg="add del mod">
          <ac:chgData name="Alkesh Shukla" userId="a93097ac3a4167bc" providerId="LiveId" clId="{8F421BB1-C0EC-448F-9C84-64A6A7A7740F}" dt="2024-02-26T03:53:39.107" v="1226" actId="11529"/>
          <ac:spMkLst>
            <pc:docMk/>
            <pc:sldMk cId="1972491127" sldId="283"/>
            <ac:spMk id="5" creationId="{68B207ED-2F14-1067-C3C5-0A533B589417}"/>
          </ac:spMkLst>
        </pc:spChg>
        <pc:spChg chg="add del mod topLvl">
          <ac:chgData name="Alkesh Shukla" userId="a93097ac3a4167bc" providerId="LiveId" clId="{8F421BB1-C0EC-448F-9C84-64A6A7A7740F}" dt="2024-02-13T03:18:14.245" v="1077" actId="478"/>
          <ac:spMkLst>
            <pc:docMk/>
            <pc:sldMk cId="1972491127" sldId="283"/>
            <ac:spMk id="5" creationId="{9B65548E-5E37-AB0C-D426-9459FB5973C9}"/>
          </ac:spMkLst>
        </pc:spChg>
        <pc:spChg chg="add mod topLvl">
          <ac:chgData name="Alkesh Shukla" userId="a93097ac3a4167bc" providerId="LiveId" clId="{8F421BB1-C0EC-448F-9C84-64A6A7A7740F}" dt="2024-02-13T03:18:14.245" v="1077" actId="478"/>
          <ac:spMkLst>
            <pc:docMk/>
            <pc:sldMk cId="1972491127" sldId="283"/>
            <ac:spMk id="6" creationId="{23A1026B-875E-840F-1015-8BA1D1EF4CB4}"/>
          </ac:spMkLst>
        </pc:spChg>
        <pc:spChg chg="add mod">
          <ac:chgData name="Alkesh Shukla" userId="a93097ac3a4167bc" providerId="LiveId" clId="{8F421BB1-C0EC-448F-9C84-64A6A7A7740F}" dt="2024-02-26T03:55:21.704" v="1258" actId="20577"/>
          <ac:spMkLst>
            <pc:docMk/>
            <pc:sldMk cId="1972491127" sldId="283"/>
            <ac:spMk id="7" creationId="{D233AC8A-F91B-09DA-AAB4-3B9D19E735CC}"/>
          </ac:spMkLst>
        </pc:spChg>
        <pc:spChg chg="add mod">
          <ac:chgData name="Alkesh Shukla" userId="a93097ac3a4167bc" providerId="LiveId" clId="{8F421BB1-C0EC-448F-9C84-64A6A7A7740F}" dt="2024-02-26T03:57:24.417" v="1316" actId="1076"/>
          <ac:spMkLst>
            <pc:docMk/>
            <pc:sldMk cId="1972491127" sldId="283"/>
            <ac:spMk id="8" creationId="{3243403D-438E-5777-D801-71D6AC1C8517}"/>
          </ac:spMkLst>
        </pc:spChg>
        <pc:spChg chg="add mod">
          <ac:chgData name="Alkesh Shukla" userId="a93097ac3a4167bc" providerId="LiveId" clId="{8F421BB1-C0EC-448F-9C84-64A6A7A7740F}" dt="2024-02-13T03:00:06.162" v="911" actId="1076"/>
          <ac:spMkLst>
            <pc:docMk/>
            <pc:sldMk cId="1972491127" sldId="283"/>
            <ac:spMk id="8" creationId="{CEA83D78-A3A8-8232-E562-24C0A60B0E54}"/>
          </ac:spMkLst>
        </pc:spChg>
        <pc:spChg chg="add mod">
          <ac:chgData name="Alkesh Shukla" userId="a93097ac3a4167bc" providerId="LiveId" clId="{8F421BB1-C0EC-448F-9C84-64A6A7A7740F}" dt="2024-02-13T03:00:10.033" v="912" actId="122"/>
          <ac:spMkLst>
            <pc:docMk/>
            <pc:sldMk cId="1972491127" sldId="283"/>
            <ac:spMk id="9" creationId="{5AA182B4-D600-B86F-3B05-0F0F131333ED}"/>
          </ac:spMkLst>
        </pc:spChg>
        <pc:spChg chg="add mod">
          <ac:chgData name="Alkesh Shukla" userId="a93097ac3a4167bc" providerId="LiveId" clId="{8F421BB1-C0EC-448F-9C84-64A6A7A7740F}" dt="2024-02-26T04:00:51.506" v="1343" actId="1076"/>
          <ac:spMkLst>
            <pc:docMk/>
            <pc:sldMk cId="1972491127" sldId="283"/>
            <ac:spMk id="9" creationId="{CF1167E3-D430-5775-208E-B8FF85D8856F}"/>
          </ac:spMkLst>
        </pc:spChg>
        <pc:spChg chg="add mod">
          <ac:chgData name="Alkesh Shukla" userId="a93097ac3a4167bc" providerId="LiveId" clId="{8F421BB1-C0EC-448F-9C84-64A6A7A7740F}" dt="2024-02-26T03:56:40.350" v="1310" actId="20577"/>
          <ac:spMkLst>
            <pc:docMk/>
            <pc:sldMk cId="1972491127" sldId="283"/>
            <ac:spMk id="10" creationId="{FFB40305-2693-302A-6B32-75890642435F}"/>
          </ac:spMkLst>
        </pc:spChg>
        <pc:spChg chg="add mod">
          <ac:chgData name="Alkesh Shukla" userId="a93097ac3a4167bc" providerId="LiveId" clId="{8F421BB1-C0EC-448F-9C84-64A6A7A7740F}" dt="2024-02-13T03:01:31.555" v="931" actId="1076"/>
          <ac:spMkLst>
            <pc:docMk/>
            <pc:sldMk cId="1972491127" sldId="283"/>
            <ac:spMk id="11" creationId="{E94C396B-D59D-E48D-06BC-387875D360D2}"/>
          </ac:spMkLst>
        </pc:spChg>
        <pc:spChg chg="add mod">
          <ac:chgData name="Alkesh Shukla" userId="a93097ac3a4167bc" providerId="LiveId" clId="{8F421BB1-C0EC-448F-9C84-64A6A7A7740F}" dt="2024-02-13T03:00:39.778" v="918"/>
          <ac:spMkLst>
            <pc:docMk/>
            <pc:sldMk cId="1972491127" sldId="283"/>
            <ac:spMk id="12" creationId="{4B90C8D8-596D-B977-0C00-4AE3428E8A61}"/>
          </ac:spMkLst>
        </pc:spChg>
        <pc:spChg chg="del mod topLvl">
          <ac:chgData name="Alkesh Shukla" userId="a93097ac3a4167bc" providerId="LiveId" clId="{8F421BB1-C0EC-448F-9C84-64A6A7A7740F}" dt="2024-02-13T03:02:39.776" v="946" actId="478"/>
          <ac:spMkLst>
            <pc:docMk/>
            <pc:sldMk cId="1972491127" sldId="283"/>
            <ac:spMk id="14" creationId="{00F910E1-8913-5726-1EE7-4D0C86E09F6A}"/>
          </ac:spMkLst>
        </pc:spChg>
        <pc:spChg chg="mod topLvl">
          <ac:chgData name="Alkesh Shukla" userId="a93097ac3a4167bc" providerId="LiveId" clId="{8F421BB1-C0EC-448F-9C84-64A6A7A7740F}" dt="2024-02-13T03:02:39.776" v="946" actId="478"/>
          <ac:spMkLst>
            <pc:docMk/>
            <pc:sldMk cId="1972491127" sldId="283"/>
            <ac:spMk id="15" creationId="{0AD0A441-F2B3-683D-29BA-25F031EF52EE}"/>
          </ac:spMkLst>
        </pc:spChg>
        <pc:spChg chg="del mod topLvl">
          <ac:chgData name="Alkesh Shukla" userId="a93097ac3a4167bc" providerId="LiveId" clId="{8F421BB1-C0EC-448F-9C84-64A6A7A7740F}" dt="2024-02-13T03:03:01.280" v="950" actId="478"/>
          <ac:spMkLst>
            <pc:docMk/>
            <pc:sldMk cId="1972491127" sldId="283"/>
            <ac:spMk id="17" creationId="{61878D9D-008F-66A0-DC5F-D16628EDDBDF}"/>
          </ac:spMkLst>
        </pc:spChg>
        <pc:spChg chg="mod topLvl">
          <ac:chgData name="Alkesh Shukla" userId="a93097ac3a4167bc" providerId="LiveId" clId="{8F421BB1-C0EC-448F-9C84-64A6A7A7740F}" dt="2024-02-26T04:01:34.314" v="1353"/>
          <ac:spMkLst>
            <pc:docMk/>
            <pc:sldMk cId="1972491127" sldId="283"/>
            <ac:spMk id="18" creationId="{9D5B56C2-9207-F4A4-F694-A4365C24D746}"/>
          </ac:spMkLst>
        </pc:spChg>
        <pc:spChg chg="mod">
          <ac:chgData name="Alkesh Shukla" userId="a93097ac3a4167bc" providerId="LiveId" clId="{8F421BB1-C0EC-448F-9C84-64A6A7A7740F}" dt="2024-02-13T03:02:45.760" v="947"/>
          <ac:spMkLst>
            <pc:docMk/>
            <pc:sldMk cId="1972491127" sldId="283"/>
            <ac:spMk id="20" creationId="{8DA102C9-88BE-158B-86EC-45D5FC8C6E32}"/>
          </ac:spMkLst>
        </pc:spChg>
        <pc:spChg chg="mod">
          <ac:chgData name="Alkesh Shukla" userId="a93097ac3a4167bc" providerId="LiveId" clId="{8F421BB1-C0EC-448F-9C84-64A6A7A7740F}" dt="2024-02-13T03:05:46.044" v="986" actId="255"/>
          <ac:spMkLst>
            <pc:docMk/>
            <pc:sldMk cId="1972491127" sldId="283"/>
            <ac:spMk id="21" creationId="{CC4D220E-E846-FB36-23C9-1E0CE19E82CB}"/>
          </ac:spMkLst>
        </pc:spChg>
        <pc:spChg chg="mod">
          <ac:chgData name="Alkesh Shukla" userId="a93097ac3a4167bc" providerId="LiveId" clId="{8F421BB1-C0EC-448F-9C84-64A6A7A7740F}" dt="2024-02-13T03:02:57.072" v="949"/>
          <ac:spMkLst>
            <pc:docMk/>
            <pc:sldMk cId="1972491127" sldId="283"/>
            <ac:spMk id="23" creationId="{B4E2C146-C346-2A07-5614-12F59DA5C309}"/>
          </ac:spMkLst>
        </pc:spChg>
        <pc:spChg chg="mod">
          <ac:chgData name="Alkesh Shukla" userId="a93097ac3a4167bc" providerId="LiveId" clId="{8F421BB1-C0EC-448F-9C84-64A6A7A7740F}" dt="2024-02-13T03:05:35.497" v="984" actId="255"/>
          <ac:spMkLst>
            <pc:docMk/>
            <pc:sldMk cId="1972491127" sldId="283"/>
            <ac:spMk id="24" creationId="{66C6E07A-7F8A-E8F1-312F-636780B5E57A}"/>
          </ac:spMkLst>
        </pc:spChg>
        <pc:spChg chg="del mod topLvl">
          <ac:chgData name="Alkesh Shukla" userId="a93097ac3a4167bc" providerId="LiveId" clId="{8F421BB1-C0EC-448F-9C84-64A6A7A7740F}" dt="2024-02-13T03:18:22.343" v="1079" actId="478"/>
          <ac:spMkLst>
            <pc:docMk/>
            <pc:sldMk cId="1972491127" sldId="283"/>
            <ac:spMk id="26" creationId="{8C679FE8-953B-F723-9DAF-BEF602FE4C3D}"/>
          </ac:spMkLst>
        </pc:spChg>
        <pc:spChg chg="mod topLvl">
          <ac:chgData name="Alkesh Shukla" userId="a93097ac3a4167bc" providerId="LiveId" clId="{8F421BB1-C0EC-448F-9C84-64A6A7A7740F}" dt="2024-02-13T03:18:22.343" v="1079" actId="478"/>
          <ac:spMkLst>
            <pc:docMk/>
            <pc:sldMk cId="1972491127" sldId="283"/>
            <ac:spMk id="27" creationId="{970AD345-C116-6E7C-29CB-947C005FEA53}"/>
          </ac:spMkLst>
        </pc:spChg>
        <pc:spChg chg="add del">
          <ac:chgData name="Alkesh Shukla" userId="a93097ac3a4167bc" providerId="LiveId" clId="{8F421BB1-C0EC-448F-9C84-64A6A7A7740F}" dt="2024-02-13T03:03:57.757" v="958" actId="22"/>
          <ac:spMkLst>
            <pc:docMk/>
            <pc:sldMk cId="1972491127" sldId="283"/>
            <ac:spMk id="29" creationId="{3CC81A9D-8E37-DBE1-3F91-BB2A932FECA6}"/>
          </ac:spMkLst>
        </pc:spChg>
        <pc:spChg chg="add del">
          <ac:chgData name="Alkesh Shukla" userId="a93097ac3a4167bc" providerId="LiveId" clId="{8F421BB1-C0EC-448F-9C84-64A6A7A7740F}" dt="2024-02-13T03:04:10.633" v="972" actId="22"/>
          <ac:spMkLst>
            <pc:docMk/>
            <pc:sldMk cId="1972491127" sldId="283"/>
            <ac:spMk id="31" creationId="{85CCA932-7C65-54D7-E29A-3CCD7B86E02A}"/>
          </ac:spMkLst>
        </pc:spChg>
        <pc:spChg chg="add mod">
          <ac:chgData name="Alkesh Shukla" userId="a93097ac3a4167bc" providerId="LiveId" clId="{8F421BB1-C0EC-448F-9C84-64A6A7A7740F}" dt="2024-02-13T03:05:29.260" v="983" actId="255"/>
          <ac:spMkLst>
            <pc:docMk/>
            <pc:sldMk cId="1972491127" sldId="283"/>
            <ac:spMk id="33" creationId="{2DD01B5A-A872-74D1-7CF6-1CA3B92F351D}"/>
          </ac:spMkLst>
        </pc:spChg>
        <pc:spChg chg="add del mod">
          <ac:chgData name="Alkesh Shukla" userId="a93097ac3a4167bc" providerId="LiveId" clId="{8F421BB1-C0EC-448F-9C84-64A6A7A7740F}" dt="2024-02-13T03:09:54.509" v="1008"/>
          <ac:spMkLst>
            <pc:docMk/>
            <pc:sldMk cId="1972491127" sldId="283"/>
            <ac:spMk id="35" creationId="{C90F9109-E211-359A-12DA-205A6471A3C7}"/>
          </ac:spMkLst>
        </pc:spChg>
        <pc:spChg chg="add del mod">
          <ac:chgData name="Alkesh Shukla" userId="a93097ac3a4167bc" providerId="LiveId" clId="{8F421BB1-C0EC-448F-9C84-64A6A7A7740F}" dt="2024-02-13T03:09:47.236" v="1003" actId="478"/>
          <ac:spMkLst>
            <pc:docMk/>
            <pc:sldMk cId="1972491127" sldId="283"/>
            <ac:spMk id="37" creationId="{FAB69B17-D93F-999D-21A2-1B8C876EE995}"/>
          </ac:spMkLst>
        </pc:spChg>
        <pc:spChg chg="add del mod">
          <ac:chgData name="Alkesh Shukla" userId="a93097ac3a4167bc" providerId="LiveId" clId="{8F421BB1-C0EC-448F-9C84-64A6A7A7740F}" dt="2024-02-13T03:18:08.339" v="1075"/>
          <ac:spMkLst>
            <pc:docMk/>
            <pc:sldMk cId="1972491127" sldId="283"/>
            <ac:spMk id="39" creationId="{6B59DB9F-36F0-6EBA-932C-2C089600CF7E}"/>
          </ac:spMkLst>
        </pc:spChg>
        <pc:spChg chg="mod">
          <ac:chgData name="Alkesh Shukla" userId="a93097ac3a4167bc" providerId="LiveId" clId="{8F421BB1-C0EC-448F-9C84-64A6A7A7740F}" dt="2024-02-13T03:18:37.086" v="1080"/>
          <ac:spMkLst>
            <pc:docMk/>
            <pc:sldMk cId="1972491127" sldId="283"/>
            <ac:spMk id="41" creationId="{17D491EB-68E0-7544-9927-2784F72E6636}"/>
          </ac:spMkLst>
        </pc:spChg>
        <pc:spChg chg="mod">
          <ac:chgData name="Alkesh Shukla" userId="a93097ac3a4167bc" providerId="LiveId" clId="{8F421BB1-C0EC-448F-9C84-64A6A7A7740F}" dt="2024-02-13T03:19:03.151" v="1082"/>
          <ac:spMkLst>
            <pc:docMk/>
            <pc:sldMk cId="1972491127" sldId="283"/>
            <ac:spMk id="42" creationId="{2A78AE1C-3E39-67A4-6D4A-932FAAD3353F}"/>
          </ac:spMkLst>
        </pc:spChg>
        <pc:spChg chg="mod">
          <ac:chgData name="Alkesh Shukla" userId="a93097ac3a4167bc" providerId="LiveId" clId="{8F421BB1-C0EC-448F-9C84-64A6A7A7740F}" dt="2024-02-13T03:18:50.677" v="1081"/>
          <ac:spMkLst>
            <pc:docMk/>
            <pc:sldMk cId="1972491127" sldId="283"/>
            <ac:spMk id="44" creationId="{551AF0E1-B45F-7BDF-FA65-0562ADFC778E}"/>
          </ac:spMkLst>
        </pc:spChg>
        <pc:spChg chg="mod">
          <ac:chgData name="Alkesh Shukla" userId="a93097ac3a4167bc" providerId="LiveId" clId="{8F421BB1-C0EC-448F-9C84-64A6A7A7740F}" dt="2024-02-13T03:19:13.504" v="1083"/>
          <ac:spMkLst>
            <pc:docMk/>
            <pc:sldMk cId="1972491127" sldId="283"/>
            <ac:spMk id="45" creationId="{7D8093C7-3E2F-A709-B4BE-08D13F86C98E}"/>
          </ac:spMkLst>
        </pc:spChg>
        <pc:spChg chg="add mod">
          <ac:chgData name="Alkesh Shukla" userId="a93097ac3a4167bc" providerId="LiveId" clId="{8F421BB1-C0EC-448F-9C84-64A6A7A7740F}" dt="2024-02-26T04:07:02.664" v="1569" actId="20577"/>
          <ac:spMkLst>
            <pc:docMk/>
            <pc:sldMk cId="1972491127" sldId="283"/>
            <ac:spMk id="49" creationId="{768195A9-35BE-6785-DB4C-48786D4342D4}"/>
          </ac:spMkLst>
        </pc:spChg>
        <pc:spChg chg="add del mod">
          <ac:chgData name="Alkesh Shukla" userId="a93097ac3a4167bc" providerId="LiveId" clId="{8F421BB1-C0EC-448F-9C84-64A6A7A7740F}" dt="2024-02-26T04:07:40.586" v="1575"/>
          <ac:spMkLst>
            <pc:docMk/>
            <pc:sldMk cId="1972491127" sldId="283"/>
            <ac:spMk id="50" creationId="{59D446C7-2648-AC02-CCDA-7BBFAAC36356}"/>
          </ac:spMkLst>
        </pc:spChg>
        <pc:spChg chg="add mod">
          <ac:chgData name="Alkesh Shukla" userId="a93097ac3a4167bc" providerId="LiveId" clId="{8F421BB1-C0EC-448F-9C84-64A6A7A7740F}" dt="2024-02-26T04:10:16.082" v="1604" actId="313"/>
          <ac:spMkLst>
            <pc:docMk/>
            <pc:sldMk cId="1972491127" sldId="283"/>
            <ac:spMk id="51" creationId="{B10F16B9-4AE4-A32F-A624-DF2556ECD357}"/>
          </ac:spMkLst>
        </pc:spChg>
        <pc:spChg chg="add mod">
          <ac:chgData name="Alkesh Shukla" userId="a93097ac3a4167bc" providerId="LiveId" clId="{8F421BB1-C0EC-448F-9C84-64A6A7A7740F}" dt="2024-02-26T04:14:00.522" v="1736" actId="20577"/>
          <ac:spMkLst>
            <pc:docMk/>
            <pc:sldMk cId="1972491127" sldId="283"/>
            <ac:spMk id="52" creationId="{724DEC41-CAC1-97B5-DDEE-394F44C20EA0}"/>
          </ac:spMkLst>
        </pc:spChg>
        <pc:spChg chg="add mod">
          <ac:chgData name="Alkesh Shukla" userId="a93097ac3a4167bc" providerId="LiveId" clId="{8F421BB1-C0EC-448F-9C84-64A6A7A7740F}" dt="2024-02-26T04:16:11.803" v="1777" actId="20577"/>
          <ac:spMkLst>
            <pc:docMk/>
            <pc:sldMk cId="1972491127" sldId="283"/>
            <ac:spMk id="53" creationId="{4A37F02E-253C-CCC9-E819-A3A4D33034BE}"/>
          </ac:spMkLst>
        </pc:spChg>
        <pc:spChg chg="add mod">
          <ac:chgData name="Alkesh Shukla" userId="a93097ac3a4167bc" providerId="LiveId" clId="{8F421BB1-C0EC-448F-9C84-64A6A7A7740F}" dt="2024-02-26T04:19:33.672" v="1786"/>
          <ac:spMkLst>
            <pc:docMk/>
            <pc:sldMk cId="1972491127" sldId="283"/>
            <ac:spMk id="54" creationId="{12753913-702E-59E9-9EDD-8119DDB4BD21}"/>
          </ac:spMkLst>
        </pc:spChg>
        <pc:spChg chg="add mod">
          <ac:chgData name="Alkesh Shukla" userId="a93097ac3a4167bc" providerId="LiveId" clId="{8F421BB1-C0EC-448F-9C84-64A6A7A7740F}" dt="2024-02-26T04:19:43.568" v="1787"/>
          <ac:spMkLst>
            <pc:docMk/>
            <pc:sldMk cId="1972491127" sldId="283"/>
            <ac:spMk id="55" creationId="{4A392DC3-472C-525A-A229-5CFA9A05CAA7}"/>
          </ac:spMkLst>
        </pc:spChg>
        <pc:spChg chg="add del">
          <ac:chgData name="Alkesh Shukla" userId="a93097ac3a4167bc" providerId="LiveId" clId="{8F421BB1-C0EC-448F-9C84-64A6A7A7740F}" dt="2024-02-26T04:20:08.059" v="1789" actId="11529"/>
          <ac:spMkLst>
            <pc:docMk/>
            <pc:sldMk cId="1972491127" sldId="283"/>
            <ac:spMk id="56" creationId="{01249803-B833-6E24-FDFF-039728429164}"/>
          </ac:spMkLst>
        </pc:spChg>
        <pc:spChg chg="add mod">
          <ac:chgData name="Alkesh Shukla" userId="a93097ac3a4167bc" providerId="LiveId" clId="{8F421BB1-C0EC-448F-9C84-64A6A7A7740F}" dt="2024-02-26T04:21:02.773" v="1795" actId="1076"/>
          <ac:spMkLst>
            <pc:docMk/>
            <pc:sldMk cId="1972491127" sldId="283"/>
            <ac:spMk id="57" creationId="{558BF527-4B31-54E7-C81D-1CF40C64DC46}"/>
          </ac:spMkLst>
        </pc:spChg>
        <pc:spChg chg="add del">
          <ac:chgData name="Alkesh Shukla" userId="a93097ac3a4167bc" providerId="LiveId" clId="{8F421BB1-C0EC-448F-9C84-64A6A7A7740F}" dt="2024-02-26T04:20:56.569" v="1794" actId="11529"/>
          <ac:spMkLst>
            <pc:docMk/>
            <pc:sldMk cId="1972491127" sldId="283"/>
            <ac:spMk id="58" creationId="{7D2B73CF-945E-54F9-AAF1-80CDC3135AD0}"/>
          </ac:spMkLst>
        </pc:spChg>
        <pc:spChg chg="add del">
          <ac:chgData name="Alkesh Shukla" userId="a93097ac3a4167bc" providerId="LiveId" clId="{8F421BB1-C0EC-448F-9C84-64A6A7A7740F}" dt="2024-02-26T04:21:16.193" v="1797" actId="11529"/>
          <ac:spMkLst>
            <pc:docMk/>
            <pc:sldMk cId="1972491127" sldId="283"/>
            <ac:spMk id="59" creationId="{8CADAFF2-3955-A035-2FF2-3E1709FA534B}"/>
          </ac:spMkLst>
        </pc:spChg>
        <pc:spChg chg="add mod">
          <ac:chgData name="Alkesh Shukla" userId="a93097ac3a4167bc" providerId="LiveId" clId="{8F421BB1-C0EC-448F-9C84-64A6A7A7740F}" dt="2024-02-26T04:21:35.763" v="1800" actId="13822"/>
          <ac:spMkLst>
            <pc:docMk/>
            <pc:sldMk cId="1972491127" sldId="283"/>
            <ac:spMk id="60" creationId="{5B8C56BD-9E09-E219-2E60-2CEAA4602F71}"/>
          </ac:spMkLst>
        </pc:spChg>
        <pc:spChg chg="add del mod">
          <ac:chgData name="Alkesh Shukla" userId="a93097ac3a4167bc" providerId="LiveId" clId="{8F421BB1-C0EC-448F-9C84-64A6A7A7740F}" dt="2024-02-26T04:22:06.276" v="1804" actId="11529"/>
          <ac:spMkLst>
            <pc:docMk/>
            <pc:sldMk cId="1972491127" sldId="283"/>
            <ac:spMk id="61" creationId="{C71F148C-4D2D-2266-835F-D032F0531C22}"/>
          </ac:spMkLst>
        </pc:spChg>
        <pc:spChg chg="add del mod">
          <ac:chgData name="Alkesh Shukla" userId="a93097ac3a4167bc" providerId="LiveId" clId="{8F421BB1-C0EC-448F-9C84-64A6A7A7740F}" dt="2024-02-26T04:22:23.988" v="1808" actId="11529"/>
          <ac:spMkLst>
            <pc:docMk/>
            <pc:sldMk cId="1972491127" sldId="283"/>
            <ac:spMk id="62" creationId="{B46AF3C1-8679-0096-215E-94A548A0E70F}"/>
          </ac:spMkLst>
        </pc:spChg>
        <pc:spChg chg="add mod">
          <ac:chgData name="Alkesh Shukla" userId="a93097ac3a4167bc" providerId="LiveId" clId="{8F421BB1-C0EC-448F-9C84-64A6A7A7740F}" dt="2024-02-26T04:22:49.937" v="1812" actId="1076"/>
          <ac:spMkLst>
            <pc:docMk/>
            <pc:sldMk cId="1972491127" sldId="283"/>
            <ac:spMk id="63" creationId="{973A06A0-38ED-5BD7-89AE-8A8197D8E0D2}"/>
          </ac:spMkLst>
        </pc:spChg>
        <pc:grpChg chg="add del mod">
          <ac:chgData name="Alkesh Shukla" userId="a93097ac3a4167bc" providerId="LiveId" clId="{8F421BB1-C0EC-448F-9C84-64A6A7A7740F}" dt="2024-02-13T03:18:14.245" v="1077" actId="478"/>
          <ac:grpSpMkLst>
            <pc:docMk/>
            <pc:sldMk cId="1972491127" sldId="283"/>
            <ac:grpSpMk id="4" creationId="{C4A74874-D7BF-6359-14DD-57A77CB8974C}"/>
          </ac:grpSpMkLst>
        </pc:grpChg>
        <pc:grpChg chg="add del mod">
          <ac:chgData name="Alkesh Shukla" userId="a93097ac3a4167bc" providerId="LiveId" clId="{8F421BB1-C0EC-448F-9C84-64A6A7A7740F}" dt="2024-02-13T03:00:22.636" v="917" actId="478"/>
          <ac:grpSpMkLst>
            <pc:docMk/>
            <pc:sldMk cId="1972491127" sldId="283"/>
            <ac:grpSpMk id="7" creationId="{814EC591-540E-EE40-CD75-02A3464C11B2}"/>
          </ac:grpSpMkLst>
        </pc:grpChg>
        <pc:grpChg chg="add del mod">
          <ac:chgData name="Alkesh Shukla" userId="a93097ac3a4167bc" providerId="LiveId" clId="{8F421BB1-C0EC-448F-9C84-64A6A7A7740F}" dt="2024-02-13T03:01:33.543" v="933" actId="478"/>
          <ac:grpSpMkLst>
            <pc:docMk/>
            <pc:sldMk cId="1972491127" sldId="283"/>
            <ac:grpSpMk id="10" creationId="{541F1318-7C73-46A5-0382-D5E285B7742F}"/>
          </ac:grpSpMkLst>
        </pc:grpChg>
        <pc:grpChg chg="add del mod">
          <ac:chgData name="Alkesh Shukla" userId="a93097ac3a4167bc" providerId="LiveId" clId="{8F421BB1-C0EC-448F-9C84-64A6A7A7740F}" dt="2024-02-13T03:02:39.776" v="946" actId="478"/>
          <ac:grpSpMkLst>
            <pc:docMk/>
            <pc:sldMk cId="1972491127" sldId="283"/>
            <ac:grpSpMk id="13" creationId="{276144EE-52E3-332D-0D16-0B40BB59D9C3}"/>
          </ac:grpSpMkLst>
        </pc:grpChg>
        <pc:grpChg chg="add del mod">
          <ac:chgData name="Alkesh Shukla" userId="a93097ac3a4167bc" providerId="LiveId" clId="{8F421BB1-C0EC-448F-9C84-64A6A7A7740F}" dt="2024-02-13T03:03:01.280" v="950" actId="478"/>
          <ac:grpSpMkLst>
            <pc:docMk/>
            <pc:sldMk cId="1972491127" sldId="283"/>
            <ac:grpSpMk id="16" creationId="{18E12314-AF4F-AB57-0E3B-DB1C7B244740}"/>
          </ac:grpSpMkLst>
        </pc:grpChg>
        <pc:grpChg chg="add del mod">
          <ac:chgData name="Alkesh Shukla" userId="a93097ac3a4167bc" providerId="LiveId" clId="{8F421BB1-C0EC-448F-9C84-64A6A7A7740F}" dt="2024-02-13T03:18:08.339" v="1073" actId="478"/>
          <ac:grpSpMkLst>
            <pc:docMk/>
            <pc:sldMk cId="1972491127" sldId="283"/>
            <ac:grpSpMk id="19" creationId="{BFED7C5B-CF2B-2689-4A3B-65D71F283C52}"/>
          </ac:grpSpMkLst>
        </pc:grpChg>
        <pc:grpChg chg="add del mod">
          <ac:chgData name="Alkesh Shukla" userId="a93097ac3a4167bc" providerId="LiveId" clId="{8F421BB1-C0EC-448F-9C84-64A6A7A7740F}" dt="2024-02-13T03:18:16.790" v="1078" actId="478"/>
          <ac:grpSpMkLst>
            <pc:docMk/>
            <pc:sldMk cId="1972491127" sldId="283"/>
            <ac:grpSpMk id="22" creationId="{1BFA131D-0F5F-8964-079D-5AF35D34A674}"/>
          </ac:grpSpMkLst>
        </pc:grpChg>
        <pc:grpChg chg="add del mod">
          <ac:chgData name="Alkesh Shukla" userId="a93097ac3a4167bc" providerId="LiveId" clId="{8F421BB1-C0EC-448F-9C84-64A6A7A7740F}" dt="2024-02-13T03:18:22.343" v="1079" actId="478"/>
          <ac:grpSpMkLst>
            <pc:docMk/>
            <pc:sldMk cId="1972491127" sldId="283"/>
            <ac:grpSpMk id="25" creationId="{E1926D5C-E452-1AFE-8732-C9103992BB9C}"/>
          </ac:grpSpMkLst>
        </pc:grpChg>
        <pc:grpChg chg="add del mod">
          <ac:chgData name="Alkesh Shukla" userId="a93097ac3a4167bc" providerId="LiveId" clId="{8F421BB1-C0EC-448F-9C84-64A6A7A7740F}" dt="2024-02-26T03:53:11.291" v="1218" actId="478"/>
          <ac:grpSpMkLst>
            <pc:docMk/>
            <pc:sldMk cId="1972491127" sldId="283"/>
            <ac:grpSpMk id="40" creationId="{3099E049-6F8E-121A-A137-3F994EE2C2AF}"/>
          </ac:grpSpMkLst>
        </pc:grpChg>
        <pc:grpChg chg="add del mod">
          <ac:chgData name="Alkesh Shukla" userId="a93097ac3a4167bc" providerId="LiveId" clId="{8F421BB1-C0EC-448F-9C84-64A6A7A7740F}" dt="2024-02-26T03:53:14.117" v="1220" actId="478"/>
          <ac:grpSpMkLst>
            <pc:docMk/>
            <pc:sldMk cId="1972491127" sldId="283"/>
            <ac:grpSpMk id="43" creationId="{EF2C734B-E2F6-4C3F-65E2-3DC74D17ACD9}"/>
          </ac:grpSpMkLst>
        </pc:grpChg>
        <pc:graphicFrameChg chg="add del mod modGraphic">
          <ac:chgData name="Alkesh Shukla" userId="a93097ac3a4167bc" providerId="LiveId" clId="{8F421BB1-C0EC-448F-9C84-64A6A7A7740F}" dt="2024-02-13T03:10:24.182" v="1015" actId="3680"/>
          <ac:graphicFrameMkLst>
            <pc:docMk/>
            <pc:sldMk cId="1972491127" sldId="283"/>
            <ac:graphicFrameMk id="38" creationId="{5CE5479B-3E29-4B2E-9F27-FF7DA098197C}"/>
          </ac:graphicFrameMkLst>
        </pc:graphicFrameChg>
        <pc:cxnChg chg="add mod">
          <ac:chgData name="Alkesh Shukla" userId="a93097ac3a4167bc" providerId="LiveId" clId="{8F421BB1-C0EC-448F-9C84-64A6A7A7740F}" dt="2024-02-26T03:57:24.417" v="1316" actId="1076"/>
          <ac:cxnSpMkLst>
            <pc:docMk/>
            <pc:sldMk cId="1972491127" sldId="283"/>
            <ac:cxnSpMk id="12" creationId="{7F28E661-F740-A20D-AA50-A48ABF790B69}"/>
          </ac:cxnSpMkLst>
        </pc:cxnChg>
        <pc:cxnChg chg="add del">
          <ac:chgData name="Alkesh Shukla" userId="a93097ac3a4167bc" providerId="LiveId" clId="{8F421BB1-C0EC-448F-9C84-64A6A7A7740F}" dt="2024-02-26T03:57:11.363" v="1314" actId="11529"/>
          <ac:cxnSpMkLst>
            <pc:docMk/>
            <pc:sldMk cId="1972491127" sldId="283"/>
            <ac:cxnSpMk id="16" creationId="{F238A3EF-0910-00A4-DA19-4EA3CD149FFF}"/>
          </ac:cxnSpMkLst>
        </pc:cxnChg>
        <pc:cxnChg chg="add del mod">
          <ac:chgData name="Alkesh Shukla" userId="a93097ac3a4167bc" providerId="LiveId" clId="{8F421BB1-C0EC-448F-9C84-64A6A7A7740F}" dt="2024-02-26T03:58:28.893" v="1332" actId="11529"/>
          <ac:cxnSpMkLst>
            <pc:docMk/>
            <pc:sldMk cId="1972491127" sldId="283"/>
            <ac:cxnSpMk id="21" creationId="{A9211E9C-D7A1-1A63-AD92-2306FDC2EFBF}"/>
          </ac:cxnSpMkLst>
        </pc:cxnChg>
        <pc:cxnChg chg="add mod">
          <ac:chgData name="Alkesh Shukla" userId="a93097ac3a4167bc" providerId="LiveId" clId="{8F421BB1-C0EC-448F-9C84-64A6A7A7740F}" dt="2024-02-26T04:00:51.506" v="1343" actId="1076"/>
          <ac:cxnSpMkLst>
            <pc:docMk/>
            <pc:sldMk cId="1972491127" sldId="283"/>
            <ac:cxnSpMk id="31" creationId="{0A80E65C-5E22-259D-FCD8-2DEDF7D82181}"/>
          </ac:cxnSpMkLst>
        </pc:cxnChg>
        <pc:cxnChg chg="add mod">
          <ac:chgData name="Alkesh Shukla" userId="a93097ac3a4167bc" providerId="LiveId" clId="{8F421BB1-C0EC-448F-9C84-64A6A7A7740F}" dt="2024-02-26T04:00:44.201" v="1341" actId="14100"/>
          <ac:cxnSpMkLst>
            <pc:docMk/>
            <pc:sldMk cId="1972491127" sldId="283"/>
            <ac:cxnSpMk id="38" creationId="{92B0D4D7-3F76-B7F1-B58A-AC6EAC268A2F}"/>
          </ac:cxnSpMkLst>
        </pc:cxnChg>
        <pc:cxnChg chg="add mod">
          <ac:chgData name="Alkesh Shukla" userId="a93097ac3a4167bc" providerId="LiveId" clId="{8F421BB1-C0EC-448F-9C84-64A6A7A7740F}" dt="2024-02-26T04:23:21.127" v="1816" actId="14100"/>
          <ac:cxnSpMkLst>
            <pc:docMk/>
            <pc:sldMk cId="1972491127" sldId="283"/>
            <ac:cxnSpMk id="65" creationId="{CE18F439-BD63-114F-4D58-884A9A0AEDF1}"/>
          </ac:cxnSpMkLst>
        </pc:cxnChg>
        <pc:cxnChg chg="add mod">
          <ac:chgData name="Alkesh Shukla" userId="a93097ac3a4167bc" providerId="LiveId" clId="{8F421BB1-C0EC-448F-9C84-64A6A7A7740F}" dt="2024-02-26T04:23:33.523" v="1818" actId="1076"/>
          <ac:cxnSpMkLst>
            <pc:docMk/>
            <pc:sldMk cId="1972491127" sldId="283"/>
            <ac:cxnSpMk id="69" creationId="{F856EEBB-6D31-5A15-DF9C-F57294E2E4A1}"/>
          </ac:cxnSpMkLst>
        </pc:cxnChg>
        <pc:cxnChg chg="add mod">
          <ac:chgData name="Alkesh Shukla" userId="a93097ac3a4167bc" providerId="LiveId" clId="{8F421BB1-C0EC-448F-9C84-64A6A7A7740F}" dt="2024-02-26T04:23:40.798" v="1820" actId="1076"/>
          <ac:cxnSpMkLst>
            <pc:docMk/>
            <pc:sldMk cId="1972491127" sldId="283"/>
            <ac:cxnSpMk id="70" creationId="{BC677272-3FF5-C7C6-3224-5A93C426C6B8}"/>
          </ac:cxnSpMkLst>
        </pc:cxnChg>
        <pc:cxnChg chg="add mod">
          <ac:chgData name="Alkesh Shukla" userId="a93097ac3a4167bc" providerId="LiveId" clId="{8F421BB1-C0EC-448F-9C84-64A6A7A7740F}" dt="2024-02-26T04:23:56.940" v="1823" actId="1076"/>
          <ac:cxnSpMkLst>
            <pc:docMk/>
            <pc:sldMk cId="1972491127" sldId="283"/>
            <ac:cxnSpMk id="71" creationId="{EA316B10-7312-8984-3798-75CF7EE3A0AA}"/>
          </ac:cxnSpMkLst>
        </pc:cxnChg>
      </pc:sldChg>
      <pc:sldChg chg="addSp delSp modSp new del mod">
        <pc:chgData name="Alkesh Shukla" userId="a93097ac3a4167bc" providerId="LiveId" clId="{8F421BB1-C0EC-448F-9C84-64A6A7A7740F}" dt="2024-02-26T04:17:55.663" v="1778" actId="2696"/>
        <pc:sldMkLst>
          <pc:docMk/>
          <pc:sldMk cId="346171868" sldId="284"/>
        </pc:sldMkLst>
        <pc:spChg chg="mod">
          <ac:chgData name="Alkesh Shukla" userId="a93097ac3a4167bc" providerId="LiveId" clId="{8F421BB1-C0EC-448F-9C84-64A6A7A7740F}" dt="2024-02-13T03:13:01.941" v="1036" actId="1076"/>
          <ac:spMkLst>
            <pc:docMk/>
            <pc:sldMk cId="346171868" sldId="284"/>
            <ac:spMk id="2" creationId="{4D61C08E-25AB-2CFF-F04D-2F75B52F1899}"/>
          </ac:spMkLst>
        </pc:spChg>
        <pc:spChg chg="del mod">
          <ac:chgData name="Alkesh Shukla" userId="a93097ac3a4167bc" providerId="LiveId" clId="{8F421BB1-C0EC-448F-9C84-64A6A7A7740F}" dt="2024-02-13T03:13:34.874" v="1038" actId="478"/>
          <ac:spMkLst>
            <pc:docMk/>
            <pc:sldMk cId="346171868" sldId="284"/>
            <ac:spMk id="3" creationId="{9781883B-24F0-D65B-9E5B-B8EF76330BD9}"/>
          </ac:spMkLst>
        </pc:spChg>
        <pc:spChg chg="add del mod">
          <ac:chgData name="Alkesh Shukla" userId="a93097ac3a4167bc" providerId="LiveId" clId="{8F421BB1-C0EC-448F-9C84-64A6A7A7740F}" dt="2024-02-13T03:13:44.541" v="1040" actId="478"/>
          <ac:spMkLst>
            <pc:docMk/>
            <pc:sldMk cId="346171868" sldId="284"/>
            <ac:spMk id="5" creationId="{05CD4A29-6A72-CF9D-ABF4-893068420AD7}"/>
          </ac:spMkLst>
        </pc:spChg>
        <pc:spChg chg="mod">
          <ac:chgData name="Alkesh Shukla" userId="a93097ac3a4167bc" providerId="LiveId" clId="{8F421BB1-C0EC-448F-9C84-64A6A7A7740F}" dt="2024-02-13T03:14:55.419" v="1047" actId="14100"/>
          <ac:spMkLst>
            <pc:docMk/>
            <pc:sldMk cId="346171868" sldId="284"/>
            <ac:spMk id="7" creationId="{A5059C62-8C3F-ED3E-8531-0CD27D5DEDCA}"/>
          </ac:spMkLst>
        </pc:spChg>
        <pc:spChg chg="mod">
          <ac:chgData name="Alkesh Shukla" userId="a93097ac3a4167bc" providerId="LiveId" clId="{8F421BB1-C0EC-448F-9C84-64A6A7A7740F}" dt="2024-02-13T03:14:00.174" v="1041"/>
          <ac:spMkLst>
            <pc:docMk/>
            <pc:sldMk cId="346171868" sldId="284"/>
            <ac:spMk id="8" creationId="{4C5A91D7-BC21-B77D-E5C4-BBFB039AB241}"/>
          </ac:spMkLst>
        </pc:spChg>
        <pc:spChg chg="mod">
          <ac:chgData name="Alkesh Shukla" userId="a93097ac3a4167bc" providerId="LiveId" clId="{8F421BB1-C0EC-448F-9C84-64A6A7A7740F}" dt="2024-02-13T03:14:29.350" v="1043"/>
          <ac:spMkLst>
            <pc:docMk/>
            <pc:sldMk cId="346171868" sldId="284"/>
            <ac:spMk id="10" creationId="{07953896-865D-4545-DFB4-E0365793B792}"/>
          </ac:spMkLst>
        </pc:spChg>
        <pc:spChg chg="mod">
          <ac:chgData name="Alkesh Shukla" userId="a93097ac3a4167bc" providerId="LiveId" clId="{8F421BB1-C0EC-448F-9C84-64A6A7A7740F}" dt="2024-02-13T03:14:29.350" v="1043"/>
          <ac:spMkLst>
            <pc:docMk/>
            <pc:sldMk cId="346171868" sldId="284"/>
            <ac:spMk id="11" creationId="{05509B77-6F8F-DCDE-9DC5-30244325A3A4}"/>
          </ac:spMkLst>
        </pc:spChg>
        <pc:spChg chg="mod">
          <ac:chgData name="Alkesh Shukla" userId="a93097ac3a4167bc" providerId="LiveId" clId="{8F421BB1-C0EC-448F-9C84-64A6A7A7740F}" dt="2024-02-13T03:15:07.096" v="1049"/>
          <ac:spMkLst>
            <pc:docMk/>
            <pc:sldMk cId="346171868" sldId="284"/>
            <ac:spMk id="13" creationId="{60084C65-2077-6FCD-BDF1-3962CF379BCD}"/>
          </ac:spMkLst>
        </pc:spChg>
        <pc:spChg chg="mod">
          <ac:chgData name="Alkesh Shukla" userId="a93097ac3a4167bc" providerId="LiveId" clId="{8F421BB1-C0EC-448F-9C84-64A6A7A7740F}" dt="2024-02-13T03:15:16.148" v="1053" actId="20577"/>
          <ac:spMkLst>
            <pc:docMk/>
            <pc:sldMk cId="346171868" sldId="284"/>
            <ac:spMk id="14" creationId="{D0749B32-B1C9-ED12-B430-2B9754CAB50F}"/>
          </ac:spMkLst>
        </pc:spChg>
        <pc:spChg chg="add mod">
          <ac:chgData name="Alkesh Shukla" userId="a93097ac3a4167bc" providerId="LiveId" clId="{8F421BB1-C0EC-448F-9C84-64A6A7A7740F}" dt="2024-02-13T03:15:59.819" v="1061" actId="120"/>
          <ac:spMkLst>
            <pc:docMk/>
            <pc:sldMk cId="346171868" sldId="284"/>
            <ac:spMk id="15" creationId="{3EFCEF21-0652-59B3-EF7B-87243805157C}"/>
          </ac:spMkLst>
        </pc:spChg>
        <pc:spChg chg="add mod">
          <ac:chgData name="Alkesh Shukla" userId="a93097ac3a4167bc" providerId="LiveId" clId="{8F421BB1-C0EC-448F-9C84-64A6A7A7740F}" dt="2024-02-13T03:17:19.057" v="1070" actId="1076"/>
          <ac:spMkLst>
            <pc:docMk/>
            <pc:sldMk cId="346171868" sldId="284"/>
            <ac:spMk id="16" creationId="{04706BBB-7DB2-BA12-B25B-EF5425DFB50E}"/>
          </ac:spMkLst>
        </pc:spChg>
        <pc:grpChg chg="add mod">
          <ac:chgData name="Alkesh Shukla" userId="a93097ac3a4167bc" providerId="LiveId" clId="{8F421BB1-C0EC-448F-9C84-64A6A7A7740F}" dt="2024-02-13T03:14:44.816" v="1046" actId="14100"/>
          <ac:grpSpMkLst>
            <pc:docMk/>
            <pc:sldMk cId="346171868" sldId="284"/>
            <ac:grpSpMk id="6" creationId="{A109DA01-CE10-29A3-3110-81B126714CE1}"/>
          </ac:grpSpMkLst>
        </pc:grpChg>
        <pc:grpChg chg="add del mod">
          <ac:chgData name="Alkesh Shukla" userId="a93097ac3a4167bc" providerId="LiveId" clId="{8F421BB1-C0EC-448F-9C84-64A6A7A7740F}" dt="2024-02-13T03:15:02.351" v="1048" actId="478"/>
          <ac:grpSpMkLst>
            <pc:docMk/>
            <pc:sldMk cId="346171868" sldId="284"/>
            <ac:grpSpMk id="9" creationId="{A8C02144-9D97-8DAE-EE78-8986763DA0FD}"/>
          </ac:grpSpMkLst>
        </pc:grpChg>
        <pc:grpChg chg="add mod">
          <ac:chgData name="Alkesh Shukla" userId="a93097ac3a4167bc" providerId="LiveId" clId="{8F421BB1-C0EC-448F-9C84-64A6A7A7740F}" dt="2024-02-13T03:15:11.506" v="1050" actId="1076"/>
          <ac:grpSpMkLst>
            <pc:docMk/>
            <pc:sldMk cId="346171868" sldId="284"/>
            <ac:grpSpMk id="12" creationId="{4C2AF590-96DE-25B3-2B7E-CADF5C9B68EA}"/>
          </ac:grpSpMkLst>
        </pc:grpChg>
      </pc:sldChg>
      <pc:sldChg chg="addSp delSp modSp add mod">
        <pc:chgData name="Alkesh Shukla" userId="a93097ac3a4167bc" providerId="LiveId" clId="{8F421BB1-C0EC-448F-9C84-64A6A7A7740F}" dt="2024-02-13T03:42:50.117" v="1166" actId="12"/>
        <pc:sldMkLst>
          <pc:docMk/>
          <pc:sldMk cId="3136498959" sldId="285"/>
        </pc:sldMkLst>
        <pc:graphicFrameChg chg="del mod modGraphic">
          <ac:chgData name="Alkesh Shukla" userId="a93097ac3a4167bc" providerId="LiveId" clId="{8F421BB1-C0EC-448F-9C84-64A6A7A7740F}" dt="2024-02-13T03:23:02.842" v="1089" actId="478"/>
          <ac:graphicFrameMkLst>
            <pc:docMk/>
            <pc:sldMk cId="3136498959" sldId="285"/>
            <ac:graphicFrameMk id="3" creationId="{8F7F8F9F-5F1F-9699-5E6C-9E21254AC640}"/>
          </ac:graphicFrameMkLst>
        </pc:graphicFrameChg>
        <pc:graphicFrameChg chg="add mod modGraphic">
          <ac:chgData name="Alkesh Shukla" userId="a93097ac3a4167bc" providerId="LiveId" clId="{8F421BB1-C0EC-448F-9C84-64A6A7A7740F}" dt="2024-02-13T03:42:50.117" v="1166" actId="12"/>
          <ac:graphicFrameMkLst>
            <pc:docMk/>
            <pc:sldMk cId="3136498959" sldId="285"/>
            <ac:graphicFrameMk id="4" creationId="{4DD209BC-0450-29F9-1F91-F4C34685C27A}"/>
          </ac:graphicFrameMkLst>
        </pc:graphicFrameChg>
      </pc:sldChg>
    </pc:docChg>
  </pc:docChgLst>
  <pc:docChgLst>
    <pc:chgData name="Guest User" providerId="Windows Live" clId="Web-{2E453AD0-0994-4B4C-A4EC-5EAEA6FEECFB}"/>
    <pc:docChg chg="addSld delSld modSld">
      <pc:chgData name="Guest User" userId="" providerId="Windows Live" clId="Web-{2E453AD0-0994-4B4C-A4EC-5EAEA6FEECFB}" dt="2024-02-01T17:17:58.138" v="209"/>
      <pc:docMkLst>
        <pc:docMk/>
      </pc:docMkLst>
      <pc:sldChg chg="modSp">
        <pc:chgData name="Guest User" userId="" providerId="Windows Live" clId="Web-{2E453AD0-0994-4B4C-A4EC-5EAEA6FEECFB}" dt="2024-02-01T15:30:13.884" v="34" actId="20577"/>
        <pc:sldMkLst>
          <pc:docMk/>
          <pc:sldMk cId="1010985869" sldId="267"/>
        </pc:sldMkLst>
        <pc:spChg chg="mod">
          <ac:chgData name="Guest User" userId="" providerId="Windows Live" clId="Web-{2E453AD0-0994-4B4C-A4EC-5EAEA6FEECFB}" dt="2024-02-01T15:30:13.884" v="34" actId="20577"/>
          <ac:spMkLst>
            <pc:docMk/>
            <pc:sldMk cId="1010985869" sldId="267"/>
            <ac:spMk id="2" creationId="{E40B730F-E802-0CE3-28E6-876FF1072E02}"/>
          </ac:spMkLst>
        </pc:spChg>
      </pc:sldChg>
      <pc:sldChg chg="modSp">
        <pc:chgData name="Guest User" userId="" providerId="Windows Live" clId="Web-{2E453AD0-0994-4B4C-A4EC-5EAEA6FEECFB}" dt="2024-02-01T15:29:58.914" v="33" actId="20577"/>
        <pc:sldMkLst>
          <pc:docMk/>
          <pc:sldMk cId="770938299" sldId="277"/>
        </pc:sldMkLst>
        <pc:spChg chg="mod">
          <ac:chgData name="Guest User" userId="" providerId="Windows Live" clId="Web-{2E453AD0-0994-4B4C-A4EC-5EAEA6FEECFB}" dt="2024-02-01T15:29:58.914" v="33" actId="20577"/>
          <ac:spMkLst>
            <pc:docMk/>
            <pc:sldMk cId="770938299" sldId="277"/>
            <ac:spMk id="2" creationId="{E40B730F-E802-0CE3-28E6-876FF1072E02}"/>
          </ac:spMkLst>
        </pc:spChg>
      </pc:sldChg>
      <pc:sldChg chg="modSp">
        <pc:chgData name="Guest User" userId="" providerId="Windows Live" clId="Web-{2E453AD0-0994-4B4C-A4EC-5EAEA6FEECFB}" dt="2024-02-01T15:29:45.867" v="32" actId="20577"/>
        <pc:sldMkLst>
          <pc:docMk/>
          <pc:sldMk cId="117218719" sldId="279"/>
        </pc:sldMkLst>
        <pc:spChg chg="mod">
          <ac:chgData name="Guest User" userId="" providerId="Windows Live" clId="Web-{2E453AD0-0994-4B4C-A4EC-5EAEA6FEECFB}" dt="2024-02-01T15:29:45.867" v="32" actId="20577"/>
          <ac:spMkLst>
            <pc:docMk/>
            <pc:sldMk cId="117218719" sldId="279"/>
            <ac:spMk id="2" creationId="{9870FAFC-7708-F147-9748-9547DC364563}"/>
          </ac:spMkLst>
        </pc:spChg>
      </pc:sldChg>
      <pc:sldChg chg="new del">
        <pc:chgData name="Guest User" userId="" providerId="Windows Live" clId="Web-{2E453AD0-0994-4B4C-A4EC-5EAEA6FEECFB}" dt="2024-02-01T15:41:05.401" v="97"/>
        <pc:sldMkLst>
          <pc:docMk/>
          <pc:sldMk cId="39454453" sldId="280"/>
        </pc:sldMkLst>
      </pc:sldChg>
      <pc:sldChg chg="addSp delSp modSp new mod modClrScheme chgLayout">
        <pc:chgData name="Guest User" userId="" providerId="Windows Live" clId="Web-{2E453AD0-0994-4B4C-A4EC-5EAEA6FEECFB}" dt="2024-02-01T17:17:58.138" v="209"/>
        <pc:sldMkLst>
          <pc:docMk/>
          <pc:sldMk cId="777090006" sldId="281"/>
        </pc:sldMkLst>
        <pc:spChg chg="del mod ord">
          <ac:chgData name="Guest User" userId="" providerId="Windows Live" clId="Web-{2E453AD0-0994-4B4C-A4EC-5EAEA6FEECFB}" dt="2024-02-01T17:17:56.107" v="208"/>
          <ac:spMkLst>
            <pc:docMk/>
            <pc:sldMk cId="777090006" sldId="281"/>
            <ac:spMk id="2" creationId="{368404C1-293D-2837-0F90-652697BF85DD}"/>
          </ac:spMkLst>
        </pc:spChg>
        <pc:spChg chg="del mod">
          <ac:chgData name="Guest User" userId="" providerId="Windows Live" clId="Web-{2E453AD0-0994-4B4C-A4EC-5EAEA6FEECFB}" dt="2024-02-01T17:15:16.931" v="201"/>
          <ac:spMkLst>
            <pc:docMk/>
            <pc:sldMk cId="777090006" sldId="281"/>
            <ac:spMk id="3" creationId="{D6F6AE63-DF18-EB4F-C94A-9FA22DED664D}"/>
          </ac:spMkLst>
        </pc:spChg>
        <pc:spChg chg="del mod">
          <ac:chgData name="Guest User" userId="" providerId="Windows Live" clId="Web-{2E453AD0-0994-4B4C-A4EC-5EAEA6FEECFB}" dt="2024-02-01T17:15:16.931" v="201"/>
          <ac:spMkLst>
            <pc:docMk/>
            <pc:sldMk cId="777090006" sldId="281"/>
            <ac:spMk id="4" creationId="{BB892835-43F9-B20F-FC52-373919AF1C96}"/>
          </ac:spMkLst>
        </pc:spChg>
        <pc:spChg chg="add del mod">
          <ac:chgData name="Guest User" userId="" providerId="Windows Live" clId="Web-{2E453AD0-0994-4B4C-A4EC-5EAEA6FEECFB}" dt="2024-02-01T17:15:39.572" v="207"/>
          <ac:spMkLst>
            <pc:docMk/>
            <pc:sldMk cId="777090006" sldId="281"/>
            <ac:spMk id="5" creationId="{8D5C5E15-23A3-6228-46F8-7695362E9D19}"/>
          </ac:spMkLst>
        </pc:spChg>
        <pc:picChg chg="add mod">
          <ac:chgData name="Guest User" userId="" providerId="Windows Live" clId="Web-{2E453AD0-0994-4B4C-A4EC-5EAEA6FEECFB}" dt="2024-02-01T17:17:58.138" v="209"/>
          <ac:picMkLst>
            <pc:docMk/>
            <pc:sldMk cId="777090006" sldId="281"/>
            <ac:picMk id="6" creationId="{D8B27EB4-971B-E654-10CF-50F43EC7D035}"/>
          </ac:picMkLst>
        </pc:picChg>
      </pc:sldChg>
    </pc:docChg>
  </pc:docChgLst>
  <pc:docChgLst>
    <pc:chgData name="Alkesh Shukla" userId="a93097ac3a4167bc" providerId="Windows Live" clId="Web-{53C6828C-5BEE-4205-B30C-5B64DCA374A1}"/>
    <pc:docChg chg="modSld">
      <pc:chgData name="Alkesh Shukla" userId="a93097ac3a4167bc" providerId="Windows Live" clId="Web-{53C6828C-5BEE-4205-B30C-5B64DCA374A1}" dt="2024-02-26T08:40:21.463" v="0" actId="14100"/>
      <pc:docMkLst>
        <pc:docMk/>
      </pc:docMkLst>
      <pc:sldChg chg="modSp">
        <pc:chgData name="Alkesh Shukla" userId="a93097ac3a4167bc" providerId="Windows Live" clId="Web-{53C6828C-5BEE-4205-B30C-5B64DCA374A1}" dt="2024-02-26T08:40:21.463" v="0" actId="14100"/>
        <pc:sldMkLst>
          <pc:docMk/>
          <pc:sldMk cId="1487700712" sldId="256"/>
        </pc:sldMkLst>
        <pc:spChg chg="mod">
          <ac:chgData name="Alkesh Shukla" userId="a93097ac3a4167bc" providerId="Windows Live" clId="Web-{53C6828C-5BEE-4205-B30C-5B64DCA374A1}" dt="2024-02-26T08:40:21.463" v="0" actId="14100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effectLst/>
              <a:latin typeface="Söhne"/>
            </a:rPr>
            <a:t>Problem Statement &amp; Research Goal</a:t>
          </a:r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Nanomachines &amp; Nanonetwork</a:t>
          </a:r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A4815B2-25F5-4343-AD66-DE16E36FDB35}">
      <dgm:prSet phldrT="[Text]"/>
      <dgm:spPr/>
      <dgm:t>
        <a:bodyPr/>
        <a:lstStyle/>
        <a:p>
          <a:r>
            <a:rPr lang="en-US"/>
            <a:t>Molecular Communication</a:t>
          </a:r>
        </a:p>
      </dgm:t>
    </dgm:pt>
    <dgm:pt modelId="{C529ADCD-1A15-494C-9CED-D873DD14E2F2}" type="parTrans" cxnId="{252392AD-58FC-46FE-9F52-CAE43093467E}">
      <dgm:prSet/>
      <dgm:spPr/>
      <dgm:t>
        <a:bodyPr/>
        <a:lstStyle/>
        <a:p>
          <a:endParaRPr lang="en-IN"/>
        </a:p>
      </dgm:t>
    </dgm:pt>
    <dgm:pt modelId="{8B8D32A2-4830-47EA-9D50-4358AA8988D3}" type="sibTrans" cxnId="{252392AD-58FC-46FE-9F52-CAE43093467E}">
      <dgm:prSet/>
      <dgm:spPr/>
      <dgm:t>
        <a:bodyPr/>
        <a:lstStyle/>
        <a:p>
          <a:endParaRPr lang="en-IN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Söhne"/>
            </a:rPr>
            <a:t>What’s our Motivation to choose IONT </a:t>
          </a:r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DAA6266F-F286-485B-93EF-A13A1E4BF394}">
      <dgm:prSet phldrT="[Text]"/>
      <dgm:spPr/>
      <dgm:t>
        <a:bodyPr/>
        <a:lstStyle/>
        <a:p>
          <a:r>
            <a:rPr lang="en-US"/>
            <a:t>Terahertz Communication</a:t>
          </a:r>
        </a:p>
      </dgm:t>
    </dgm:pt>
    <dgm:pt modelId="{492990D9-1D5F-4730-AD7B-C605C91CF207}" type="parTrans" cxnId="{212CB9FC-F4C4-426B-AE59-B57DB9BD9577}">
      <dgm:prSet/>
      <dgm:spPr/>
      <dgm:t>
        <a:bodyPr/>
        <a:lstStyle/>
        <a:p>
          <a:endParaRPr lang="en-IN"/>
        </a:p>
      </dgm:t>
    </dgm:pt>
    <dgm:pt modelId="{66E25136-8404-4B83-A29A-F74B57DB2948}" type="sibTrans" cxnId="{212CB9FC-F4C4-426B-AE59-B57DB9BD9577}">
      <dgm:prSet/>
      <dgm:spPr/>
      <dgm:t>
        <a:bodyPr/>
        <a:lstStyle/>
        <a:p>
          <a:endParaRPr lang="en-IN"/>
        </a:p>
      </dgm:t>
    </dgm:pt>
    <dgm:pt modelId="{096BBDAC-C479-4BE4-8D23-7B23CFD7BEC6}">
      <dgm:prSet phldrT="[Text]"/>
      <dgm:spPr/>
      <dgm:t>
        <a:bodyPr/>
        <a:lstStyle/>
        <a:p>
          <a:r>
            <a:rPr lang="en-IN" b="0" i="0"/>
            <a:t>Nano Communication</a:t>
          </a:r>
          <a:r>
            <a:rPr lang="en-US"/>
            <a:t>	</a:t>
          </a:r>
        </a:p>
      </dgm:t>
    </dgm:pt>
    <dgm:pt modelId="{80808CDA-703A-454B-AF01-65C5BAF77F2E}" type="parTrans" cxnId="{A33243DC-BADC-4142-80FA-530B919EF57E}">
      <dgm:prSet/>
      <dgm:spPr/>
      <dgm:t>
        <a:bodyPr/>
        <a:lstStyle/>
        <a:p>
          <a:endParaRPr lang="en-IN"/>
        </a:p>
      </dgm:t>
    </dgm:pt>
    <dgm:pt modelId="{DA7FA9B7-86AF-4D95-98EC-1173E0702DEF}" type="sibTrans" cxnId="{A33243DC-BADC-4142-80FA-530B919EF57E}">
      <dgm:prSet/>
      <dgm:spPr/>
      <dgm:t>
        <a:bodyPr/>
        <a:lstStyle/>
        <a:p>
          <a:endParaRPr lang="en-IN"/>
        </a:p>
      </dgm:t>
    </dgm:pt>
    <dgm:pt modelId="{44C683DF-9C1D-4E6F-9001-FDC07443E15A}">
      <dgm:prSet/>
      <dgm:spPr/>
      <dgm:t>
        <a:bodyPr/>
        <a:lstStyle/>
        <a:p>
          <a:r>
            <a:rPr lang="en-IN"/>
            <a:t>Reference</a:t>
          </a:r>
        </a:p>
      </dgm:t>
    </dgm:pt>
    <dgm:pt modelId="{14F87414-7C82-4B1E-A6B8-9FDAD23A8B8B}" type="parTrans" cxnId="{9EC21AC6-318F-4AF8-9A37-564D11BD9D16}">
      <dgm:prSet/>
      <dgm:spPr/>
      <dgm:t>
        <a:bodyPr/>
        <a:lstStyle/>
        <a:p>
          <a:endParaRPr lang="en-IN"/>
        </a:p>
      </dgm:t>
    </dgm:pt>
    <dgm:pt modelId="{013D57FE-E0BF-44D4-8265-8E9BE784F31D}" type="sibTrans" cxnId="{9EC21AC6-318F-4AF8-9A37-564D11BD9D16}">
      <dgm:prSet/>
      <dgm:spPr/>
      <dgm:t>
        <a:bodyPr/>
        <a:lstStyle/>
        <a:p>
          <a:endParaRPr lang="en-IN"/>
        </a:p>
      </dgm:t>
    </dgm:pt>
    <dgm:pt modelId="{1441F559-A5EA-47E0-B813-64E5646D7DDF}">
      <dgm:prSet/>
      <dgm:spPr/>
      <dgm:t>
        <a:bodyPr/>
        <a:lstStyle/>
        <a:p>
          <a:endParaRPr lang="en-US"/>
        </a:p>
      </dgm:t>
    </dgm:pt>
    <dgm:pt modelId="{2B918A2B-FA0D-4E82-8E8B-DEEEBED852BC}" type="parTrans" cxnId="{56DF9EE0-4D7F-4A66-825A-56ED5DC2BBB7}">
      <dgm:prSet/>
      <dgm:spPr/>
      <dgm:t>
        <a:bodyPr/>
        <a:lstStyle/>
        <a:p>
          <a:endParaRPr lang="en-IN"/>
        </a:p>
      </dgm:t>
    </dgm:pt>
    <dgm:pt modelId="{BECA28F7-34EB-4AEF-8559-A16261BFC67A}" type="sibTrans" cxnId="{56DF9EE0-4D7F-4A66-825A-56ED5DC2BBB7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CE1BA7CB-2AFC-4020-9AEC-A3B82DB702A3}" type="pres">
      <dgm:prSet presAssocID="{096BBDAC-C479-4BE4-8D23-7B23CFD7BEC6}" presName="text_2" presStyleLbl="node1" presStyleIdx="1" presStyleCnt="7">
        <dgm:presLayoutVars>
          <dgm:bulletEnabled val="1"/>
        </dgm:presLayoutVars>
      </dgm:prSet>
      <dgm:spPr/>
    </dgm:pt>
    <dgm:pt modelId="{EF99AFB9-5E04-47DF-8189-2F84A039C5B3}" type="pres">
      <dgm:prSet presAssocID="{096BBDAC-C479-4BE4-8D23-7B23CFD7BEC6}" presName="accent_2" presStyleCnt="0"/>
      <dgm:spPr/>
    </dgm:pt>
    <dgm:pt modelId="{93E3799F-8562-4102-A97F-5641F9024AAC}" type="pres">
      <dgm:prSet presAssocID="{096BBDAC-C479-4BE4-8D23-7B23CFD7BEC6}" presName="accentRepeatNode" presStyleLbl="solidFgAcc1" presStyleIdx="1" presStyleCnt="7"/>
      <dgm:spPr/>
    </dgm:pt>
    <dgm:pt modelId="{F44ED9DA-EA29-48E8-945A-74E10AA423C0}" type="pres">
      <dgm:prSet presAssocID="{0BEF68B8-1228-47BB-83B5-7B9CD1E3F84E}" presName="text_3" presStyleLbl="node1" presStyleIdx="2" presStyleCnt="7" custLinFactNeighborX="637" custLinFactNeighborY="7634">
        <dgm:presLayoutVars>
          <dgm:bulletEnabled val="1"/>
        </dgm:presLayoutVars>
      </dgm:prSet>
      <dgm:spPr/>
    </dgm:pt>
    <dgm:pt modelId="{69293F23-409C-4977-8AAC-9766FD438AB6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7"/>
      <dgm:spPr/>
    </dgm:pt>
    <dgm:pt modelId="{A6CBDF65-AF4C-4BD7-BE82-BA74D74B1C34}" type="pres">
      <dgm:prSet presAssocID="{5605D28D-2CE6-4513-8566-952984E21E14}" presName="text_4" presStyleLbl="node1" presStyleIdx="3" presStyleCnt="7" custLinFactNeighborX="-170" custLinFactNeighborY="0">
        <dgm:presLayoutVars>
          <dgm:bulletEnabled val="1"/>
        </dgm:presLayoutVars>
      </dgm:prSet>
      <dgm:spPr/>
    </dgm:pt>
    <dgm:pt modelId="{6DDAC40D-6AD0-4EE4-978B-7332853F1726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7"/>
      <dgm:spPr/>
    </dgm:pt>
    <dgm:pt modelId="{2B07B467-3BF5-4ADC-ABAD-88D34C6ACE89}" type="pres">
      <dgm:prSet presAssocID="{7A4815B2-25F5-4343-AD66-DE16E36FDB35}" presName="text_5" presStyleLbl="node1" presStyleIdx="4" presStyleCnt="7">
        <dgm:presLayoutVars>
          <dgm:bulletEnabled val="1"/>
        </dgm:presLayoutVars>
      </dgm:prSet>
      <dgm:spPr/>
    </dgm:pt>
    <dgm:pt modelId="{06C18F7A-AC7A-4E8C-9DED-11959240E187}" type="pres">
      <dgm:prSet presAssocID="{7A4815B2-25F5-4343-AD66-DE16E36FDB35}" presName="accent_5" presStyleCnt="0"/>
      <dgm:spPr/>
    </dgm:pt>
    <dgm:pt modelId="{ED395016-B960-4FD1-922D-13A47CE7E4E5}" type="pres">
      <dgm:prSet presAssocID="{7A4815B2-25F5-4343-AD66-DE16E36FDB35}" presName="accentRepeatNode" presStyleLbl="solidFgAcc1" presStyleIdx="4" presStyleCnt="7"/>
      <dgm:spPr/>
    </dgm:pt>
    <dgm:pt modelId="{D7536065-AE3A-4826-89AD-A78DF714566E}" type="pres">
      <dgm:prSet presAssocID="{DAA6266F-F286-485B-93EF-A13A1E4BF394}" presName="text_6" presStyleLbl="node1" presStyleIdx="5" presStyleCnt="7">
        <dgm:presLayoutVars>
          <dgm:bulletEnabled val="1"/>
        </dgm:presLayoutVars>
      </dgm:prSet>
      <dgm:spPr/>
    </dgm:pt>
    <dgm:pt modelId="{F71B6404-5E5B-4CCE-A441-3E39EEEF3AE2}" type="pres">
      <dgm:prSet presAssocID="{DAA6266F-F286-485B-93EF-A13A1E4BF394}" presName="accent_6" presStyleCnt="0"/>
      <dgm:spPr/>
    </dgm:pt>
    <dgm:pt modelId="{AC632A15-9517-4D51-AAC4-C360CC384E65}" type="pres">
      <dgm:prSet presAssocID="{DAA6266F-F286-485B-93EF-A13A1E4BF394}" presName="accentRepeatNode" presStyleLbl="solidFgAcc1" presStyleIdx="5" presStyleCnt="7"/>
      <dgm:spPr/>
    </dgm:pt>
    <dgm:pt modelId="{C4D398C1-DDA7-4A1B-A1B9-D74C16692F8F}" type="pres">
      <dgm:prSet presAssocID="{44C683DF-9C1D-4E6F-9001-FDC07443E15A}" presName="text_7" presStyleLbl="node1" presStyleIdx="6" presStyleCnt="7">
        <dgm:presLayoutVars>
          <dgm:bulletEnabled val="1"/>
        </dgm:presLayoutVars>
      </dgm:prSet>
      <dgm:spPr/>
    </dgm:pt>
    <dgm:pt modelId="{CCA9FA0B-D058-4105-BD07-1148707D5993}" type="pres">
      <dgm:prSet presAssocID="{44C683DF-9C1D-4E6F-9001-FDC07443E15A}" presName="accent_7" presStyleCnt="0"/>
      <dgm:spPr/>
    </dgm:pt>
    <dgm:pt modelId="{2C16BAFE-2A4D-4BAE-93A3-0204F51A90E9}" type="pres">
      <dgm:prSet presAssocID="{44C683DF-9C1D-4E6F-9001-FDC07443E15A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0F9AD33-FF5C-46A7-82FE-E34C09ECEAA0}" type="presOf" srcId="{7A4815B2-25F5-4343-AD66-DE16E36FDB35}" destId="{2B07B467-3BF5-4ADC-ABAD-88D34C6ACE89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9FAD6772-CAEF-4DDD-B48F-B97ADB087F59}" type="presOf" srcId="{DAA6266F-F286-485B-93EF-A13A1E4BF394}" destId="{D7536065-AE3A-4826-89AD-A78DF714566E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7D288286-F1D2-4513-952D-74B058374D10}" type="presOf" srcId="{5605D28D-2CE6-4513-8566-952984E21E14}" destId="{A6CBDF65-AF4C-4BD7-BE82-BA74D74B1C34}" srcOrd="0" destOrd="0" presId="urn:microsoft.com/office/officeart/2008/layout/VerticalCurvedList"/>
    <dgm:cxn modelId="{F327F38C-0939-4641-B98B-D0088DDFD6E0}" type="presOf" srcId="{44C683DF-9C1D-4E6F-9001-FDC07443E15A}" destId="{C4D398C1-DDA7-4A1B-A1B9-D74C16692F8F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4681F92-AC5A-4BBB-8E19-376FC3C39A9B}" type="presOf" srcId="{0BEF68B8-1228-47BB-83B5-7B9CD1E3F84E}" destId="{F44ED9DA-EA29-48E8-945A-74E10AA423C0}" srcOrd="0" destOrd="0" presId="urn:microsoft.com/office/officeart/2008/layout/VerticalCurvedList"/>
    <dgm:cxn modelId="{252392AD-58FC-46FE-9F52-CAE43093467E}" srcId="{7E5AA53B-3EEE-4DE4-BB81-9044890C2946}" destId="{7A4815B2-25F5-4343-AD66-DE16E36FDB35}" srcOrd="4" destOrd="0" parTransId="{C529ADCD-1A15-494C-9CED-D873DD14E2F2}" sibTransId="{8B8D32A2-4830-47EA-9D50-4358AA8988D3}"/>
    <dgm:cxn modelId="{02751BC4-8E79-462E-AAEA-99AE0B5615CB}" type="presOf" srcId="{096BBDAC-C479-4BE4-8D23-7B23CFD7BEC6}" destId="{CE1BA7CB-2AFC-4020-9AEC-A3B82DB702A3}" srcOrd="0" destOrd="0" presId="urn:microsoft.com/office/officeart/2008/layout/VerticalCurvedList"/>
    <dgm:cxn modelId="{9EC21AC6-318F-4AF8-9A37-564D11BD9D16}" srcId="{7E5AA53B-3EEE-4DE4-BB81-9044890C2946}" destId="{44C683DF-9C1D-4E6F-9001-FDC07443E15A}" srcOrd="6" destOrd="0" parTransId="{14F87414-7C82-4B1E-A6B8-9FDAD23A8B8B}" sibTransId="{013D57FE-E0BF-44D4-8265-8E9BE784F31D}"/>
    <dgm:cxn modelId="{A33243DC-BADC-4142-80FA-530B919EF57E}" srcId="{7E5AA53B-3EEE-4DE4-BB81-9044890C2946}" destId="{096BBDAC-C479-4BE4-8D23-7B23CFD7BEC6}" srcOrd="1" destOrd="0" parTransId="{80808CDA-703A-454B-AF01-65C5BAF77F2E}" sibTransId="{DA7FA9B7-86AF-4D95-98EC-1173E0702DEF}"/>
    <dgm:cxn modelId="{56DF9EE0-4D7F-4A66-825A-56ED5DC2BBB7}" srcId="{7E5AA53B-3EEE-4DE4-BB81-9044890C2946}" destId="{1441F559-A5EA-47E0-B813-64E5646D7DDF}" srcOrd="7" destOrd="0" parTransId="{2B918A2B-FA0D-4E82-8E8B-DEEEBED852BC}" sibTransId="{BECA28F7-34EB-4AEF-8559-A16261BFC67A}"/>
    <dgm:cxn modelId="{212CB9FC-F4C4-426B-AE59-B57DB9BD9577}" srcId="{7E5AA53B-3EEE-4DE4-BB81-9044890C2946}" destId="{DAA6266F-F286-485B-93EF-A13A1E4BF394}" srcOrd="5" destOrd="0" parTransId="{492990D9-1D5F-4730-AD7B-C605C91CF207}" sibTransId="{66E25136-8404-4B83-A29A-F74B57DB294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2B3BD204-BD20-452F-8FF4-6DBC43B3A10C}" type="presParOf" srcId="{90561C55-3C6E-4D53-85E1-2C50BCDDA392}" destId="{CE1BA7CB-2AFC-4020-9AEC-A3B82DB702A3}" srcOrd="3" destOrd="0" presId="urn:microsoft.com/office/officeart/2008/layout/VerticalCurvedList"/>
    <dgm:cxn modelId="{90DF8995-6438-4326-BB23-96A5ED16C691}" type="presParOf" srcId="{90561C55-3C6E-4D53-85E1-2C50BCDDA392}" destId="{EF99AFB9-5E04-47DF-8189-2F84A039C5B3}" srcOrd="4" destOrd="0" presId="urn:microsoft.com/office/officeart/2008/layout/VerticalCurvedList"/>
    <dgm:cxn modelId="{D2C335DC-53F7-4892-A636-ED81E0D1F0B4}" type="presParOf" srcId="{EF99AFB9-5E04-47DF-8189-2F84A039C5B3}" destId="{93E3799F-8562-4102-A97F-5641F9024AAC}" srcOrd="0" destOrd="0" presId="urn:microsoft.com/office/officeart/2008/layout/VerticalCurvedList"/>
    <dgm:cxn modelId="{74E777D4-AB4B-4233-90CF-5D6EC5DC66D4}" type="presParOf" srcId="{90561C55-3C6E-4D53-85E1-2C50BCDDA392}" destId="{F44ED9DA-EA29-48E8-945A-74E10AA423C0}" srcOrd="5" destOrd="0" presId="urn:microsoft.com/office/officeart/2008/layout/VerticalCurvedList"/>
    <dgm:cxn modelId="{120C69BB-A31C-473E-A950-3E32AA44133F}" type="presParOf" srcId="{90561C55-3C6E-4D53-85E1-2C50BCDDA392}" destId="{69293F23-409C-4977-8AAC-9766FD438AB6}" srcOrd="6" destOrd="0" presId="urn:microsoft.com/office/officeart/2008/layout/VerticalCurvedList"/>
    <dgm:cxn modelId="{93462C82-59B1-4AA9-A2E2-0B6816E1EE0E}" type="presParOf" srcId="{69293F23-409C-4977-8AAC-9766FD438AB6}" destId="{3F8116AC-FAC3-4E95-9865-93CCFEB191B9}" srcOrd="0" destOrd="0" presId="urn:microsoft.com/office/officeart/2008/layout/VerticalCurvedList"/>
    <dgm:cxn modelId="{063071E7-63EB-4505-8A5A-7B441A590120}" type="presParOf" srcId="{90561C55-3C6E-4D53-85E1-2C50BCDDA392}" destId="{A6CBDF65-AF4C-4BD7-BE82-BA74D74B1C34}" srcOrd="7" destOrd="0" presId="urn:microsoft.com/office/officeart/2008/layout/VerticalCurvedList"/>
    <dgm:cxn modelId="{B7C1F703-804F-4121-81A7-06507A2A83F5}" type="presParOf" srcId="{90561C55-3C6E-4D53-85E1-2C50BCDDA392}" destId="{6DDAC40D-6AD0-4EE4-978B-7332853F1726}" srcOrd="8" destOrd="0" presId="urn:microsoft.com/office/officeart/2008/layout/VerticalCurvedList"/>
    <dgm:cxn modelId="{E224420B-EAD5-413C-8BED-76CF53DE90A1}" type="presParOf" srcId="{6DDAC40D-6AD0-4EE4-978B-7332853F1726}" destId="{A965097E-32F1-4AB8-8C4E-2814A7596B2F}" srcOrd="0" destOrd="0" presId="urn:microsoft.com/office/officeart/2008/layout/VerticalCurvedList"/>
    <dgm:cxn modelId="{8660A353-8926-4FE2-96BE-E7BB8E46D8D5}" type="presParOf" srcId="{90561C55-3C6E-4D53-85E1-2C50BCDDA392}" destId="{2B07B467-3BF5-4ADC-ABAD-88D34C6ACE89}" srcOrd="9" destOrd="0" presId="urn:microsoft.com/office/officeart/2008/layout/VerticalCurvedList"/>
    <dgm:cxn modelId="{94E66CEF-295A-49BC-A229-86EF4F75D9FA}" type="presParOf" srcId="{90561C55-3C6E-4D53-85E1-2C50BCDDA392}" destId="{06C18F7A-AC7A-4E8C-9DED-11959240E187}" srcOrd="10" destOrd="0" presId="urn:microsoft.com/office/officeart/2008/layout/VerticalCurvedList"/>
    <dgm:cxn modelId="{28A5CE31-82F5-4BAE-8687-1B49611B6190}" type="presParOf" srcId="{06C18F7A-AC7A-4E8C-9DED-11959240E187}" destId="{ED395016-B960-4FD1-922D-13A47CE7E4E5}" srcOrd="0" destOrd="0" presId="urn:microsoft.com/office/officeart/2008/layout/VerticalCurvedList"/>
    <dgm:cxn modelId="{FEC68D3C-A3A2-4256-9FDE-E5ED3E182690}" type="presParOf" srcId="{90561C55-3C6E-4D53-85E1-2C50BCDDA392}" destId="{D7536065-AE3A-4826-89AD-A78DF714566E}" srcOrd="11" destOrd="0" presId="urn:microsoft.com/office/officeart/2008/layout/VerticalCurvedList"/>
    <dgm:cxn modelId="{178CDC80-E341-426B-9965-77AA63433A92}" type="presParOf" srcId="{90561C55-3C6E-4D53-85E1-2C50BCDDA392}" destId="{F71B6404-5E5B-4CCE-A441-3E39EEEF3AE2}" srcOrd="12" destOrd="0" presId="urn:microsoft.com/office/officeart/2008/layout/VerticalCurvedList"/>
    <dgm:cxn modelId="{70DADA6E-49D7-4A55-A6DE-21F7CBD3634B}" type="presParOf" srcId="{F71B6404-5E5B-4CCE-A441-3E39EEEF3AE2}" destId="{AC632A15-9517-4D51-AAC4-C360CC384E65}" srcOrd="0" destOrd="0" presId="urn:microsoft.com/office/officeart/2008/layout/VerticalCurvedList"/>
    <dgm:cxn modelId="{DDA86B31-6DD6-4C6C-90E8-F1C4807ED42A}" type="presParOf" srcId="{90561C55-3C6E-4D53-85E1-2C50BCDDA392}" destId="{C4D398C1-DDA7-4A1B-A1B9-D74C16692F8F}" srcOrd="13" destOrd="0" presId="urn:microsoft.com/office/officeart/2008/layout/VerticalCurvedList"/>
    <dgm:cxn modelId="{CF433D45-B866-4BF5-9706-2B6995B50539}" type="presParOf" srcId="{90561C55-3C6E-4D53-85E1-2C50BCDDA392}" destId="{CCA9FA0B-D058-4105-BD07-1148707D5993}" srcOrd="14" destOrd="0" presId="urn:microsoft.com/office/officeart/2008/layout/VerticalCurvedList"/>
    <dgm:cxn modelId="{F4DEC8E2-5159-4EC2-8D44-926DDC55FEBA}" type="presParOf" srcId="{CCA9FA0B-D058-4105-BD07-1148707D5993}" destId="{2C16BAFE-2A4D-4BAE-93A3-0204F51A90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368254" y="-670105"/>
          <a:ext cx="5204776" cy="5204776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71099" y="175683"/>
          <a:ext cx="6666927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>
              <a:effectLst/>
              <a:latin typeface="Söhne"/>
            </a:rPr>
            <a:t>Problem Statement &amp; Research Goal</a:t>
          </a:r>
          <a:endParaRPr lang="en-US" sz="1700" kern="1200"/>
        </a:p>
      </dsp:txBody>
      <dsp:txXfrm>
        <a:off x="271099" y="175683"/>
        <a:ext cx="6666927" cy="351211"/>
      </dsp:txXfrm>
    </dsp:sp>
    <dsp:sp modelId="{07CB3071-D555-47DA-A36A-69EB91531FD8}">
      <dsp:nvSpPr>
        <dsp:cNvPr id="0" name=""/>
        <dsp:cNvSpPr/>
      </dsp:nvSpPr>
      <dsp:spPr>
        <a:xfrm>
          <a:off x="51591" y="131781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BA7CB-2AFC-4020-9AEC-A3B82DB702A3}">
      <dsp:nvSpPr>
        <dsp:cNvPr id="0" name=""/>
        <dsp:cNvSpPr/>
      </dsp:nvSpPr>
      <dsp:spPr>
        <a:xfrm>
          <a:off x="589153" y="702809"/>
          <a:ext cx="6348873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Nano Communication</a:t>
          </a:r>
          <a:r>
            <a:rPr lang="en-US" sz="1700" kern="1200"/>
            <a:t>	</a:t>
          </a:r>
        </a:p>
      </dsp:txBody>
      <dsp:txXfrm>
        <a:off x="589153" y="702809"/>
        <a:ext cx="6348873" cy="351211"/>
      </dsp:txXfrm>
    </dsp:sp>
    <dsp:sp modelId="{93E3799F-8562-4102-A97F-5641F9024AAC}">
      <dsp:nvSpPr>
        <dsp:cNvPr id="0" name=""/>
        <dsp:cNvSpPr/>
      </dsp:nvSpPr>
      <dsp:spPr>
        <a:xfrm>
          <a:off x="369645" y="658908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D9DA-EA29-48E8-945A-74E10AA423C0}">
      <dsp:nvSpPr>
        <dsp:cNvPr id="0" name=""/>
        <dsp:cNvSpPr/>
      </dsp:nvSpPr>
      <dsp:spPr>
        <a:xfrm>
          <a:off x="802777" y="1256361"/>
          <a:ext cx="6174582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Söhne"/>
            </a:rPr>
            <a:t>What’s our Motivation to choose IONT </a:t>
          </a:r>
          <a:endParaRPr lang="en-US" sz="1700" kern="1200"/>
        </a:p>
      </dsp:txBody>
      <dsp:txXfrm>
        <a:off x="802777" y="1256361"/>
        <a:ext cx="6174582" cy="351211"/>
      </dsp:txXfrm>
    </dsp:sp>
    <dsp:sp modelId="{3F8116AC-FAC3-4E95-9865-93CCFEB191B9}">
      <dsp:nvSpPr>
        <dsp:cNvPr id="0" name=""/>
        <dsp:cNvSpPr/>
      </dsp:nvSpPr>
      <dsp:spPr>
        <a:xfrm>
          <a:off x="543937" y="1185648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BDF65-AF4C-4BD7-BE82-BA74D74B1C34}">
      <dsp:nvSpPr>
        <dsp:cNvPr id="0" name=""/>
        <dsp:cNvSpPr/>
      </dsp:nvSpPr>
      <dsp:spPr>
        <a:xfrm>
          <a:off x="808692" y="1756677"/>
          <a:ext cx="6118932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Nanomachines &amp; Nanonetwork</a:t>
          </a:r>
          <a:endParaRPr lang="en-US" sz="1700" kern="1200"/>
        </a:p>
      </dsp:txBody>
      <dsp:txXfrm>
        <a:off x="808692" y="1756677"/>
        <a:ext cx="6118932" cy="351211"/>
      </dsp:txXfrm>
    </dsp:sp>
    <dsp:sp modelId="{A965097E-32F1-4AB8-8C4E-2814A7596B2F}">
      <dsp:nvSpPr>
        <dsp:cNvPr id="0" name=""/>
        <dsp:cNvSpPr/>
      </dsp:nvSpPr>
      <dsp:spPr>
        <a:xfrm>
          <a:off x="599587" y="1712775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7B467-3BF5-4ADC-ABAD-88D34C6ACE89}">
      <dsp:nvSpPr>
        <dsp:cNvPr id="0" name=""/>
        <dsp:cNvSpPr/>
      </dsp:nvSpPr>
      <dsp:spPr>
        <a:xfrm>
          <a:off x="763445" y="2283803"/>
          <a:ext cx="6174582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Molecular Communication</a:t>
          </a:r>
        </a:p>
      </dsp:txBody>
      <dsp:txXfrm>
        <a:off x="763445" y="2283803"/>
        <a:ext cx="6174582" cy="351211"/>
      </dsp:txXfrm>
    </dsp:sp>
    <dsp:sp modelId="{ED395016-B960-4FD1-922D-13A47CE7E4E5}">
      <dsp:nvSpPr>
        <dsp:cNvPr id="0" name=""/>
        <dsp:cNvSpPr/>
      </dsp:nvSpPr>
      <dsp:spPr>
        <a:xfrm>
          <a:off x="543937" y="2239902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36065-AE3A-4826-89AD-A78DF714566E}">
      <dsp:nvSpPr>
        <dsp:cNvPr id="0" name=""/>
        <dsp:cNvSpPr/>
      </dsp:nvSpPr>
      <dsp:spPr>
        <a:xfrm>
          <a:off x="589153" y="2810544"/>
          <a:ext cx="6348873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Terahertz Communication</a:t>
          </a:r>
        </a:p>
      </dsp:txBody>
      <dsp:txXfrm>
        <a:off x="589153" y="2810544"/>
        <a:ext cx="6348873" cy="351211"/>
      </dsp:txXfrm>
    </dsp:sp>
    <dsp:sp modelId="{AC632A15-9517-4D51-AAC4-C360CC384E65}">
      <dsp:nvSpPr>
        <dsp:cNvPr id="0" name=""/>
        <dsp:cNvSpPr/>
      </dsp:nvSpPr>
      <dsp:spPr>
        <a:xfrm>
          <a:off x="369645" y="2766642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398C1-DDA7-4A1B-A1B9-D74C16692F8F}">
      <dsp:nvSpPr>
        <dsp:cNvPr id="0" name=""/>
        <dsp:cNvSpPr/>
      </dsp:nvSpPr>
      <dsp:spPr>
        <a:xfrm>
          <a:off x="271099" y="3337671"/>
          <a:ext cx="6666927" cy="351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Reference</a:t>
          </a:r>
        </a:p>
      </dsp:txBody>
      <dsp:txXfrm>
        <a:off x="271099" y="3337671"/>
        <a:ext cx="6666927" cy="351211"/>
      </dsp:txXfrm>
    </dsp:sp>
    <dsp:sp modelId="{2C16BAFE-2A4D-4BAE-93A3-0204F51A90E9}">
      <dsp:nvSpPr>
        <dsp:cNvPr id="0" name=""/>
        <dsp:cNvSpPr/>
      </dsp:nvSpPr>
      <dsp:spPr>
        <a:xfrm>
          <a:off x="51591" y="3293769"/>
          <a:ext cx="439014" cy="43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1878778910000050?via%3Dihub" TargetMode="External"/><Relationship Id="rId2" Type="http://schemas.openxmlformats.org/officeDocument/2006/relationships/hyperlink" Target="https://ioe.eng.cam.ac.uk/Research/Research-Areas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830" y="4287202"/>
            <a:ext cx="11270340" cy="1180042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D1D5DB"/>
                </a:solidFill>
                <a:latin typeface="Söhne"/>
              </a:rPr>
              <a:t> </a:t>
            </a:r>
            <a:r>
              <a:rPr lang="en-US" sz="2800" b="0" i="0">
                <a:solidFill>
                  <a:srgbClr val="D1D5DB"/>
                </a:solidFill>
                <a:effectLst/>
                <a:latin typeface="Söhne"/>
              </a:rPr>
              <a:t>Interfacing of Molecular and Terahertz Communications for Internet of Nano Things (</a:t>
            </a:r>
            <a:r>
              <a:rPr lang="en-US" sz="2800" b="0" i="0" err="1">
                <a:solidFill>
                  <a:srgbClr val="D1D5DB"/>
                </a:solidFill>
                <a:effectLst/>
                <a:latin typeface="Söhne"/>
              </a:rPr>
              <a:t>IoNT</a:t>
            </a:r>
            <a:r>
              <a:rPr lang="en-US" sz="2800" b="0" i="0">
                <a:solidFill>
                  <a:srgbClr val="D1D5DB"/>
                </a:solidFill>
                <a:effectLst/>
                <a:latin typeface="Söhne"/>
              </a:rPr>
              <a:t>) Applications</a:t>
            </a:r>
            <a:endParaRPr lang="en-US" sz="2800">
              <a:solidFill>
                <a:srgbClr val="7CEB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20" y="6123813"/>
            <a:ext cx="11092139" cy="276987"/>
          </a:xfrm>
        </p:spPr>
        <p:txBody>
          <a:bodyPr>
            <a:normAutofit fontScale="77500" lnSpcReduction="20000"/>
          </a:bodyPr>
          <a:lstStyle/>
          <a:p>
            <a:endParaRPr lang="en-US" sz="180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1026" name="Picture 2" descr="Indian Institute of Information Technology, Sri City - Wikipedia">
            <a:extLst>
              <a:ext uri="{FF2B5EF4-FFF2-40B4-BE49-F238E27FC236}">
                <a16:creationId xmlns:a16="http://schemas.microsoft.com/office/drawing/2014/main" id="{03F94C91-C116-B093-0072-1AF7FAAC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48" y="1293322"/>
            <a:ext cx="2714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D6E4C-F475-41AD-CF94-C600D07CF60C}"/>
              </a:ext>
            </a:extLst>
          </p:cNvPr>
          <p:cNvSpPr txBox="1"/>
          <p:nvPr/>
        </p:nvSpPr>
        <p:spPr>
          <a:xfrm>
            <a:off x="656588" y="5467244"/>
            <a:ext cx="65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BTP Code  : B24LC01</a:t>
            </a:r>
          </a:p>
          <a:p>
            <a:r>
              <a:rPr lang="en-IN">
                <a:solidFill>
                  <a:schemeClr val="bg1"/>
                </a:solidFill>
              </a:rPr>
              <a:t>Under Guidance of : </a:t>
            </a:r>
            <a:r>
              <a:rPr lang="en-US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80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Dr. </a:t>
            </a:r>
            <a:r>
              <a:rPr lang="en-US" sz="1800" err="1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Lokendra</a:t>
            </a:r>
            <a:r>
              <a:rPr lang="en-US" sz="1800">
                <a:solidFill>
                  <a:schemeClr val="bg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Chouhan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6200"/>
            <a:ext cx="11029616" cy="1158136"/>
          </a:xfrm>
        </p:spPr>
        <p:txBody>
          <a:bodyPr/>
          <a:lstStyle/>
          <a:p>
            <a:pPr lvl="0"/>
            <a:r>
              <a:rPr lang="en-US"/>
              <a:t>Molecular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DAD4-A363-62FA-735E-A219AC279D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3019E-0E0C-4CA8-8F51-60AAB4FA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9" y="2134003"/>
            <a:ext cx="6041968" cy="38210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72CE4C-10DC-8D18-1F8D-BE4912DBEE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/>
              <a:t>Molecular Communication is a method based on diffusion, inspired by biological systems, and useful over transmission distances in the nanometre to micrometre range.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/>
              <a:t>Molecular Communication systems use the presence or absence of a selected type of Molecule to digitally encode messages. The molecules are delivered into communication media such as air and water for transmission.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759E-350F-ADDA-1F6B-4653F7FBED91}"/>
              </a:ext>
            </a:extLst>
          </p:cNvPr>
          <p:cNvSpPr txBox="1"/>
          <p:nvPr/>
        </p:nvSpPr>
        <p:spPr>
          <a:xfrm>
            <a:off x="405649" y="6049049"/>
            <a:ext cx="625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7: </a:t>
            </a:r>
            <a:r>
              <a:rPr lang="en-US" b="0" i="0">
                <a:solidFill>
                  <a:srgbClr val="2E3743"/>
                </a:solidFill>
                <a:effectLst/>
                <a:latin typeface="Roboto" panose="02000000000000000000" pitchFamily="2" charset="0"/>
              </a:rPr>
              <a:t>The diffusion-based MC model between TN and RN.[6]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776748"/>
            <a:ext cx="10800029" cy="717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IN"/>
              <a:t>Molecular Communication </a:t>
            </a:r>
            <a:r>
              <a:rPr lang="en-US"/>
              <a:t>	</a:t>
            </a:r>
          </a:p>
        </p:txBody>
      </p:sp>
      <p:pic>
        <p:nvPicPr>
          <p:cNvPr id="9" name="Picture 8" descr="A diagram of communication systems&#10;&#10;Description automatically generated">
            <a:extLst>
              <a:ext uri="{FF2B5EF4-FFF2-40B4-BE49-F238E27FC236}">
                <a16:creationId xmlns:a16="http://schemas.microsoft.com/office/drawing/2014/main" id="{58C8933A-BA6B-15C2-6052-F4E4DEBA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2008551"/>
            <a:ext cx="11142053" cy="4326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34DC4A-0874-B16C-7928-D2737E2A5DE9}"/>
              </a:ext>
            </a:extLst>
          </p:cNvPr>
          <p:cNvSpPr txBox="1"/>
          <p:nvPr/>
        </p:nvSpPr>
        <p:spPr>
          <a:xfrm>
            <a:off x="2369575" y="6425383"/>
            <a:ext cx="779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8:  cooperative communication system model for molecular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109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Molecular Communication</a:t>
            </a:r>
            <a:r>
              <a:rPr lang="en-US" b="0" i="0">
                <a:effectLst/>
                <a:latin typeface="Söhne"/>
              </a:rPr>
              <a:t> Advantages 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884903" y="2005781"/>
            <a:ext cx="9438967" cy="40934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endParaRPr lang="en-IN" sz="2000" b="0" i="0">
              <a:effectLst/>
              <a:latin typeface="Gill Sans MT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0" i="0">
                <a:effectLst/>
                <a:latin typeface="Gill Sans MT (Body)"/>
              </a:rPr>
              <a:t>Molecular communication offers several advantages for nanoscale communication,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Biocompatibility</a:t>
            </a:r>
            <a:r>
              <a:rPr lang="en-IN" sz="2400" b="0" i="0">
                <a:effectLst/>
                <a:latin typeface="Gill Sans MT (Body)"/>
              </a:rPr>
              <a:t>: Utilizes naturally occurring molecules, making it suitable for communication within biological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Low energy consumption</a:t>
            </a:r>
            <a:r>
              <a:rPr lang="en-IN" sz="2400" b="0" i="0">
                <a:effectLst/>
                <a:latin typeface="Gill Sans MT (Body)"/>
              </a:rPr>
              <a:t>: Molecular communication requires minimal energy compared to traditional electromagnetic methods, making it suitable for energy-constrained environments.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Robustness</a:t>
            </a:r>
            <a:r>
              <a:rPr lang="en-IN" sz="2400" b="0" i="0">
                <a:effectLst/>
                <a:latin typeface="Gill Sans MT (Body)"/>
              </a:rPr>
              <a:t>: Molecular signals can penetrate obstacles and operate in complex environments with minimal interference.</a:t>
            </a:r>
          </a:p>
          <a:p>
            <a:pPr algn="l"/>
            <a:endParaRPr lang="en-IN" sz="2400" b="0" i="0">
              <a:effectLst/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9058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Terahertz Communication</a:t>
            </a:r>
            <a:r>
              <a:rPr lang="en-US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19923" y="1524871"/>
            <a:ext cx="1135215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Gill Sans MT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i="0">
                <a:effectLst/>
                <a:latin typeface="Gill Sans MT (Body)"/>
              </a:rPr>
              <a:t>Characteristics</a:t>
            </a:r>
            <a:r>
              <a:rPr lang="en-IN" sz="2400">
                <a:solidFill>
                  <a:srgbClr val="D1D5DB"/>
                </a:solidFill>
                <a:latin typeface="Gill Sans MT (Body)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b="0" i="0">
                <a:effectLst/>
                <a:latin typeface="Gill Sans MT (Body)"/>
              </a:rPr>
              <a:t>Utilizes terahertz (THz) waves for wireless data transmission.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b="0" i="0">
                <a:effectLst/>
                <a:latin typeface="Gill Sans MT (Body)"/>
              </a:rPr>
              <a:t>Frequency range: </a:t>
            </a:r>
            <a:r>
              <a:rPr lang="en-IN" sz="2000" b="1" i="0">
                <a:solidFill>
                  <a:schemeClr val="accent1"/>
                </a:solidFill>
                <a:effectLst/>
                <a:latin typeface="Gill Sans MT (Body)"/>
              </a:rPr>
              <a:t>0.1 to 10 terahertz</a:t>
            </a:r>
            <a:r>
              <a:rPr lang="en-IN" sz="2000" b="0" i="0">
                <a:effectLst/>
                <a:latin typeface="Gill Sans MT (Body)"/>
              </a:rPr>
              <a:t>, between microwave and infrared radiation.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i="0">
                <a:effectLst/>
                <a:latin typeface="Gill Sans MT (Body)"/>
              </a:rPr>
              <a:t>High Bandwidth</a:t>
            </a:r>
          </a:p>
          <a:p>
            <a:r>
              <a:rPr lang="en-US" sz="2000" b="1" i="0">
                <a:effectLst/>
                <a:latin typeface="Gill Sans MT (Body)"/>
              </a:rPr>
              <a:t>	Advantage</a:t>
            </a:r>
            <a:r>
              <a:rPr lang="en-US" sz="2000" i="0">
                <a:effectLst/>
                <a:latin typeface="Gill Sans MT (Body)"/>
              </a:rPr>
              <a:t>: Enables gigabit-per-second data rates.</a:t>
            </a:r>
          </a:p>
          <a:p>
            <a:r>
              <a:rPr lang="en-US" sz="2000" b="1" i="0">
                <a:effectLst/>
                <a:latin typeface="Gill Sans MT (Body)"/>
              </a:rPr>
              <a:t>	Significance</a:t>
            </a:r>
            <a:r>
              <a:rPr lang="en-US" sz="2000" i="0">
                <a:effectLst/>
                <a:latin typeface="Gill Sans MT (Body)"/>
              </a:rPr>
              <a:t>: Essential for handling large data volumes in modern communication systems</a:t>
            </a:r>
            <a:r>
              <a:rPr lang="en-US" sz="2400" i="0">
                <a:effectLst/>
                <a:latin typeface="Gill Sans MT (Body)"/>
              </a:rPr>
              <a:t>.</a:t>
            </a:r>
          </a:p>
          <a:p>
            <a:endParaRPr lang="en-US" sz="2400" i="0">
              <a:effectLst/>
              <a:latin typeface="Gill Sans MT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>
                <a:latin typeface="Gill Sans MT (Body)"/>
              </a:rPr>
              <a:t>Short Wavelength</a:t>
            </a:r>
          </a:p>
          <a:p>
            <a:r>
              <a:rPr lang="en-US" sz="2400" i="0">
                <a:effectLst/>
                <a:latin typeface="Gill Sans MT (Body)"/>
              </a:rPr>
              <a:t>	</a:t>
            </a:r>
            <a:r>
              <a:rPr lang="en-US" sz="2000" b="1" i="0">
                <a:effectLst/>
                <a:latin typeface="Gill Sans MT (Body)"/>
              </a:rPr>
              <a:t>Advantage</a:t>
            </a:r>
            <a:r>
              <a:rPr lang="en-US" sz="2000" i="0">
                <a:effectLst/>
                <a:latin typeface="Gill Sans MT (Body)"/>
              </a:rPr>
              <a:t>: Facilitates miniaturization of components.</a:t>
            </a:r>
          </a:p>
          <a:p>
            <a:r>
              <a:rPr lang="en-US" sz="2000" i="0">
                <a:effectLst/>
                <a:latin typeface="Gill Sans MT (Body)"/>
              </a:rPr>
              <a:t>	</a:t>
            </a:r>
            <a:r>
              <a:rPr lang="en-US" sz="2000" b="1" i="0">
                <a:effectLst/>
                <a:latin typeface="Gill Sans MT (Body)"/>
              </a:rPr>
              <a:t>Significance</a:t>
            </a:r>
            <a:r>
              <a:rPr lang="en-US" sz="2000" i="0">
                <a:effectLst/>
                <a:latin typeface="Gill Sans MT (Body)"/>
              </a:rPr>
              <a:t>: Enables development of compact communication devices and nanoscale communication.</a:t>
            </a:r>
          </a:p>
          <a:p>
            <a:endParaRPr lang="en-US" sz="2000" i="0">
              <a:effectLst/>
              <a:latin typeface="Gill Sans MT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i="0">
                <a:effectLst/>
                <a:latin typeface="Gill Sans MT (Body)"/>
              </a:rPr>
              <a:t>Non-Ionizing Radiation</a:t>
            </a:r>
          </a:p>
          <a:p>
            <a:pPr lvl="1"/>
            <a:r>
              <a:rPr lang="en-US" sz="2000" b="1" i="0">
                <a:effectLst/>
                <a:latin typeface="Gill Sans MT (Body)"/>
              </a:rPr>
              <a:t>Advantage</a:t>
            </a:r>
            <a:r>
              <a:rPr lang="en-US" sz="2000" i="0">
                <a:effectLst/>
                <a:latin typeface="Gill Sans MT (Body)"/>
              </a:rPr>
              <a:t>: Safe for biological tissues.</a:t>
            </a:r>
          </a:p>
          <a:p>
            <a:r>
              <a:rPr lang="en-US" sz="2000" i="0">
                <a:effectLst/>
                <a:latin typeface="Gill Sans MT (Body)"/>
              </a:rPr>
              <a:t>	</a:t>
            </a:r>
            <a:r>
              <a:rPr lang="en-US" sz="2000" b="1" i="0">
                <a:effectLst/>
                <a:latin typeface="Gill Sans MT (Body)"/>
              </a:rPr>
              <a:t>Significance</a:t>
            </a:r>
            <a:r>
              <a:rPr lang="en-US" sz="2000" i="0">
                <a:effectLst/>
                <a:latin typeface="Gill Sans MT (Body)"/>
              </a:rPr>
              <a:t>: Opens possibilities for medical applications without harmful effects on living organisms.</a:t>
            </a:r>
            <a:endParaRPr lang="en-IN" sz="2000" i="0">
              <a:effectLst/>
              <a:latin typeface="Gill Sans MT (Body)"/>
            </a:endParaRPr>
          </a:p>
          <a:p>
            <a:endParaRPr lang="en-IN" sz="2000" i="0">
              <a:effectLst/>
              <a:latin typeface="Gill Sans MT (Body)"/>
            </a:endParaRPr>
          </a:p>
          <a:p>
            <a:endParaRPr lang="en-IN" sz="2400" i="0">
              <a:effectLst/>
              <a:latin typeface="Gill Sans MT (Body)"/>
            </a:endParaRPr>
          </a:p>
          <a:p>
            <a:endParaRPr lang="en-IN" sz="2400" b="1" i="0">
              <a:effectLst/>
              <a:latin typeface="Gill Sans MT (Body)"/>
            </a:endParaRPr>
          </a:p>
          <a:p>
            <a:pPr algn="l"/>
            <a:endParaRPr lang="en-IN" sz="2400" b="0" i="0">
              <a:effectLst/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071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How Terahertz Communication</a:t>
            </a:r>
            <a:r>
              <a:rPr lang="en-US">
                <a:latin typeface="Söhne"/>
              </a:rPr>
              <a:t> helps to communicate Nano device ?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E27F7-2252-35E6-5F3E-0D178815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87" y="1918093"/>
            <a:ext cx="8108302" cy="4497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9AA048-A65B-B3C9-55BA-CE7CF0F62E62}"/>
              </a:ext>
            </a:extLst>
          </p:cNvPr>
          <p:cNvSpPr txBox="1"/>
          <p:nvPr/>
        </p:nvSpPr>
        <p:spPr>
          <a:xfrm>
            <a:off x="973518" y="6415449"/>
            <a:ext cx="1052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9: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 envisioned future body-centric nanoscale healthcare system with possible malicious nodes.[7]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3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Terahertz Communication</a:t>
            </a:r>
            <a:r>
              <a:rPr lang="en-IN" sz="2800" b="0" i="0">
                <a:effectLst/>
                <a:latin typeface="Söhne"/>
              </a:rPr>
              <a:t> Applications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42451" y="1976284"/>
            <a:ext cx="10245213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endParaRPr lang="en-IN" sz="2000" b="0" i="0">
              <a:solidFill>
                <a:srgbClr val="FF0000"/>
              </a:solidFill>
              <a:effectLst/>
              <a:latin typeface="Gill Sans MT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0" i="0">
                <a:effectLst/>
                <a:latin typeface="Gill Sans MT (Body)"/>
              </a:rPr>
              <a:t>Terahertz communication has diverse applications across various fields,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Wireless communication</a:t>
            </a:r>
            <a:r>
              <a:rPr lang="en-IN" sz="2400" b="0" i="0">
                <a:effectLst/>
                <a:latin typeface="Gill Sans MT (Body)"/>
              </a:rPr>
              <a:t>: Terahertz waves can be used for high-speed wireless data transmission in environments where traditional radio frequency communication is limited.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Imaging and sensing</a:t>
            </a:r>
            <a:r>
              <a:rPr lang="en-IN" sz="2400" b="0" i="0">
                <a:effectLst/>
                <a:latin typeface="Gill Sans MT (Body)"/>
              </a:rPr>
              <a:t>: Terahertz imaging enables non-destructive inspection of materials, medical imaging, and security screening.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Gill Sans MT (Body)"/>
              </a:rPr>
              <a:t>Medical diagnostics</a:t>
            </a:r>
            <a:r>
              <a:rPr lang="en-IN" sz="2400" b="0" i="0">
                <a:effectLst/>
                <a:latin typeface="Gill Sans MT (Body)"/>
              </a:rPr>
              <a:t>: Terahertz waves penetrate biological tissues with minimal absorption, enabling non-invasive imaging and sensing for medical diagnosis and monitoring.</a:t>
            </a:r>
          </a:p>
          <a:p>
            <a:pPr algn="l"/>
            <a:endParaRPr lang="en-IN" sz="2400" b="0" i="0">
              <a:effectLst/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195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/>
              <a:t>The sketch of the proposed nano communication network: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73625" y="1976284"/>
            <a:ext cx="905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Söhne"/>
            </a:endParaRPr>
          </a:p>
          <a:p>
            <a:pPr algn="l"/>
            <a:endParaRPr lang="en-IN" sz="2400" b="0" i="0"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79FFE-CC3E-E432-DD4A-C4DE09408CED}"/>
              </a:ext>
            </a:extLst>
          </p:cNvPr>
          <p:cNvSpPr txBox="1"/>
          <p:nvPr/>
        </p:nvSpPr>
        <p:spPr>
          <a:xfrm>
            <a:off x="2129636" y="6347504"/>
            <a:ext cx="706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10: </a:t>
            </a:r>
            <a:r>
              <a:rPr lang="en-US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sketch of the proposed nano communication network.[8]</a:t>
            </a:r>
          </a:p>
          <a:p>
            <a:endParaRPr lang="en-IN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9FAD6834-D994-66F6-4792-CFF09BC8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60" y="2361004"/>
            <a:ext cx="9729331" cy="33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FD2-75BB-AB3E-29F3-DB5CFA26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42621"/>
            <a:ext cx="11029616" cy="579597"/>
          </a:xfrm>
        </p:spPr>
        <p:txBody>
          <a:bodyPr/>
          <a:lstStyle/>
          <a:p>
            <a:pPr algn="ctr"/>
            <a:r>
              <a:rPr lang="en-IN"/>
              <a:t>Literature review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EF513E-3EF3-9DC4-A90F-6CA39B5F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54614"/>
              </p:ext>
            </p:extLst>
          </p:nvPr>
        </p:nvGraphicFramePr>
        <p:xfrm>
          <a:off x="422787" y="1122218"/>
          <a:ext cx="11341450" cy="5690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00">
                  <a:extLst>
                    <a:ext uri="{9D8B030D-6E8A-4147-A177-3AD203B41FA5}">
                      <a16:colId xmlns:a16="http://schemas.microsoft.com/office/drawing/2014/main" val="3192547510"/>
                    </a:ext>
                  </a:extLst>
                </a:gridCol>
                <a:gridCol w="3700786">
                  <a:extLst>
                    <a:ext uri="{9D8B030D-6E8A-4147-A177-3AD203B41FA5}">
                      <a16:colId xmlns:a16="http://schemas.microsoft.com/office/drawing/2014/main" val="2854975000"/>
                    </a:ext>
                  </a:extLst>
                </a:gridCol>
                <a:gridCol w="6800364">
                  <a:extLst>
                    <a:ext uri="{9D8B030D-6E8A-4147-A177-3AD203B41FA5}">
                      <a16:colId xmlns:a16="http://schemas.microsoft.com/office/drawing/2014/main" val="1609693684"/>
                    </a:ext>
                  </a:extLst>
                </a:gridCol>
              </a:tblGrid>
              <a:tr h="380675">
                <a:tc>
                  <a:txBody>
                    <a:bodyPr/>
                    <a:lstStyle/>
                    <a:p>
                      <a:pPr algn="r"/>
                      <a:r>
                        <a:rPr lang="en-IN" sz="2000"/>
                        <a:t>S No</a:t>
                      </a:r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22113"/>
                  </a:ext>
                </a:extLst>
              </a:tr>
              <a:tr h="2723293"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r>
                        <a:rPr lang="en-IN" sz="20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A Comprehensive Survey on Hybrid Communication in Context of Molecular Communication and Terahertz Communication for Body-Centric Nanonetworks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paper explores the advancements in nanotechnology that have paved the way for the development of nanonetworks.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highlights the production of novel nano-materials and nano-particles with unique properties at the nanoscale.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collaborative effort in linking nano-devices has led to the vision of nanonetworks, expanding the capabilities of nano-machines.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shift towards nanonetworks from traditional IoT is driven by the potential of nano-communication paradigms like molecular and terahertz communication.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06755"/>
                  </a:ext>
                </a:extLst>
              </a:tr>
              <a:tr h="2459749"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r>
                        <a:rPr lang="en-IN" sz="200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Model-based: End-to-End Molecular</a:t>
                      </a:r>
                    </a:p>
                    <a:p>
                      <a:pPr algn="l"/>
                      <a:r>
                        <a:rPr lang="en-US"/>
                        <a:t>Communication System through Deep Reinforcement Learning Auto Encoder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paper focuses on integrating Deep Reinforcement Learning (DRL) with Molecular Communication (MC) systems.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DRL autoencoder is utilized to optimize transceiver techniques for MC systems.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study demonstrates improved performance in terms of Bit-Error Rate (BER)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paves the way for intelligent and efficient communication systems in nanoscale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9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556E1-E0CF-3CCB-1234-F67C3021F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6E3-CCCF-3E4F-C2D2-332478FD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42621"/>
            <a:ext cx="11029616" cy="579597"/>
          </a:xfrm>
        </p:spPr>
        <p:txBody>
          <a:bodyPr/>
          <a:lstStyle/>
          <a:p>
            <a:pPr algn="ctr"/>
            <a:r>
              <a:rPr lang="en-IN"/>
              <a:t>Literature review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D209BC-0450-29F9-1F91-F4C34685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27563"/>
              </p:ext>
            </p:extLst>
          </p:nvPr>
        </p:nvGraphicFramePr>
        <p:xfrm>
          <a:off x="427758" y="1410980"/>
          <a:ext cx="11336481" cy="53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32">
                  <a:extLst>
                    <a:ext uri="{9D8B030D-6E8A-4147-A177-3AD203B41FA5}">
                      <a16:colId xmlns:a16="http://schemas.microsoft.com/office/drawing/2014/main" val="2492945393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875595740"/>
                    </a:ext>
                  </a:extLst>
                </a:gridCol>
                <a:gridCol w="6797385">
                  <a:extLst>
                    <a:ext uri="{9D8B030D-6E8A-4147-A177-3AD203B41FA5}">
                      <a16:colId xmlns:a16="http://schemas.microsoft.com/office/drawing/2014/main" val="3079441646"/>
                    </a:ext>
                  </a:extLst>
                </a:gridCol>
              </a:tblGrid>
              <a:tr h="439592">
                <a:tc>
                  <a:txBody>
                    <a:bodyPr/>
                    <a:lstStyle/>
                    <a:p>
                      <a:pPr algn="r"/>
                      <a:r>
                        <a:rPr lang="en-IN" sz="2000"/>
                        <a:t>S No</a:t>
                      </a:r>
                      <a:r>
                        <a:rPr lang="en-IN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50139"/>
                  </a:ext>
                </a:extLst>
              </a:tr>
              <a:tr h="1386860"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0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Modelling of the Terahertz Comm. Channel for In-vivo Nano-networks in the Presence of Noise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paper introduces a novel model for modelling communication channel noise in human tissues at the THz band.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indicate that channel noise power spectral density decreases with distance and frequency, with higher noise levels in tissues with greater water concentration.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49171"/>
                  </a:ext>
                </a:extLst>
              </a:tr>
              <a:tr h="606751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2.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Realizing Molecular Machine Learning Through Communications for Biological AI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paper explores the integration of Artificial Neural Networks (ANN) with gene regulatory networks (GRN) in biological systems for Molecular Machine Learning (MML).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discusses the use of intracellular molecular communication and engineered genetic circuits to enhance the efficiency and structure of ANN models in biological AI.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19717"/>
                  </a:ext>
                </a:extLst>
              </a:tr>
              <a:tr h="1126823"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endParaRPr lang="en-IN" sz="2000"/>
                    </a:p>
                    <a:p>
                      <a:pPr algn="ctr"/>
                      <a:r>
                        <a:rPr lang="en-IN" sz="200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Applications of molecular communications to medicine: a survey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research paper explores the applications of molecular communications in medicine, highlighting the potential for personalized disease predictions and treatments.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emphasizes the use of nanotechnology to emulate biological processes, develop nano-sensors for disease detection, and optimize communication strategies for medical advancements.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1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9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53B-73C4-2739-23AC-1D00BB3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76229"/>
            <a:ext cx="11029616" cy="9188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>
                <a:solidFill>
                  <a:srgbClr val="FFFFFF"/>
                </a:solidFill>
                <a:latin typeface="Codec Pro Bold"/>
              </a:rPr>
              <a:t>Proposed Timeline</a:t>
            </a:r>
            <a:br>
              <a:rPr lang="en-US" sz="2800">
                <a:solidFill>
                  <a:srgbClr val="FFFFFF"/>
                </a:solidFill>
                <a:latin typeface="Codec Pro Bold"/>
              </a:rPr>
            </a:br>
            <a:endParaRPr lang="en-IN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3A1026B-875E-840F-1015-8BA1D1EF4CB4}"/>
              </a:ext>
            </a:extLst>
          </p:cNvPr>
          <p:cNvSpPr txBox="1"/>
          <p:nvPr/>
        </p:nvSpPr>
        <p:spPr>
          <a:xfrm>
            <a:off x="3609694" y="1807017"/>
            <a:ext cx="2438010" cy="1064004"/>
          </a:xfrm>
          <a:prstGeom prst="rect">
            <a:avLst/>
          </a:prstGeom>
        </p:spPr>
        <p:txBody>
          <a:bodyPr lIns="254000" tIns="254000" rIns="254000" bIns="254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99"/>
              </a:lnSpc>
            </a:pPr>
            <a:r>
              <a:rPr lang="en-US" sz="2400">
                <a:solidFill>
                  <a:srgbClr val="FFFFFF"/>
                </a:solidFill>
                <a:latin typeface="Codec Pro Bold"/>
              </a:rPr>
              <a:t>AY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AD0A441-F2B3-683D-29BA-25F031EF52EE}"/>
              </a:ext>
            </a:extLst>
          </p:cNvPr>
          <p:cNvSpPr txBox="1"/>
          <p:nvPr/>
        </p:nvSpPr>
        <p:spPr>
          <a:xfrm>
            <a:off x="741609" y="1668805"/>
            <a:ext cx="2438010" cy="1064004"/>
          </a:xfrm>
          <a:prstGeom prst="rect">
            <a:avLst/>
          </a:prstGeom>
        </p:spPr>
        <p:txBody>
          <a:bodyPr lIns="254000" tIns="254000" rIns="254000" bIns="254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dec Pro Bold"/>
              </a:rPr>
              <a:t>FEBRUARY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9D5B56C2-9207-F4A4-F694-A4365C24D746}"/>
              </a:ext>
            </a:extLst>
          </p:cNvPr>
          <p:cNvSpPr txBox="1"/>
          <p:nvPr/>
        </p:nvSpPr>
        <p:spPr>
          <a:xfrm>
            <a:off x="741609" y="1668805"/>
            <a:ext cx="2438010" cy="1064004"/>
          </a:xfrm>
          <a:prstGeom prst="rect">
            <a:avLst/>
          </a:prstGeom>
        </p:spPr>
        <p:txBody>
          <a:bodyPr lIns="254000" tIns="254000" rIns="254000" bIns="254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99">
                <a:solidFill>
                  <a:srgbClr val="FFFFFF"/>
                </a:solidFill>
                <a:latin typeface="Codec Pro Bold"/>
              </a:rPr>
              <a:t>FEB</a:t>
            </a:r>
            <a:endParaRPr lang="en-IN" sz="2800"/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dec Pro Bold"/>
              </a:rPr>
              <a:t>RUARY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970AD345-C116-6E7C-29CB-947C005FEA53}"/>
              </a:ext>
            </a:extLst>
          </p:cNvPr>
          <p:cNvSpPr txBox="1"/>
          <p:nvPr/>
        </p:nvSpPr>
        <p:spPr>
          <a:xfrm>
            <a:off x="3762094" y="1959417"/>
            <a:ext cx="2438010" cy="1064004"/>
          </a:xfrm>
          <a:prstGeom prst="rect">
            <a:avLst/>
          </a:prstGeom>
        </p:spPr>
        <p:txBody>
          <a:bodyPr lIns="254000" tIns="254000" rIns="254000" bIns="254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Codec Pro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01B5A-A872-74D1-7CF6-1CA3B92F351D}"/>
              </a:ext>
            </a:extLst>
          </p:cNvPr>
          <p:cNvSpPr txBox="1"/>
          <p:nvPr/>
        </p:nvSpPr>
        <p:spPr>
          <a:xfrm>
            <a:off x="9394021" y="2095729"/>
            <a:ext cx="2147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solidFill>
                  <a:schemeClr val="bg1"/>
                </a:solidFill>
              </a:rPr>
              <a:t>DECEMBER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3AC8A-F91B-09DA-AAB4-3B9D19E735CC}"/>
              </a:ext>
            </a:extLst>
          </p:cNvPr>
          <p:cNvSpPr/>
          <p:nvPr/>
        </p:nvSpPr>
        <p:spPr>
          <a:xfrm>
            <a:off x="1049482" y="2732809"/>
            <a:ext cx="2036618" cy="696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 Evaluation</a:t>
            </a:r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43403D-438E-5777-D801-71D6AC1C8517}"/>
              </a:ext>
            </a:extLst>
          </p:cNvPr>
          <p:cNvSpPr/>
          <p:nvPr/>
        </p:nvSpPr>
        <p:spPr>
          <a:xfrm>
            <a:off x="3880110" y="2725843"/>
            <a:ext cx="2036618" cy="696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Evaluation</a:t>
            </a:r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1167E3-D430-5775-208E-B8FF85D8856F}"/>
              </a:ext>
            </a:extLst>
          </p:cNvPr>
          <p:cNvSpPr/>
          <p:nvPr/>
        </p:nvSpPr>
        <p:spPr>
          <a:xfrm>
            <a:off x="6752410" y="2725843"/>
            <a:ext cx="2036618" cy="696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Evaluation</a:t>
            </a:r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B40305-2693-302A-6B32-75890642435F}"/>
              </a:ext>
            </a:extLst>
          </p:cNvPr>
          <p:cNvSpPr/>
          <p:nvPr/>
        </p:nvSpPr>
        <p:spPr>
          <a:xfrm>
            <a:off x="9505362" y="2732809"/>
            <a:ext cx="2036618" cy="696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Evaluation 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28E661-F740-A20D-AA50-A48ABF790B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86100" y="3073939"/>
            <a:ext cx="794010" cy="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0E65C-5E22-259D-FCD8-2DEDF7D8218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16728" y="3073939"/>
            <a:ext cx="835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B0D4D7-3F76-B7F1-B58A-AC6EAC268A2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789028" y="3080905"/>
            <a:ext cx="716334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68195A9-35BE-6785-DB4C-48786D4342D4}"/>
              </a:ext>
            </a:extLst>
          </p:cNvPr>
          <p:cNvSpPr txBox="1"/>
          <p:nvPr/>
        </p:nvSpPr>
        <p:spPr>
          <a:xfrm>
            <a:off x="648090" y="4062848"/>
            <a:ext cx="2438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Define Scope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Understand the Basic of Molecular</a:t>
            </a:r>
          </a:p>
          <a:p>
            <a:r>
              <a:rPr lang="en-US"/>
              <a:t>     and Terahertz </a:t>
            </a:r>
          </a:p>
          <a:p>
            <a:r>
              <a:rPr lang="en-US"/>
              <a:t>     communication</a:t>
            </a:r>
          </a:p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F16B9-4AE4-A32F-A624-DF2556ECD357}"/>
              </a:ext>
            </a:extLst>
          </p:cNvPr>
          <p:cNvSpPr txBox="1"/>
          <p:nvPr/>
        </p:nvSpPr>
        <p:spPr>
          <a:xfrm>
            <a:off x="3762094" y="4166755"/>
            <a:ext cx="233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Study channel modeling to analyze data flow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Channel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Channel Modelling Methodology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4DEC41-CAC1-97B5-DDEE-394F44C20EA0}"/>
              </a:ext>
            </a:extLst>
          </p:cNvPr>
          <p:cNvSpPr txBox="1"/>
          <p:nvPr/>
        </p:nvSpPr>
        <p:spPr>
          <a:xfrm>
            <a:off x="6359236" y="4184718"/>
            <a:ext cx="274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 the optimal Bit Error rate of Over all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collection from Mathematical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37F02E-253C-CCC9-E819-A3A4D33034BE}"/>
              </a:ext>
            </a:extLst>
          </p:cNvPr>
          <p:cNvSpPr txBox="1"/>
          <p:nvPr/>
        </p:nvSpPr>
        <p:spPr>
          <a:xfrm>
            <a:off x="9369135" y="4062848"/>
            <a:ext cx="23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Final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writing.</a:t>
            </a:r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753913-702E-59E9-9EDD-8119DDB4BD21}"/>
              </a:ext>
            </a:extLst>
          </p:cNvPr>
          <p:cNvSpPr/>
          <p:nvPr/>
        </p:nvSpPr>
        <p:spPr>
          <a:xfrm>
            <a:off x="752195" y="3709555"/>
            <a:ext cx="2333905" cy="2795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Literature Review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Define </a:t>
            </a: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scope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constraints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Defining problem statement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Understand the Basic of Molecular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   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Terahertz</a:t>
            </a: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   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communications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8BF527-4B31-54E7-C81D-1CF40C64DC46}"/>
              </a:ext>
            </a:extLst>
          </p:cNvPr>
          <p:cNvSpPr/>
          <p:nvPr/>
        </p:nvSpPr>
        <p:spPr>
          <a:xfrm>
            <a:off x="3632007" y="3702589"/>
            <a:ext cx="2514015" cy="2795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Study channel modeling to analyze data flow rate.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Channel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characteristics</a:t>
            </a:r>
            <a:endParaRPr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Channel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modelling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methodology</a:t>
            </a:r>
            <a:endParaRPr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8C56BD-9E09-E219-2E60-2CEAA4602F71}"/>
              </a:ext>
            </a:extLst>
          </p:cNvPr>
          <p:cNvSpPr/>
          <p:nvPr/>
        </p:nvSpPr>
        <p:spPr>
          <a:xfrm>
            <a:off x="6442364" y="3702589"/>
            <a:ext cx="2514015" cy="280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Study channel modeling to analyze data flow rate.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Channel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characteristics.</a:t>
            </a:r>
            <a:endParaRPr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Channel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modelling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IN">
                <a:solidFill>
                  <a:prstClr val="black"/>
                </a:solidFill>
                <a:latin typeface="Gill Sans MT" panose="020B0502020104020203"/>
              </a:rPr>
              <a:t>methodology.</a:t>
            </a:r>
            <a:endParaRPr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3A06A0-38ED-5BD7-89AE-8A8197D8E0D2}"/>
              </a:ext>
            </a:extLst>
          </p:cNvPr>
          <p:cNvSpPr/>
          <p:nvPr/>
        </p:nvSpPr>
        <p:spPr>
          <a:xfrm>
            <a:off x="9410698" y="3712015"/>
            <a:ext cx="2250777" cy="2861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Final Result.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Report writing.</a:t>
            </a:r>
            <a:endParaRPr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Gill Sans MT" panose="020B0502020104020203"/>
              </a:rPr>
              <a:t>Manuscript preparation and final submission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18F439-BD63-114F-4D58-884A9A0AEDF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919148" y="3447184"/>
            <a:ext cx="0" cy="26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56EEBB-6D31-5A15-DF9C-F57294E2E4A1}"/>
              </a:ext>
            </a:extLst>
          </p:cNvPr>
          <p:cNvCxnSpPr>
            <a:cxnSpLocks/>
          </p:cNvCxnSpPr>
          <p:nvPr/>
        </p:nvCxnSpPr>
        <p:spPr>
          <a:xfrm>
            <a:off x="4828699" y="3422034"/>
            <a:ext cx="0" cy="26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677272-3FF5-C7C6-3224-5A93C426C6B8}"/>
              </a:ext>
            </a:extLst>
          </p:cNvPr>
          <p:cNvCxnSpPr>
            <a:cxnSpLocks/>
          </p:cNvCxnSpPr>
          <p:nvPr/>
        </p:nvCxnSpPr>
        <p:spPr>
          <a:xfrm>
            <a:off x="7770719" y="3422033"/>
            <a:ext cx="0" cy="26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316B10-7312-8984-3798-75CF7EE3A0AA}"/>
              </a:ext>
            </a:extLst>
          </p:cNvPr>
          <p:cNvCxnSpPr>
            <a:cxnSpLocks/>
          </p:cNvCxnSpPr>
          <p:nvPr/>
        </p:nvCxnSpPr>
        <p:spPr>
          <a:xfrm>
            <a:off x="10536086" y="3422032"/>
            <a:ext cx="0" cy="26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9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5078"/>
              </p:ext>
            </p:extLst>
          </p:nvPr>
        </p:nvGraphicFramePr>
        <p:xfrm>
          <a:off x="584200" y="1897626"/>
          <a:ext cx="6989619" cy="38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AFC-7708-F147-9748-9547DC36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E284A-BB03-CD71-2071-D1A2BD591B42}"/>
              </a:ext>
            </a:extLst>
          </p:cNvPr>
          <p:cNvSpPr txBox="1"/>
          <p:nvPr/>
        </p:nvSpPr>
        <p:spPr>
          <a:xfrm>
            <a:off x="575894" y="1907457"/>
            <a:ext cx="115472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[1] </a:t>
            </a:r>
            <a:r>
              <a:rPr lang="en-IN">
                <a:hlinkClick r:id="rId2"/>
              </a:rPr>
              <a:t>https://ioe.eng.cam.ac.uk/Research/Research-Areas</a:t>
            </a:r>
            <a:endParaRPr lang="en-IN"/>
          </a:p>
          <a:p>
            <a:r>
              <a:rPr lang="en-IN"/>
              <a:t>[2] https://youtu.be/M8d3pxVb4c4?si=UFMwSgfi4HDtVMqX</a:t>
            </a:r>
          </a:p>
          <a:p>
            <a:r>
              <a:rPr lang="en-IN"/>
              <a:t>[3]https://www.researchgate.net/publication/313523261_Internet_of_Nano_Things_IoNT_Next_Evolutionary_Step_in_Nanotechnology</a:t>
            </a:r>
          </a:p>
          <a:p>
            <a:r>
              <a:rPr lang="en-IN"/>
              <a:t>[4] K. Yang et al., "A Comprehensive Survey on Hybrid Communication in Context of Molecular Communication and Terahertz Communication for Body-Centric Nanonetworks," in IEEE Transactions on Molecular, Biological and Multi-Scale Communications, vol. 6, no. 2, pp. 107-133, Nov. 2020, </a:t>
            </a:r>
            <a:r>
              <a:rPr lang="en-IN" err="1"/>
              <a:t>doi</a:t>
            </a:r>
            <a:r>
              <a:rPr lang="en-IN"/>
              <a:t>: 10.1109/TMBMC.2020.3017146.</a:t>
            </a:r>
          </a:p>
          <a:p>
            <a:r>
              <a:rPr lang="en-IN"/>
              <a:t>keywords: {</a:t>
            </a:r>
            <a:r>
              <a:rPr lang="en-IN" err="1"/>
              <a:t>Nanobioscience;Monitoring;Biomedical</a:t>
            </a:r>
            <a:r>
              <a:rPr lang="en-IN"/>
              <a:t> </a:t>
            </a:r>
            <a:r>
              <a:rPr lang="en-IN" err="1"/>
              <a:t>monitoring;Nanoscale</a:t>
            </a:r>
            <a:r>
              <a:rPr lang="en-IN"/>
              <a:t> </a:t>
            </a:r>
            <a:r>
              <a:rPr lang="en-IN" err="1"/>
              <a:t>devices;Biomedical</a:t>
            </a:r>
            <a:r>
              <a:rPr lang="en-IN"/>
              <a:t> </a:t>
            </a:r>
            <a:r>
              <a:rPr lang="en-IN" err="1"/>
              <a:t>imaging;Molecular</a:t>
            </a:r>
            <a:r>
              <a:rPr lang="en-IN"/>
              <a:t> communication (telecommunication);</a:t>
            </a:r>
            <a:r>
              <a:rPr lang="en-IN" err="1"/>
              <a:t>Nano-communication;nano-technology;terahertz;molecular</a:t>
            </a:r>
            <a:r>
              <a:rPr lang="en-IN"/>
              <a:t> </a:t>
            </a:r>
            <a:r>
              <a:rPr lang="en-IN" err="1"/>
              <a:t>communication;hybrid</a:t>
            </a:r>
            <a:r>
              <a:rPr lang="en-IN"/>
              <a:t> networks},</a:t>
            </a:r>
          </a:p>
          <a:p>
            <a:r>
              <a:rPr lang="en-IN"/>
              <a:t>[5] </a:t>
            </a:r>
            <a:r>
              <a:rPr lang="en-IN">
                <a:hlinkClick r:id="rId3"/>
              </a:rPr>
              <a:t>https://www.sciencedirect.com/science/article/abs/pii/S1878778910000050?via%3Dihub</a:t>
            </a:r>
            <a:endParaRPr lang="en-IN"/>
          </a:p>
          <a:p>
            <a:r>
              <a:rPr lang="en-IN"/>
              <a:t>[6] D. </a:t>
            </a:r>
            <a:r>
              <a:rPr lang="en-IN" err="1"/>
              <a:t>Kilinc</a:t>
            </a:r>
            <a:r>
              <a:rPr lang="en-IN"/>
              <a:t> and O. B. Akan, "Receiver Design for Molecular Communication," in IEEE Journal on Selected Areas in Communications, vol. 31, no. 12, pp. 705-714, December 2013, </a:t>
            </a:r>
            <a:r>
              <a:rPr lang="en-IN" err="1"/>
              <a:t>doi</a:t>
            </a:r>
            <a:r>
              <a:rPr lang="en-IN"/>
              <a:t>: 10.1109/JSAC.2013.SUP2.1213003.</a:t>
            </a:r>
          </a:p>
          <a:p>
            <a:r>
              <a:rPr lang="en-IN"/>
              <a:t>keywords: {</a:t>
            </a:r>
            <a:r>
              <a:rPr lang="en-IN" err="1"/>
              <a:t>Noise;Equalizers;Receivers;Nanoscale</a:t>
            </a:r>
            <a:r>
              <a:rPr lang="en-IN"/>
              <a:t> </a:t>
            </a:r>
            <a:r>
              <a:rPr lang="en-IN" err="1"/>
              <a:t>devices;Measurement;Detectors;Joints;Molecular</a:t>
            </a:r>
            <a:r>
              <a:rPr lang="en-IN"/>
              <a:t> </a:t>
            </a:r>
            <a:r>
              <a:rPr lang="en-IN" err="1"/>
              <a:t>communication;sequence</a:t>
            </a:r>
            <a:r>
              <a:rPr lang="en-IN"/>
              <a:t> </a:t>
            </a:r>
            <a:r>
              <a:rPr lang="en-IN" err="1"/>
              <a:t>detection;channel</a:t>
            </a:r>
            <a:r>
              <a:rPr lang="en-IN"/>
              <a:t> </a:t>
            </a:r>
            <a:r>
              <a:rPr lang="en-IN" err="1"/>
              <a:t>equalization;signal-dependent</a:t>
            </a:r>
            <a:r>
              <a:rPr lang="en-IN"/>
              <a:t> </a:t>
            </a:r>
            <a:r>
              <a:rPr lang="en-IN" err="1"/>
              <a:t>noise;intersymbol</a:t>
            </a:r>
            <a:r>
              <a:rPr lang="en-IN"/>
              <a:t> interference},</a:t>
            </a:r>
          </a:p>
          <a:p>
            <a:r>
              <a:rPr lang="en-IN"/>
              <a:t>[7] https://www.mdpi.com/1424-8220/21/10/3534</a:t>
            </a:r>
          </a:p>
          <a:p>
            <a:r>
              <a:rPr lang="en-IN"/>
              <a:t>[8] https://www.semanticscholar.org/paper/A-Comprehensive-Survey-on-Hybrid-Communication-in-Yang-Bi/ea5d2f054c97ad34504167ac7e866e332b6c8423</a:t>
            </a:r>
          </a:p>
        </p:txBody>
      </p:sp>
    </p:spTree>
    <p:extLst>
      <p:ext uri="{BB962C8B-B14F-4D97-AF65-F5344CB8AC3E}">
        <p14:creationId xmlns:p14="http://schemas.microsoft.com/office/powerpoint/2010/main" val="11721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510115"/>
            <a:ext cx="3335704" cy="26239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Alkesh Shukla (S20210020252)</a:t>
            </a:r>
          </a:p>
          <a:p>
            <a:r>
              <a:rPr lang="en-US">
                <a:solidFill>
                  <a:schemeClr val="bg2"/>
                </a:solidFill>
              </a:rPr>
              <a:t>Anish Kamble (S20210020253)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1026" name="Picture 2" descr="Nanotechnology Images – Browse 97,585 Stock Photos, Vectors, and Video |  Adobe Stock">
            <a:extLst>
              <a:ext uri="{FF2B5EF4-FFF2-40B4-BE49-F238E27FC236}">
                <a16:creationId xmlns:a16="http://schemas.microsoft.com/office/drawing/2014/main" id="{2195EDCF-3546-28DA-FD32-732D718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9" y="734134"/>
            <a:ext cx="7595614" cy="5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4352C-43FB-D02B-A271-4AE34F364855}"/>
              </a:ext>
            </a:extLst>
          </p:cNvPr>
          <p:cNvSpPr txBox="1"/>
          <p:nvPr/>
        </p:nvSpPr>
        <p:spPr>
          <a:xfrm>
            <a:off x="8117295" y="4452774"/>
            <a:ext cx="35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BTP Guide : Dr. Lokendra Chouhan</a:t>
            </a:r>
          </a:p>
          <a:p>
            <a:r>
              <a:rPr lang="en-IN">
                <a:solidFill>
                  <a:schemeClr val="bg1"/>
                </a:solidFill>
              </a:rPr>
              <a:t>BTP Code  : B24LC01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Problem Statement &amp; research Goal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157317" y="2659559"/>
            <a:ext cx="3962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Söhne"/>
            </a:endParaRPr>
          </a:p>
          <a:p>
            <a:pPr algn="l"/>
            <a:endParaRPr lang="en-IN" sz="2400" b="0" i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86C68-71CF-C279-1B5F-856CA217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" y="1951672"/>
            <a:ext cx="5575137" cy="3819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26592-14E0-863C-8320-0CE16B41A7B7}"/>
              </a:ext>
            </a:extLst>
          </p:cNvPr>
          <p:cNvSpPr txBox="1"/>
          <p:nvPr/>
        </p:nvSpPr>
        <p:spPr>
          <a:xfrm>
            <a:off x="5737861" y="1951672"/>
            <a:ext cx="61542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effectLst/>
                <a:latin typeface="Söhne"/>
              </a:rPr>
              <a:t>					</a:t>
            </a:r>
            <a:r>
              <a:rPr lang="en-US" sz="2400" b="1" i="0">
                <a:effectLst/>
                <a:latin typeface="Söhne"/>
              </a:rPr>
              <a:t>Objective</a:t>
            </a:r>
          </a:p>
          <a:p>
            <a:pPr algn="ctr"/>
            <a:r>
              <a:rPr lang="en-US" sz="2000" b="0" i="0">
                <a:effectLst/>
                <a:latin typeface="Söhne"/>
              </a:rPr>
              <a:t>Investigating Molecular and Terahertz Communication Integration for IoNT</a:t>
            </a:r>
          </a:p>
          <a:p>
            <a:pPr algn="ctr"/>
            <a:endParaRPr lang="en-US" sz="2000">
              <a:latin typeface="Söhne"/>
            </a:endParaRPr>
          </a:p>
          <a:p>
            <a:r>
              <a:rPr lang="en-US" sz="2400" b="1" i="0">
                <a:effectLst/>
                <a:latin typeface="Söhne"/>
              </a:rPr>
              <a:t>Research Go</a:t>
            </a:r>
            <a:r>
              <a:rPr lang="en-US" sz="2400" b="1">
                <a:latin typeface="Söhne"/>
              </a:rPr>
              <a:t>als</a:t>
            </a:r>
            <a:r>
              <a:rPr lang="en-US" sz="2000">
                <a:latin typeface="Söhne"/>
              </a:rPr>
              <a:t>: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b="1" i="0">
                <a:effectLst/>
                <a:latin typeface="Söhne"/>
              </a:rPr>
              <a:t>Efficient Nanoscale Communication</a:t>
            </a:r>
            <a:r>
              <a:rPr lang="en-US" sz="2000" b="0" i="0">
                <a:effectLst/>
                <a:latin typeface="Söhne"/>
              </a:rPr>
              <a:t>: Explore Molecular and Terahertz integration for IoNT.</a:t>
            </a:r>
          </a:p>
          <a:p>
            <a:endParaRPr lang="en-US" sz="2000" b="0" i="0">
              <a:effectLst/>
              <a:latin typeface="Söhne"/>
            </a:endParaRPr>
          </a:p>
          <a:p>
            <a:pPr marL="457200" indent="-457200">
              <a:buAutoNum type="arabicPeriod" startAt="2"/>
            </a:pPr>
            <a:r>
              <a:rPr lang="en-US" sz="2000" b="1" i="0">
                <a:effectLst/>
                <a:latin typeface="Söhne"/>
              </a:rPr>
              <a:t>Addressing IoNT Challenges</a:t>
            </a:r>
            <a:r>
              <a:rPr lang="en-US" sz="2000" b="0" i="0">
                <a:effectLst/>
                <a:latin typeface="Söhne"/>
              </a:rPr>
              <a:t>: Overcome power, bandwidth, and reliability constraints.</a:t>
            </a:r>
          </a:p>
          <a:p>
            <a:pPr marL="457200" indent="-457200">
              <a:buAutoNum type="arabicPeriod" startAt="2"/>
            </a:pPr>
            <a:endParaRPr lang="en-US" sz="2000" b="0" i="0">
              <a:effectLst/>
              <a:latin typeface="Söhne"/>
            </a:endParaRPr>
          </a:p>
          <a:p>
            <a:pPr marL="457200" indent="-457200">
              <a:buAutoNum type="arabicPeriod" startAt="2"/>
            </a:pPr>
            <a:r>
              <a:rPr lang="en-US" sz="2000" b="1" i="0">
                <a:effectLst/>
                <a:latin typeface="Söhne"/>
              </a:rPr>
              <a:t>Advancing IoNT Applications</a:t>
            </a:r>
            <a:r>
              <a:rPr lang="en-US" sz="2000" b="0" i="0">
                <a:effectLst/>
                <a:latin typeface="Söhne"/>
              </a:rPr>
              <a:t>: Enhance healthcare monitoring, environmental sensing, and industrial automation.</a:t>
            </a:r>
          </a:p>
          <a:p>
            <a:r>
              <a:rPr lang="en-US" sz="2000">
                <a:latin typeface="Söhne"/>
              </a:rPr>
              <a:t>	</a:t>
            </a:r>
            <a:endParaRPr lang="en-US" sz="2000" b="0" i="0">
              <a:effectLst/>
              <a:latin typeface="Söhne"/>
            </a:endParaRP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AFDC7-622B-D001-1895-8081504AC0D7}"/>
              </a:ext>
            </a:extLst>
          </p:cNvPr>
          <p:cNvSpPr txBox="1"/>
          <p:nvPr/>
        </p:nvSpPr>
        <p:spPr>
          <a:xfrm>
            <a:off x="1072210" y="5832845"/>
            <a:ext cx="366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Fig 1: </a:t>
            </a:r>
            <a:r>
              <a:rPr lang="en-IN" b="1" i="0">
                <a:effectLst/>
                <a:latin typeface="myriad-pro-n3"/>
              </a:rPr>
              <a:t>Internet of Bio-Nano Things [1]</a:t>
            </a:r>
            <a:endParaRPr lang="en-IN" b="0" i="0">
              <a:effectLst/>
              <a:latin typeface="myriad-pro-n3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48057"/>
            <a:ext cx="10800029" cy="62678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What is nano scale?</a:t>
            </a:r>
            <a:br>
              <a:rPr lang="en-IN" b="0" i="0">
                <a:effectLst/>
                <a:latin typeface="Söhne"/>
              </a:rPr>
            </a:br>
            <a:r>
              <a:rPr lang="en-IN">
                <a:latin typeface="Söhne"/>
              </a:rPr>
              <a:t>“</a:t>
            </a:r>
            <a:r>
              <a:rPr lang="en-US" b="0" i="0">
                <a:effectLst/>
                <a:latin typeface="Söhne"/>
              </a:rPr>
              <a:t>There's Plenty of Room at the Bottom -- Richard Feynman”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42452" y="1976284"/>
            <a:ext cx="905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Söhne"/>
            </a:endParaRPr>
          </a:p>
          <a:p>
            <a:pPr algn="l"/>
            <a:endParaRPr lang="en-IN" sz="2400" b="0" i="0">
              <a:effectLst/>
              <a:latin typeface="Söhne"/>
            </a:endParaRPr>
          </a:p>
        </p:txBody>
      </p:sp>
      <p:pic>
        <p:nvPicPr>
          <p:cNvPr id="4" name="Picture 3" descr="A diagram of different types of cells&#10;&#10;Description automatically generated">
            <a:extLst>
              <a:ext uri="{FF2B5EF4-FFF2-40B4-BE49-F238E27FC236}">
                <a16:creationId xmlns:a16="http://schemas.microsoft.com/office/drawing/2014/main" id="{E5D3F259-7585-B396-21B1-45FBCB90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85" y="1976284"/>
            <a:ext cx="10245211" cy="4317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3471B-0E8E-89C6-DDE1-F1987D6DFA8B}"/>
              </a:ext>
            </a:extLst>
          </p:cNvPr>
          <p:cNvSpPr txBox="1"/>
          <p:nvPr/>
        </p:nvSpPr>
        <p:spPr>
          <a:xfrm>
            <a:off x="4188540" y="6285555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Fig 2: </a:t>
            </a:r>
            <a:r>
              <a:rPr lang="en-IN">
                <a:latin typeface="Söhne"/>
              </a:rPr>
              <a:t>N</a:t>
            </a:r>
            <a:r>
              <a:rPr lang="en-IN" b="0" i="0">
                <a:effectLst/>
                <a:latin typeface="Söhne"/>
              </a:rPr>
              <a:t>ano scale spectrum [2]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23" y="838847"/>
            <a:ext cx="10800029" cy="587865"/>
          </a:xfrm>
        </p:spPr>
        <p:txBody>
          <a:bodyPr/>
          <a:lstStyle/>
          <a:p>
            <a:r>
              <a:rPr lang="en-IN" b="1" i="0">
                <a:effectLst/>
                <a:latin typeface="Söhne"/>
              </a:rPr>
              <a:t>Nano-communication</a:t>
            </a:r>
            <a:endParaRPr lang="en-IN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3379-D14E-75FB-C51A-03779E2388B1}"/>
              </a:ext>
            </a:extLst>
          </p:cNvPr>
          <p:cNvGrpSpPr/>
          <p:nvPr/>
        </p:nvGrpSpPr>
        <p:grpSpPr>
          <a:xfrm>
            <a:off x="457200" y="1700980"/>
            <a:ext cx="11277600" cy="4955458"/>
            <a:chOff x="338329" y="2895628"/>
            <a:chExt cx="6468629" cy="445634"/>
          </a:xfrm>
          <a:solidFill>
            <a:schemeClr val="bg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247987-664A-D67C-7474-943E7ACF2123}"/>
                </a:ext>
              </a:extLst>
            </p:cNvPr>
            <p:cNvSpPr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BB0FED-1E0B-B5E9-3C91-343FD1223FEA}"/>
                </a:ext>
              </a:extLst>
            </p:cNvPr>
            <p:cNvSpPr txBox="1"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D65225-0890-045A-2BF6-3D38458FCB12}"/>
              </a:ext>
            </a:extLst>
          </p:cNvPr>
          <p:cNvSpPr txBox="1"/>
          <p:nvPr/>
        </p:nvSpPr>
        <p:spPr>
          <a:xfrm>
            <a:off x="845573" y="1740309"/>
            <a:ext cx="1080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>
                <a:effectLst/>
                <a:latin typeface="Söhne"/>
              </a:rPr>
              <a:t>Nano-communication is the lifeblood of nano-networks, enabling seamless interactions between nano-devices and the broader micro or macro-systems they interface with.</a:t>
            </a:r>
          </a:p>
          <a:p>
            <a:pPr algn="l"/>
            <a:endParaRPr lang="en-US" sz="2000" b="0" i="0">
              <a:effectLst/>
              <a:latin typeface="Söhne"/>
            </a:endParaRPr>
          </a:p>
          <a:p>
            <a:pPr algn="ctr"/>
            <a:r>
              <a:rPr lang="en-US" sz="2400" b="1" i="0">
                <a:effectLst/>
                <a:latin typeface="Söhne"/>
              </a:rPr>
              <a:t>Types of Nano-Communication</a:t>
            </a:r>
          </a:p>
          <a:p>
            <a:pPr algn="l"/>
            <a:endParaRPr lang="en-US" sz="2000" b="0" i="0">
              <a:effectLst/>
              <a:latin typeface="Söhne"/>
            </a:endParaRPr>
          </a:p>
          <a:p>
            <a:pPr algn="l"/>
            <a:r>
              <a:rPr lang="en-US" sz="2000" b="0" i="0">
                <a:effectLst/>
                <a:latin typeface="Söhne"/>
              </a:rPr>
              <a:t>1. </a:t>
            </a:r>
            <a:r>
              <a:rPr lang="en-US" sz="2000" b="1" i="0">
                <a:effectLst/>
                <a:latin typeface="Söhne"/>
              </a:rPr>
              <a:t>Molecular Communication </a:t>
            </a:r>
            <a:r>
              <a:rPr lang="en-US" sz="2000" b="0" i="0">
                <a:effectLst/>
                <a:latin typeface="Söhne"/>
              </a:rPr>
              <a:t>: Utilizes chemical messengers for data exchange.</a:t>
            </a:r>
          </a:p>
          <a:p>
            <a:pPr algn="l"/>
            <a:r>
              <a:rPr lang="en-US" sz="2000" b="0" i="0">
                <a:effectLst/>
                <a:latin typeface="Söhne"/>
              </a:rPr>
              <a:t>2. </a:t>
            </a:r>
            <a:r>
              <a:rPr lang="en-US" sz="2000" b="1" i="0">
                <a:effectLst/>
                <a:latin typeface="Söhne"/>
              </a:rPr>
              <a:t>Electromagnetic Communication</a:t>
            </a:r>
            <a:r>
              <a:rPr lang="en-US" sz="2000" b="0" i="0">
                <a:effectLst/>
                <a:latin typeface="Söhne"/>
              </a:rPr>
              <a:t>: Relies on electromagnetic waves for swift transmission.</a:t>
            </a:r>
          </a:p>
          <a:p>
            <a:pPr algn="l"/>
            <a:r>
              <a:rPr lang="en-US" sz="2000" b="0" i="0">
                <a:effectLst/>
                <a:latin typeface="Söhne"/>
              </a:rPr>
              <a:t>3. </a:t>
            </a:r>
            <a:r>
              <a:rPr lang="en-US" sz="2000" b="1" i="0">
                <a:effectLst/>
                <a:latin typeface="Söhne"/>
              </a:rPr>
              <a:t>Acoustic Communication</a:t>
            </a:r>
            <a:r>
              <a:rPr lang="en-US" sz="2000" b="0" i="0">
                <a:effectLst/>
                <a:latin typeface="Söhne"/>
              </a:rPr>
              <a:t>: Harnesses sound waves for efficient data transfer.</a:t>
            </a:r>
          </a:p>
          <a:p>
            <a:pPr algn="l"/>
            <a:r>
              <a:rPr lang="en-US" sz="2000" b="0" i="0">
                <a:effectLst/>
                <a:latin typeface="Söhne"/>
              </a:rPr>
              <a:t>4. </a:t>
            </a:r>
            <a:r>
              <a:rPr lang="en-US" sz="2000" b="1" i="0">
                <a:effectLst/>
                <a:latin typeface="Söhne"/>
              </a:rPr>
              <a:t>Nano-Mechanical Communication</a:t>
            </a:r>
            <a:r>
              <a:rPr lang="en-US" sz="2000" b="0" i="0">
                <a:effectLst/>
                <a:latin typeface="Söhne"/>
              </a:rPr>
              <a:t>: Utilizes mechanical means for precise information exchange.</a:t>
            </a:r>
          </a:p>
          <a:p>
            <a:pPr algn="l"/>
            <a:endParaRPr lang="en-US" sz="2000" b="0" i="0">
              <a:effectLst/>
              <a:latin typeface="Söhne"/>
            </a:endParaRPr>
          </a:p>
          <a:p>
            <a:pPr algn="l"/>
            <a:r>
              <a:rPr lang="en-US" sz="2000" b="0" i="0">
                <a:effectLst/>
                <a:latin typeface="Söhne"/>
              </a:rPr>
              <a:t>These distinct modes of nano-communication, meticulously explored in prior research endeavors, lay the groundwork for fostering resilient and dynamic nano-networks.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91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857388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>
                <a:latin typeface="Söhne"/>
              </a:rPr>
              <a:t>What’s our Motivation to choose </a:t>
            </a:r>
            <a:r>
              <a:rPr lang="en-IN" err="1">
                <a:latin typeface="Söhne"/>
              </a:rPr>
              <a:t>IoNT</a:t>
            </a:r>
            <a:r>
              <a:rPr lang="en-IN" b="0" i="0">
                <a:effectLst/>
                <a:latin typeface="Söhne"/>
              </a:rPr>
              <a:t>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42452" y="1976284"/>
            <a:ext cx="905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Söhne"/>
            </a:endParaRPr>
          </a:p>
          <a:p>
            <a:pPr algn="l"/>
            <a:endParaRPr lang="en-IN" sz="2400" b="0" i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BC6A-E96C-5307-DBE1-18487E50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4" y="1894114"/>
            <a:ext cx="6746033" cy="4575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20F57-F2E8-B220-250B-6E19E365CE22}"/>
              </a:ext>
            </a:extLst>
          </p:cNvPr>
          <p:cNvSpPr txBox="1"/>
          <p:nvPr/>
        </p:nvSpPr>
        <p:spPr>
          <a:xfrm>
            <a:off x="288410" y="6469626"/>
            <a:ext cx="1216326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/>
              <a:t>Fig 3: </a:t>
            </a:r>
            <a:r>
              <a:rPr lang="en-US" b="0" i="0">
                <a:solidFill>
                  <a:srgbClr val="111111"/>
                </a:solidFill>
                <a:effectLst/>
                <a:latin typeface="Roboto"/>
                <a:ea typeface="Roboto"/>
                <a:cs typeface="Roboto"/>
              </a:rPr>
              <a:t>Health Monitoring via Nano Sensors comprising Real Time Health Monitoring Internet of Nano Things (</a:t>
            </a:r>
            <a:r>
              <a:rPr lang="en-US" b="0" i="0" err="1">
                <a:solidFill>
                  <a:srgbClr val="111111"/>
                </a:solidFill>
                <a:effectLst/>
                <a:latin typeface="Roboto"/>
                <a:ea typeface="Roboto"/>
                <a:cs typeface="Roboto"/>
              </a:rPr>
              <a:t>IoNT</a:t>
            </a:r>
            <a:r>
              <a:rPr lang="en-US">
                <a:solidFill>
                  <a:srgbClr val="111111"/>
                </a:solidFill>
                <a:latin typeface="Roboto"/>
                <a:ea typeface="Roboto"/>
                <a:cs typeface="Roboto"/>
              </a:rPr>
              <a:t>) [</a:t>
            </a:r>
            <a:r>
              <a:rPr lang="en-US" b="0" i="0">
                <a:solidFill>
                  <a:srgbClr val="111111"/>
                </a:solidFill>
                <a:effectLst/>
                <a:latin typeface="Roboto"/>
                <a:ea typeface="Roboto"/>
                <a:cs typeface="Roboto"/>
              </a:rPr>
              <a:t>3] 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939705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>
                <a:effectLst/>
                <a:latin typeface="Söhne"/>
              </a:rPr>
              <a:t>Application of Nanotechnology: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06CB3-986A-B177-60DC-929237D83A9F}"/>
              </a:ext>
            </a:extLst>
          </p:cNvPr>
          <p:cNvSpPr txBox="1"/>
          <p:nvPr/>
        </p:nvSpPr>
        <p:spPr>
          <a:xfrm>
            <a:off x="442452" y="1976284"/>
            <a:ext cx="905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>
              <a:effectLst/>
              <a:latin typeface="Söhne"/>
            </a:endParaRPr>
          </a:p>
          <a:p>
            <a:pPr algn="l"/>
            <a:endParaRPr lang="en-IN" sz="2400" b="0" i="0"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5B3E9-33A8-448F-2467-30A984B2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32" y="2094350"/>
            <a:ext cx="2965412" cy="4035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38AD6-AA8F-BF63-4135-E3B519F1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84" y="2521979"/>
            <a:ext cx="4876746" cy="3794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2023F-B690-D3F4-7003-60C423E7A712}"/>
              </a:ext>
            </a:extLst>
          </p:cNvPr>
          <p:cNvSpPr txBox="1"/>
          <p:nvPr/>
        </p:nvSpPr>
        <p:spPr>
          <a:xfrm>
            <a:off x="5860026" y="6316825"/>
            <a:ext cx="44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5: Network architecture of the e-office [4]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14CCA-11A9-981B-B6A5-F83035C2D02F}"/>
              </a:ext>
            </a:extLst>
          </p:cNvPr>
          <p:cNvSpPr txBox="1"/>
          <p:nvPr/>
        </p:nvSpPr>
        <p:spPr>
          <a:xfrm>
            <a:off x="809431" y="60583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Fig 4: Network architecture of the Plant [4]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4" y="936547"/>
            <a:ext cx="10800029" cy="5878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/>
              <a:t>Nanomachines &amp; Nanonetwork</a:t>
            </a:r>
            <a:r>
              <a:rPr lang="en-US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15793-21AF-2E58-7C02-080C0906B75B}"/>
              </a:ext>
            </a:extLst>
          </p:cNvPr>
          <p:cNvSpPr txBox="1"/>
          <p:nvPr/>
        </p:nvSpPr>
        <p:spPr>
          <a:xfrm>
            <a:off x="441766" y="1981154"/>
            <a:ext cx="113084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Miniature devices engineered with sizes typically ranging from 1 to 100 nanometers.</a:t>
            </a:r>
          </a:p>
          <a:p>
            <a:endParaRPr lang="en-IN" sz="20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/>
              <a:t> </a:t>
            </a:r>
            <a:r>
              <a:rPr lang="en-IN" sz="2200" b="1"/>
              <a:t>Key Components</a:t>
            </a:r>
            <a:r>
              <a:rPr lang="en-IN" sz="2000"/>
              <a:t>:</a:t>
            </a:r>
          </a:p>
          <a:p>
            <a:r>
              <a:rPr lang="en-IN" sz="2000"/>
              <a:t>	Nano sensors, Nanoactuators, Nano Memory, Nano Antennas, Nano Processors, Nano EM 	Transceivers, 	Nano Power Units.</a:t>
            </a:r>
          </a:p>
          <a:p>
            <a:r>
              <a:rPr lang="en-IN" sz="2000"/>
              <a:t>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/>
              <a:t>Precision and Functionality:</a:t>
            </a:r>
          </a:p>
          <a:p>
            <a:r>
              <a:rPr lang="en-IN" sz="2000"/>
              <a:t>	</a:t>
            </a:r>
            <a:r>
              <a:rPr lang="en-US" sz="2000"/>
              <a:t>The design and integration of these components enable nanomachines to perform specific functions 	with extraordinary precision </a:t>
            </a:r>
            <a:r>
              <a:rPr lang="en-IN" sz="2000"/>
              <a:t>and functionality.</a:t>
            </a:r>
          </a:p>
          <a:p>
            <a:endParaRPr lang="en-IN" sz="20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/>
              <a:t>Challenges and Future:</a:t>
            </a:r>
          </a:p>
          <a:p>
            <a:r>
              <a:rPr lang="en-IN" sz="2000"/>
              <a:t>	Fabrication, control, environmental interactions.</a:t>
            </a:r>
          </a:p>
          <a:p>
            <a:r>
              <a:rPr lang="en-IN" sz="2000"/>
              <a:t>	Continued R&amp;D crucial for realizing potential and addressing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407838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30F-E802-0CE3-28E6-876FF10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85" y="980647"/>
            <a:ext cx="10800029" cy="521522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N" b="0" i="0"/>
              <a:t>Nanomachine Architecture</a:t>
            </a:r>
            <a:r>
              <a:rPr lang="en-US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BD3E8-2B11-2B85-ED74-3E39A982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1" y="1871501"/>
            <a:ext cx="10436236" cy="4481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2B0000-18A8-2CB2-9648-1272635B59CA}"/>
              </a:ext>
            </a:extLst>
          </p:cNvPr>
          <p:cNvSpPr txBox="1"/>
          <p:nvPr/>
        </p:nvSpPr>
        <p:spPr>
          <a:xfrm>
            <a:off x="3650878" y="6352745"/>
            <a:ext cx="419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6 :An integrated nano sensor device.[5]</a:t>
            </a:r>
          </a:p>
        </p:txBody>
      </p:sp>
    </p:spTree>
    <p:extLst>
      <p:ext uri="{BB962C8B-B14F-4D97-AF65-F5344CB8AC3E}">
        <p14:creationId xmlns:p14="http://schemas.microsoft.com/office/powerpoint/2010/main" val="1681547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 Interfacing of Molecular and Terahertz Communications for Internet of Nano Things (IoNT) Applications</vt:lpstr>
      <vt:lpstr>Agenda</vt:lpstr>
      <vt:lpstr>Problem Statement &amp; research Goal</vt:lpstr>
      <vt:lpstr>What is nano scale? “There's Plenty of Room at the Bottom -- Richard Feynman”</vt:lpstr>
      <vt:lpstr>Nano-communication</vt:lpstr>
      <vt:lpstr>What’s our Motivation to choose IoNT:</vt:lpstr>
      <vt:lpstr>Application of Nanotechnology:</vt:lpstr>
      <vt:lpstr>Nanomachines &amp; Nanonetwork </vt:lpstr>
      <vt:lpstr>Nanomachine Architecture </vt:lpstr>
      <vt:lpstr>Molecular Communication</vt:lpstr>
      <vt:lpstr>Molecular Communication  </vt:lpstr>
      <vt:lpstr>Molecular Communication Advantages :</vt:lpstr>
      <vt:lpstr>Terahertz Communication </vt:lpstr>
      <vt:lpstr>How Terahertz Communication helps to communicate Nano device ?</vt:lpstr>
      <vt:lpstr>Terahertz Communication Applications</vt:lpstr>
      <vt:lpstr>The sketch of the proposed nano communication network:</vt:lpstr>
      <vt:lpstr>Literature review </vt:lpstr>
      <vt:lpstr>Literature review </vt:lpstr>
      <vt:lpstr>Proposed Timeline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Nanomachine Communication for Medical Applications through Molecular and Terahertz Communication</dc:title>
  <dc:creator>Alkesh Shukla</dc:creator>
  <cp:revision>1</cp:revision>
  <dcterms:created xsi:type="dcterms:W3CDTF">2024-01-28T05:17:54Z</dcterms:created>
  <dcterms:modified xsi:type="dcterms:W3CDTF">2024-02-26T08:41:01Z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