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6" r:id="rId11"/>
    <p:sldId id="267" r:id="rId12"/>
  </p:sldIdLst>
  <p:sldSz cx="12192000" cy="6858000"/>
  <p:notesSz cx="13716000" cy="24384000"/>
  <p:embeddedFontLst>
    <p:embeddedFont>
      <p:font typeface="Arial Black" pitchFamily="34" charset="0"/>
      <p:bold r:id="rId14"/>
    </p:embeddedFont>
    <p:embeddedFont>
      <p:font typeface="EB Garamond"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p15:clr>
            <a:srgbClr val="A4A3A4"/>
          </p15:clr>
        </p15:guide>
        <p15:guide id="2" pos="456">
          <p15:clr>
            <a:srgbClr val="A4A3A4"/>
          </p15:clr>
        </p15:guide>
        <p15:guide id="3" orient="horz" pos="2616">
          <p15:clr>
            <a:srgbClr val="A4A3A4"/>
          </p15:clr>
        </p15:guide>
        <p15:guide id="4" orient="horz" pos="3264">
          <p15:clr>
            <a:srgbClr val="A4A3A4"/>
          </p15:clr>
        </p15:guide>
        <p15:guide id="5" pos="6912">
          <p15:clr>
            <a:srgbClr val="A4A3A4"/>
          </p15:clr>
        </p15:guide>
        <p15:guide id="6" orient="horz" pos="2136">
          <p15:clr>
            <a:srgbClr val="A4A3A4"/>
          </p15:clr>
        </p15:guide>
        <p15:guide id="7" orient="horz" pos="4008">
          <p15:clr>
            <a:srgbClr val="A4A3A4"/>
          </p15:clr>
        </p15:guide>
        <p15:guide id="8" orient="horz" pos="1152">
          <p15:clr>
            <a:srgbClr val="A4A3A4"/>
          </p15:clr>
        </p15:guide>
        <p15:guide id="9" orient="horz" pos="2352">
          <p15:clr>
            <a:srgbClr val="A4A3A4"/>
          </p15:clr>
        </p15:guide>
        <p15:guide id="10" orient="horz" pos="1512">
          <p15:clr>
            <a:srgbClr val="A4A3A4"/>
          </p15:clr>
        </p15:guide>
        <p15:guide id="11" pos="7680">
          <p15:clr>
            <a:srgbClr val="A4A3A4"/>
          </p15:clr>
        </p15:guide>
        <p15:guide id="12" pos="6696">
          <p15:clr>
            <a:srgbClr val="A4A3A4"/>
          </p15:clr>
        </p15:guide>
        <p15:guide id="13" pos="1008">
          <p15:clr>
            <a:srgbClr val="A4A3A4"/>
          </p15:clr>
        </p15:guide>
        <p15:guide id="14" pos="1584">
          <p15:clr>
            <a:srgbClr val="A4A3A4"/>
          </p15:clr>
        </p15:guide>
        <p15:guide id="15" pos="2136">
          <p15:clr>
            <a:srgbClr val="A4A3A4"/>
          </p15:clr>
        </p15:guide>
        <p15:guide id="16" pos="2760">
          <p15:clr>
            <a:srgbClr val="A4A3A4"/>
          </p15:clr>
        </p15:guide>
        <p15:guide id="17" pos="3288">
          <p15:clr>
            <a:srgbClr val="A4A3A4"/>
          </p15:clr>
        </p15:guide>
        <p15:guide id="18" pos="4032">
          <p15:clr>
            <a:srgbClr val="A4A3A4"/>
          </p15:clr>
        </p15:guide>
        <p15:guide id="19" pos="4392">
          <p15:clr>
            <a:srgbClr val="A4A3A4"/>
          </p15:clr>
        </p15:guide>
        <p15:guide id="20" pos="4944">
          <p15:clr>
            <a:srgbClr val="A4A3A4"/>
          </p15:clr>
        </p15:guide>
        <p15:guide id="21" pos="5544">
          <p15:clr>
            <a:srgbClr val="A4A3A4"/>
          </p15:clr>
        </p15:guide>
        <p15:guide id="22" pos="6072">
          <p15:clr>
            <a:srgbClr val="A4A3A4"/>
          </p15:clr>
        </p15:guide>
        <p15:guide id="23" orient="horz" pos="2448">
          <p15:clr>
            <a:srgbClr val="A4A3A4"/>
          </p15:clr>
        </p15:guide>
        <p15:guide id="24" orient="horz" pos="960">
          <p15:clr>
            <a:srgbClr val="A4A3A4"/>
          </p15:clr>
        </p15:guide>
        <p15:guide id="25" pos="5256">
          <p15:clr>
            <a:srgbClr val="A4A3A4"/>
          </p15:clr>
        </p15:guide>
        <p15:guide id="26" pos="726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91"/>
      </p:cViewPr>
      <p:guideLst>
        <p:guide orient="horz" pos="2616"/>
        <p:guide orient="horz" pos="3264"/>
        <p:guide orient="horz" pos="2136"/>
        <p:guide orient="horz" pos="4008"/>
        <p:guide orient="horz" pos="1152"/>
        <p:guide orient="horz" pos="2352"/>
        <p:guide orient="horz" pos="1512"/>
        <p:guide orient="horz" pos="2448"/>
        <p:guide orient="horz" pos="960"/>
        <p:guide/>
        <p:guide pos="456"/>
        <p:guide pos="6912"/>
        <p:guide pos="7680"/>
        <p:guide pos="6696"/>
        <p:guide pos="1008"/>
        <p:guide pos="1584"/>
        <p:guide pos="2136"/>
        <p:guide pos="2760"/>
        <p:guide pos="3288"/>
        <p:guide pos="4032"/>
        <p:guide pos="4392"/>
        <p:guide pos="4944"/>
        <p:guide pos="5544"/>
        <p:guide pos="6072"/>
        <p:guide pos="5256"/>
        <p:guide pos="7261"/>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286450" y="1828800"/>
            <a:ext cx="9144450" cy="9144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371600" y="11582400"/>
            <a:ext cx="10972800" cy="10972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1:notes"/>
          <p:cNvSpPr txBox="1">
            <a:spLocks noGrp="1"/>
          </p:cNvSpPr>
          <p:nvPr>
            <p:ph type="body" idx="1"/>
          </p:nvPr>
        </p:nvSpPr>
        <p:spPr>
          <a:xfrm>
            <a:off x="1371600" y="11582400"/>
            <a:ext cx="10972800" cy="1097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4" name="Google Shape;234;p1:notes"/>
          <p:cNvSpPr>
            <a:spLocks noGrp="1" noRot="1" noChangeAspect="1"/>
          </p:cNvSpPr>
          <p:nvPr>
            <p:ph type="sldImg" idx="2"/>
          </p:nvPr>
        </p:nvSpPr>
        <p:spPr>
          <a:xfrm>
            <a:off x="2286450" y="1828800"/>
            <a:ext cx="9144450" cy="9144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10:notes"/>
          <p:cNvSpPr txBox="1">
            <a:spLocks noGrp="1"/>
          </p:cNvSpPr>
          <p:nvPr>
            <p:ph type="body" idx="1"/>
          </p:nvPr>
        </p:nvSpPr>
        <p:spPr>
          <a:xfrm>
            <a:off x="1371600" y="11582400"/>
            <a:ext cx="10972800" cy="1097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9" name="Google Shape;309;p10:notes"/>
          <p:cNvSpPr>
            <a:spLocks noGrp="1" noRot="1" noChangeAspect="1"/>
          </p:cNvSpPr>
          <p:nvPr>
            <p:ph type="sldImg" idx="2"/>
          </p:nvPr>
        </p:nvSpPr>
        <p:spPr>
          <a:xfrm>
            <a:off x="-1268413" y="1828800"/>
            <a:ext cx="16254413" cy="9144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11:notes"/>
          <p:cNvSpPr txBox="1">
            <a:spLocks noGrp="1"/>
          </p:cNvSpPr>
          <p:nvPr>
            <p:ph type="body" idx="1"/>
          </p:nvPr>
        </p:nvSpPr>
        <p:spPr>
          <a:xfrm>
            <a:off x="1371600" y="11582400"/>
            <a:ext cx="10972800" cy="1097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6" name="Google Shape;316;p11:notes"/>
          <p:cNvSpPr>
            <a:spLocks noGrp="1" noRot="1" noChangeAspect="1"/>
          </p:cNvSpPr>
          <p:nvPr>
            <p:ph type="sldImg" idx="2"/>
          </p:nvPr>
        </p:nvSpPr>
        <p:spPr>
          <a:xfrm>
            <a:off x="-1268413" y="1828800"/>
            <a:ext cx="16254413" cy="9144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2:notes"/>
          <p:cNvSpPr txBox="1">
            <a:spLocks noGrp="1"/>
          </p:cNvSpPr>
          <p:nvPr>
            <p:ph type="body" idx="1"/>
          </p:nvPr>
        </p:nvSpPr>
        <p:spPr>
          <a:xfrm>
            <a:off x="1371600" y="11582400"/>
            <a:ext cx="10972800" cy="1097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0" name="Google Shape;240;p2:notes"/>
          <p:cNvSpPr>
            <a:spLocks noGrp="1" noRot="1" noChangeAspect="1"/>
          </p:cNvSpPr>
          <p:nvPr>
            <p:ph type="sldImg" idx="2"/>
          </p:nvPr>
        </p:nvSpPr>
        <p:spPr>
          <a:xfrm>
            <a:off x="2286450" y="1828800"/>
            <a:ext cx="9144450" cy="9144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3:notes"/>
          <p:cNvSpPr txBox="1">
            <a:spLocks noGrp="1"/>
          </p:cNvSpPr>
          <p:nvPr>
            <p:ph type="body" idx="1"/>
          </p:nvPr>
        </p:nvSpPr>
        <p:spPr>
          <a:xfrm>
            <a:off x="1371600" y="11582400"/>
            <a:ext cx="10972800" cy="1097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6" name="Google Shape;246;p3:notes"/>
          <p:cNvSpPr>
            <a:spLocks noGrp="1" noRot="1" noChangeAspect="1"/>
          </p:cNvSpPr>
          <p:nvPr>
            <p:ph type="sldImg" idx="2"/>
          </p:nvPr>
        </p:nvSpPr>
        <p:spPr>
          <a:xfrm>
            <a:off x="2286450" y="1828800"/>
            <a:ext cx="9144450" cy="9144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4:notes"/>
          <p:cNvSpPr txBox="1">
            <a:spLocks noGrp="1"/>
          </p:cNvSpPr>
          <p:nvPr>
            <p:ph type="body" idx="1"/>
          </p:nvPr>
        </p:nvSpPr>
        <p:spPr>
          <a:xfrm>
            <a:off x="1371600" y="11582400"/>
            <a:ext cx="10972800" cy="1097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3" name="Google Shape;253;p4:notes"/>
          <p:cNvSpPr>
            <a:spLocks noGrp="1" noRot="1" noChangeAspect="1"/>
          </p:cNvSpPr>
          <p:nvPr>
            <p:ph type="sldImg" idx="2"/>
          </p:nvPr>
        </p:nvSpPr>
        <p:spPr>
          <a:xfrm>
            <a:off x="2286450" y="1828800"/>
            <a:ext cx="9144450" cy="9144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5:notes"/>
          <p:cNvSpPr txBox="1">
            <a:spLocks noGrp="1"/>
          </p:cNvSpPr>
          <p:nvPr>
            <p:ph type="body" idx="1"/>
          </p:nvPr>
        </p:nvSpPr>
        <p:spPr>
          <a:xfrm>
            <a:off x="1371600" y="11582400"/>
            <a:ext cx="10972800" cy="1097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9" name="Google Shape;259;p5:notes"/>
          <p:cNvSpPr>
            <a:spLocks noGrp="1" noRot="1" noChangeAspect="1"/>
          </p:cNvSpPr>
          <p:nvPr>
            <p:ph type="sldImg" idx="2"/>
          </p:nvPr>
        </p:nvSpPr>
        <p:spPr>
          <a:xfrm>
            <a:off x="2286450" y="1828800"/>
            <a:ext cx="9144450" cy="9144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6:notes"/>
          <p:cNvSpPr txBox="1">
            <a:spLocks noGrp="1"/>
          </p:cNvSpPr>
          <p:nvPr>
            <p:ph type="body" idx="1"/>
          </p:nvPr>
        </p:nvSpPr>
        <p:spPr>
          <a:xfrm>
            <a:off x="1371600" y="11582400"/>
            <a:ext cx="10972800" cy="1097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6" name="Google Shape;266;p6:notes"/>
          <p:cNvSpPr>
            <a:spLocks noGrp="1" noRot="1" noChangeAspect="1"/>
          </p:cNvSpPr>
          <p:nvPr>
            <p:ph type="sldImg" idx="2"/>
          </p:nvPr>
        </p:nvSpPr>
        <p:spPr>
          <a:xfrm>
            <a:off x="-1268413" y="1828800"/>
            <a:ext cx="16254413" cy="9144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7:notes"/>
          <p:cNvSpPr txBox="1">
            <a:spLocks noGrp="1"/>
          </p:cNvSpPr>
          <p:nvPr>
            <p:ph type="body" idx="1"/>
          </p:nvPr>
        </p:nvSpPr>
        <p:spPr>
          <a:xfrm>
            <a:off x="1371600" y="11582400"/>
            <a:ext cx="10972800" cy="1097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5" name="Google Shape;275;p7:notes"/>
          <p:cNvSpPr>
            <a:spLocks noGrp="1" noRot="1" noChangeAspect="1"/>
          </p:cNvSpPr>
          <p:nvPr>
            <p:ph type="sldImg" idx="2"/>
          </p:nvPr>
        </p:nvSpPr>
        <p:spPr>
          <a:xfrm>
            <a:off x="2286450" y="1828800"/>
            <a:ext cx="9144450" cy="9144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8:notes"/>
          <p:cNvSpPr txBox="1">
            <a:spLocks noGrp="1"/>
          </p:cNvSpPr>
          <p:nvPr>
            <p:ph type="body" idx="1"/>
          </p:nvPr>
        </p:nvSpPr>
        <p:spPr>
          <a:xfrm>
            <a:off x="1371600" y="11582400"/>
            <a:ext cx="10972800" cy="1097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2" name="Google Shape;282;p8:notes"/>
          <p:cNvSpPr>
            <a:spLocks noGrp="1" noRot="1" noChangeAspect="1"/>
          </p:cNvSpPr>
          <p:nvPr>
            <p:ph type="sldImg" idx="2"/>
          </p:nvPr>
        </p:nvSpPr>
        <p:spPr>
          <a:xfrm>
            <a:off x="2286450" y="1828800"/>
            <a:ext cx="9144450" cy="9144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9:notes"/>
          <p:cNvSpPr txBox="1">
            <a:spLocks noGrp="1"/>
          </p:cNvSpPr>
          <p:nvPr>
            <p:ph type="body" idx="1"/>
          </p:nvPr>
        </p:nvSpPr>
        <p:spPr>
          <a:xfrm>
            <a:off x="1371600" y="11582400"/>
            <a:ext cx="10972800" cy="1097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2" name="Google Shape;292;p9:notes"/>
          <p:cNvSpPr>
            <a:spLocks noGrp="1" noRot="1" noChangeAspect="1"/>
          </p:cNvSpPr>
          <p:nvPr>
            <p:ph type="sldImg" idx="2"/>
          </p:nvPr>
        </p:nvSpPr>
        <p:spPr>
          <a:xfrm>
            <a:off x="2286450" y="1828800"/>
            <a:ext cx="9144450" cy="9144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1"/>
        </a:solidFill>
        <a:effectLst/>
      </p:bgPr>
    </p:bg>
    <p:spTree>
      <p:nvGrpSpPr>
        <p:cNvPr id="1" name="Shape 10"/>
        <p:cNvGrpSpPr/>
        <p:nvPr/>
      </p:nvGrpSpPr>
      <p:grpSpPr>
        <a:xfrm>
          <a:off x="0" y="0"/>
          <a:ext cx="0" cy="0"/>
          <a:chOff x="0" y="0"/>
          <a:chExt cx="0" cy="0"/>
        </a:xfrm>
      </p:grpSpPr>
      <p:sp>
        <p:nvSpPr>
          <p:cNvPr id="11" name="Google Shape;11;p2" descr="preencoded.png"/>
          <p:cNvSpPr/>
          <p:nvPr/>
        </p:nvSpPr>
        <p:spPr>
          <a:xfrm>
            <a:off x="0" y="0"/>
            <a:ext cx="5295900" cy="6877050"/>
          </a:xfrm>
          <a:custGeom>
            <a:avLst/>
            <a:gdLst/>
            <a:ahLst/>
            <a:cxnLst/>
            <a:rect l="l" t="t" r="r" b="b"/>
            <a:pathLst>
              <a:path w="5295900" h="6877050" extrusionOk="0">
                <a:moveTo>
                  <a:pt x="0" y="0"/>
                </a:moveTo>
                <a:lnTo>
                  <a:pt x="5295900" y="0"/>
                </a:lnTo>
                <a:lnTo>
                  <a:pt x="5295900" y="6877050"/>
                </a:lnTo>
                <a:lnTo>
                  <a:pt x="0" y="687705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12" name="Google Shape;12;p2"/>
          <p:cNvSpPr/>
          <p:nvPr/>
        </p:nvSpPr>
        <p:spPr>
          <a:xfrm>
            <a:off x="1600201" y="1153228"/>
            <a:ext cx="9191625" cy="5704772"/>
          </a:xfrm>
          <a:custGeom>
            <a:avLst/>
            <a:gdLst/>
            <a:ahLst/>
            <a:cxnLst/>
            <a:rect l="l" t="t" r="r" b="b"/>
            <a:pathLst>
              <a:path w="9191625" h="5704772" extrusionOk="0">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13" name="Google Shape;13;p2"/>
          <p:cNvSpPr/>
          <p:nvPr/>
        </p:nvSpPr>
        <p:spPr>
          <a:xfrm>
            <a:off x="2795588" y="0"/>
            <a:ext cx="6803142" cy="5396474"/>
          </a:xfrm>
          <a:custGeom>
            <a:avLst/>
            <a:gdLst/>
            <a:ahLst/>
            <a:cxnLst/>
            <a:rect l="l" t="t" r="r" b="b"/>
            <a:pathLst>
              <a:path w="6803142" h="5396474" extrusionOk="0">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lt1">
              <a:alpha val="98823"/>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14" name="Google Shape;14;p2"/>
          <p:cNvSpPr txBox="1">
            <a:spLocks noGrp="1"/>
          </p:cNvSpPr>
          <p:nvPr>
            <p:ph type="ctrTitle"/>
          </p:nvPr>
        </p:nvSpPr>
        <p:spPr>
          <a:xfrm>
            <a:off x="3403092" y="1984248"/>
            <a:ext cx="5385816" cy="1225296"/>
          </a:xfrm>
          <a:prstGeom prst="rect">
            <a:avLst/>
          </a:prstGeom>
          <a:noFill/>
          <a:ln>
            <a:noFill/>
          </a:ln>
        </p:spPr>
        <p:txBody>
          <a:bodyPr spcFirstLastPara="1" wrap="square" lIns="91425" tIns="0" rIns="91425" bIns="45700" anchor="t" anchorCtr="0">
            <a:noAutofit/>
          </a:bodyPr>
          <a:lstStyle>
            <a:lvl1pPr lvl="0" algn="ctr">
              <a:lnSpc>
                <a:spcPct val="110795"/>
              </a:lnSpc>
              <a:spcBef>
                <a:spcPts val="0"/>
              </a:spcBef>
              <a:spcAft>
                <a:spcPts val="0"/>
              </a:spcAft>
              <a:buClr>
                <a:schemeClr val="accent6"/>
              </a:buClr>
              <a:buSzPts val="4400"/>
              <a:buFont typeface="Arial Black"/>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4349496" y="3483864"/>
            <a:ext cx="3493008" cy="878908"/>
          </a:xfrm>
          <a:prstGeom prst="rect">
            <a:avLst/>
          </a:prstGeom>
          <a:noFill/>
          <a:ln>
            <a:noFill/>
          </a:ln>
        </p:spPr>
        <p:txBody>
          <a:bodyPr spcFirstLastPara="1" wrap="square" lIns="0" tIns="0" rIns="0" bIns="0" anchor="t" anchorCtr="0">
            <a:noAutofit/>
          </a:bodyPr>
          <a:lstStyle>
            <a:lvl1pPr lvl="0" algn="ctr">
              <a:lnSpc>
                <a:spcPct val="100000"/>
              </a:lnSpc>
              <a:spcBef>
                <a:spcPts val="360"/>
              </a:spcBef>
              <a:spcAft>
                <a:spcPts val="0"/>
              </a:spcAft>
              <a:buClr>
                <a:schemeClr val="accent6"/>
              </a:buClr>
              <a:buSzPts val="2400"/>
              <a:buNone/>
              <a:defRPr sz="2400"/>
            </a:lvl1pPr>
            <a:lvl2pPr lvl="1" algn="ctr">
              <a:lnSpc>
                <a:spcPct val="100000"/>
              </a:lnSpc>
              <a:spcBef>
                <a:spcPts val="360"/>
              </a:spcBef>
              <a:spcAft>
                <a:spcPts val="0"/>
              </a:spcAft>
              <a:buClr>
                <a:schemeClr val="accent6"/>
              </a:buClr>
              <a:buSzPts val="2000"/>
              <a:buNone/>
              <a:defRPr sz="2000"/>
            </a:lvl2pPr>
            <a:lvl3pPr lvl="2" algn="ctr">
              <a:lnSpc>
                <a:spcPct val="100000"/>
              </a:lnSpc>
              <a:spcBef>
                <a:spcPts val="360"/>
              </a:spcBef>
              <a:spcAft>
                <a:spcPts val="0"/>
              </a:spcAft>
              <a:buClr>
                <a:schemeClr val="accent6"/>
              </a:buClr>
              <a:buSzPts val="1800"/>
              <a:buNone/>
              <a:defRPr sz="1800"/>
            </a:lvl3pPr>
            <a:lvl4pPr lvl="3" algn="ctr">
              <a:lnSpc>
                <a:spcPct val="100000"/>
              </a:lnSpc>
              <a:spcBef>
                <a:spcPts val="360"/>
              </a:spcBef>
              <a:spcAft>
                <a:spcPts val="0"/>
              </a:spcAft>
              <a:buClr>
                <a:schemeClr val="accent6"/>
              </a:buClr>
              <a:buSzPts val="1600"/>
              <a:buNone/>
              <a:defRPr sz="1600"/>
            </a:lvl4pPr>
            <a:lvl5pPr lvl="4" algn="ctr">
              <a:lnSpc>
                <a:spcPct val="100000"/>
              </a:lnSpc>
              <a:spcBef>
                <a:spcPts val="360"/>
              </a:spcBef>
              <a:spcAft>
                <a:spcPts val="0"/>
              </a:spcAft>
              <a:buClr>
                <a:schemeClr val="accent6"/>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losing">
  <p:cSld name="Closing">
    <p:bg>
      <p:bgPr>
        <a:solidFill>
          <a:schemeClr val="accent6"/>
        </a:solidFill>
        <a:effectLst/>
      </p:bgPr>
    </p:bg>
    <p:spTree>
      <p:nvGrpSpPr>
        <p:cNvPr id="1" name="Shape 89"/>
        <p:cNvGrpSpPr/>
        <p:nvPr/>
      </p:nvGrpSpPr>
      <p:grpSpPr>
        <a:xfrm>
          <a:off x="0" y="0"/>
          <a:ext cx="0" cy="0"/>
          <a:chOff x="0" y="0"/>
          <a:chExt cx="0" cy="0"/>
        </a:xfrm>
      </p:grpSpPr>
      <p:sp>
        <p:nvSpPr>
          <p:cNvPr id="90" name="Google Shape;90;p11"/>
          <p:cNvSpPr/>
          <p:nvPr/>
        </p:nvSpPr>
        <p:spPr>
          <a:xfrm>
            <a:off x="0" y="0"/>
            <a:ext cx="8948738" cy="6858000"/>
          </a:xfrm>
          <a:custGeom>
            <a:avLst/>
            <a:gdLst/>
            <a:ahLst/>
            <a:cxnLst/>
            <a:rect l="l" t="t" r="r" b="b"/>
            <a:pathLst>
              <a:path w="8948738" h="6858000" extrusionOk="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91" name="Google Shape;91;p11" descr="preencoded.png"/>
          <p:cNvSpPr/>
          <p:nvPr/>
        </p:nvSpPr>
        <p:spPr>
          <a:xfrm>
            <a:off x="7538626" y="13142"/>
            <a:ext cx="4653374" cy="6831717"/>
          </a:xfrm>
          <a:custGeom>
            <a:avLst/>
            <a:gdLst/>
            <a:ahLst/>
            <a:cxnLst/>
            <a:rect l="l" t="t" r="r" b="b"/>
            <a:pathLst>
              <a:path w="4653374" h="6831717" extrusionOk="0">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pic>
        <p:nvPicPr>
          <p:cNvPr id="92" name="Google Shape;92;p11" descr="preencoded.png"/>
          <p:cNvPicPr preferRelativeResize="0"/>
          <p:nvPr/>
        </p:nvPicPr>
        <p:blipFill rotWithShape="1">
          <a:blip r:embed="rId2">
            <a:alphaModFix/>
          </a:blip>
          <a:srcRect/>
          <a:stretch/>
        </p:blipFill>
        <p:spPr>
          <a:xfrm>
            <a:off x="8737234" y="-25041"/>
            <a:ext cx="3432191" cy="3432191"/>
          </a:xfrm>
          <a:prstGeom prst="rect">
            <a:avLst/>
          </a:prstGeom>
          <a:noFill/>
          <a:ln>
            <a:noFill/>
          </a:ln>
        </p:spPr>
      </p:pic>
      <p:sp>
        <p:nvSpPr>
          <p:cNvPr id="93" name="Google Shape;93;p11"/>
          <p:cNvSpPr txBox="1">
            <a:spLocks noGrp="1"/>
          </p:cNvSpPr>
          <p:nvPr>
            <p:ph type="ctrTitle"/>
          </p:nvPr>
        </p:nvSpPr>
        <p:spPr>
          <a:xfrm>
            <a:off x="1527048" y="1975104"/>
            <a:ext cx="4169664" cy="667512"/>
          </a:xfrm>
          <a:prstGeom prst="rect">
            <a:avLst/>
          </a:prstGeom>
          <a:noFill/>
          <a:ln>
            <a:noFill/>
          </a:ln>
        </p:spPr>
        <p:txBody>
          <a:bodyPr spcFirstLastPara="1" wrap="square" lIns="91425" tIns="0" rIns="91425" bIns="45700" anchor="ctr" anchorCtr="0">
            <a:noAutofit/>
          </a:bodyPr>
          <a:lstStyle>
            <a:lvl1pPr lvl="0" algn="l">
              <a:lnSpc>
                <a:spcPct val="110795"/>
              </a:lnSpc>
              <a:spcBef>
                <a:spcPts val="0"/>
              </a:spcBef>
              <a:spcAft>
                <a:spcPts val="0"/>
              </a:spcAft>
              <a:buClr>
                <a:schemeClr val="accent6"/>
              </a:buClr>
              <a:buSzPts val="4400"/>
              <a:buFont typeface="Arial Black"/>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4" name="Google Shape;94;p11"/>
          <p:cNvSpPr txBox="1">
            <a:spLocks noGrp="1"/>
          </p:cNvSpPr>
          <p:nvPr>
            <p:ph type="subTitle" idx="1"/>
          </p:nvPr>
        </p:nvSpPr>
        <p:spPr>
          <a:xfrm>
            <a:off x="1545336" y="2846832"/>
            <a:ext cx="4169664" cy="2176272"/>
          </a:xfrm>
          <a:prstGeom prst="rect">
            <a:avLst/>
          </a:prstGeom>
          <a:noFill/>
          <a:ln>
            <a:noFill/>
          </a:ln>
        </p:spPr>
        <p:txBody>
          <a:bodyPr spcFirstLastPara="1" wrap="square" lIns="91425" tIns="0" rIns="91425" bIns="0" anchor="t" anchorCtr="0">
            <a:noAutofit/>
          </a:bodyPr>
          <a:lstStyle>
            <a:lvl1pPr lvl="0" algn="l">
              <a:lnSpc>
                <a:spcPct val="100000"/>
              </a:lnSpc>
              <a:spcBef>
                <a:spcPts val="576"/>
              </a:spcBef>
              <a:spcAft>
                <a:spcPts val="0"/>
              </a:spcAft>
              <a:buClr>
                <a:schemeClr val="accent6"/>
              </a:buClr>
              <a:buSzPts val="2400"/>
              <a:buNone/>
              <a:defRPr sz="2400"/>
            </a:lvl1pPr>
            <a:lvl2pPr lvl="1" algn="ctr">
              <a:lnSpc>
                <a:spcPct val="100000"/>
              </a:lnSpc>
              <a:spcBef>
                <a:spcPts val="360"/>
              </a:spcBef>
              <a:spcAft>
                <a:spcPts val="0"/>
              </a:spcAft>
              <a:buClr>
                <a:schemeClr val="accent6"/>
              </a:buClr>
              <a:buSzPts val="2000"/>
              <a:buNone/>
              <a:defRPr sz="2000"/>
            </a:lvl2pPr>
            <a:lvl3pPr lvl="2" algn="ctr">
              <a:lnSpc>
                <a:spcPct val="100000"/>
              </a:lnSpc>
              <a:spcBef>
                <a:spcPts val="360"/>
              </a:spcBef>
              <a:spcAft>
                <a:spcPts val="0"/>
              </a:spcAft>
              <a:buClr>
                <a:schemeClr val="accent6"/>
              </a:buClr>
              <a:buSzPts val="1800"/>
              <a:buNone/>
              <a:defRPr sz="1800"/>
            </a:lvl3pPr>
            <a:lvl4pPr lvl="3" algn="ctr">
              <a:lnSpc>
                <a:spcPct val="100000"/>
              </a:lnSpc>
              <a:spcBef>
                <a:spcPts val="360"/>
              </a:spcBef>
              <a:spcAft>
                <a:spcPts val="0"/>
              </a:spcAft>
              <a:buClr>
                <a:schemeClr val="accent6"/>
              </a:buClr>
              <a:buSzPts val="1600"/>
              <a:buNone/>
              <a:defRPr sz="1600"/>
            </a:lvl4pPr>
            <a:lvl5pPr lvl="4" algn="ctr">
              <a:lnSpc>
                <a:spcPct val="100000"/>
              </a:lnSpc>
              <a:spcBef>
                <a:spcPts val="360"/>
              </a:spcBef>
              <a:spcAft>
                <a:spcPts val="0"/>
              </a:spcAft>
              <a:buClr>
                <a:schemeClr val="accent6"/>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hart">
  <p:cSld name="Title and Chart">
    <p:spTree>
      <p:nvGrpSpPr>
        <p:cNvPr id="1" name="Shape 95"/>
        <p:cNvGrpSpPr/>
        <p:nvPr/>
      </p:nvGrpSpPr>
      <p:grpSpPr>
        <a:xfrm>
          <a:off x="0" y="0"/>
          <a:ext cx="0" cy="0"/>
          <a:chOff x="0" y="0"/>
          <a:chExt cx="0" cy="0"/>
        </a:xfrm>
      </p:grpSpPr>
      <p:sp>
        <p:nvSpPr>
          <p:cNvPr id="96" name="Google Shape;96;p12"/>
          <p:cNvSpPr/>
          <p:nvPr/>
        </p:nvSpPr>
        <p:spPr>
          <a:xfrm>
            <a:off x="1" y="0"/>
            <a:ext cx="2242827" cy="2102966"/>
          </a:xfrm>
          <a:custGeom>
            <a:avLst/>
            <a:gdLst/>
            <a:ahLst/>
            <a:cxnLst/>
            <a:rect l="l" t="t" r="r" b="b"/>
            <a:pathLst>
              <a:path w="2242827" h="2102966" extrusionOk="0">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rgbClr val="EDF2F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97" name="Google Shape;97;p12"/>
          <p:cNvSpPr txBox="1">
            <a:spLocks noGrp="1"/>
          </p:cNvSpPr>
          <p:nvPr>
            <p:ph type="title"/>
          </p:nvPr>
        </p:nvSpPr>
        <p:spPr>
          <a:xfrm>
            <a:off x="758952" y="1216152"/>
            <a:ext cx="10671048" cy="768096"/>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Clr>
                <a:schemeClr val="accent6"/>
              </a:buClr>
              <a:buSzPts val="4400"/>
              <a:buFont typeface="Arial Blac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8" name="Google Shape;98;p12"/>
          <p:cNvSpPr txBox="1">
            <a:spLocks noGrp="1"/>
          </p:cNvSpPr>
          <p:nvPr>
            <p:ph type="body" idx="1"/>
          </p:nvPr>
        </p:nvSpPr>
        <p:spPr>
          <a:xfrm>
            <a:off x="539496" y="2103120"/>
            <a:ext cx="11119104" cy="443484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accent6"/>
              </a:buClr>
              <a:buSzPts val="1800"/>
              <a:buChar char="•"/>
              <a:defRPr sz="1800"/>
            </a:lvl1pPr>
            <a:lvl2pPr marL="914400" lvl="1" indent="-330200" algn="l">
              <a:lnSpc>
                <a:spcPct val="100000"/>
              </a:lnSpc>
              <a:spcBef>
                <a:spcPts val="360"/>
              </a:spcBef>
              <a:spcAft>
                <a:spcPts val="0"/>
              </a:spcAft>
              <a:buClr>
                <a:schemeClr val="accent6"/>
              </a:buClr>
              <a:buSzPts val="1600"/>
              <a:buChar char="•"/>
              <a:defRPr sz="1600"/>
            </a:lvl2pPr>
            <a:lvl3pPr marL="1371600" lvl="2" indent="-317500" algn="l">
              <a:lnSpc>
                <a:spcPct val="100000"/>
              </a:lnSpc>
              <a:spcBef>
                <a:spcPts val="360"/>
              </a:spcBef>
              <a:spcAft>
                <a:spcPts val="0"/>
              </a:spcAft>
              <a:buClr>
                <a:schemeClr val="accent6"/>
              </a:buClr>
              <a:buSzPts val="1400"/>
              <a:buChar char="•"/>
              <a:defRPr sz="1400"/>
            </a:lvl3pPr>
            <a:lvl4pPr marL="1828800" lvl="3" indent="-304800" algn="l">
              <a:lnSpc>
                <a:spcPct val="100000"/>
              </a:lnSpc>
              <a:spcBef>
                <a:spcPts val="360"/>
              </a:spcBef>
              <a:spcAft>
                <a:spcPts val="0"/>
              </a:spcAft>
              <a:buClr>
                <a:schemeClr val="accent6"/>
              </a:buClr>
              <a:buSzPts val="1200"/>
              <a:buChar char="•"/>
              <a:defRPr sz="1200"/>
            </a:lvl4pPr>
            <a:lvl5pPr marL="2286000" lvl="4" indent="-304800" algn="l">
              <a:lnSpc>
                <a:spcPct val="100000"/>
              </a:lnSpc>
              <a:spcBef>
                <a:spcPts val="360"/>
              </a:spcBef>
              <a:spcAft>
                <a:spcPts val="0"/>
              </a:spcAft>
              <a:buClr>
                <a:schemeClr val="accent6"/>
              </a:buClr>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9" name="Google Shape;99;p12"/>
          <p:cNvSpPr txBox="1">
            <a:spLocks noGrp="1"/>
          </p:cNvSpPr>
          <p:nvPr>
            <p:ph type="ftr" idx="11"/>
          </p:nvPr>
        </p:nvSpPr>
        <p:spPr>
          <a:xfrm>
            <a:off x="621792" y="457200"/>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12"/>
          <p:cNvSpPr txBox="1">
            <a:spLocks noGrp="1"/>
          </p:cNvSpPr>
          <p:nvPr>
            <p:ph type="sldNum" idx="12"/>
          </p:nvPr>
        </p:nvSpPr>
        <p:spPr>
          <a:xfrm>
            <a:off x="10945368" y="457200"/>
            <a:ext cx="987552" cy="27432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am x4">
  <p:cSld name="Team x4">
    <p:spTree>
      <p:nvGrpSpPr>
        <p:cNvPr id="1" name="Shape 101"/>
        <p:cNvGrpSpPr/>
        <p:nvPr/>
      </p:nvGrpSpPr>
      <p:grpSpPr>
        <a:xfrm>
          <a:off x="0" y="0"/>
          <a:ext cx="0" cy="0"/>
          <a:chOff x="0" y="0"/>
          <a:chExt cx="0" cy="0"/>
        </a:xfrm>
      </p:grpSpPr>
      <p:sp>
        <p:nvSpPr>
          <p:cNvPr id="102" name="Google Shape;102;p13"/>
          <p:cNvSpPr/>
          <p:nvPr/>
        </p:nvSpPr>
        <p:spPr>
          <a:xfrm>
            <a:off x="-24064" y="3390900"/>
            <a:ext cx="12216063" cy="34671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450">
              <a:solidFill>
                <a:schemeClr val="lt1"/>
              </a:solidFill>
              <a:latin typeface="EB Garamond"/>
              <a:ea typeface="EB Garamond"/>
              <a:cs typeface="EB Garamond"/>
              <a:sym typeface="EB Garamond"/>
            </a:endParaRPr>
          </a:p>
        </p:txBody>
      </p:sp>
      <p:sp>
        <p:nvSpPr>
          <p:cNvPr id="103" name="Google Shape;103;p13"/>
          <p:cNvSpPr txBox="1">
            <a:spLocks noGrp="1"/>
          </p:cNvSpPr>
          <p:nvPr>
            <p:ph type="title"/>
          </p:nvPr>
        </p:nvSpPr>
        <p:spPr>
          <a:xfrm>
            <a:off x="758952" y="1216152"/>
            <a:ext cx="10671048" cy="768096"/>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Clr>
                <a:schemeClr val="accent6"/>
              </a:buClr>
              <a:buSzPts val="4400"/>
              <a:buFont typeface="Arial Blac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4" name="Google Shape;104;p13"/>
          <p:cNvSpPr txBox="1">
            <a:spLocks noGrp="1"/>
          </p:cNvSpPr>
          <p:nvPr>
            <p:ph type="ftr" idx="11"/>
          </p:nvPr>
        </p:nvSpPr>
        <p:spPr>
          <a:xfrm>
            <a:off x="621792" y="457200"/>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13"/>
          <p:cNvSpPr txBox="1">
            <a:spLocks noGrp="1"/>
          </p:cNvSpPr>
          <p:nvPr>
            <p:ph type="sldNum" idx="12"/>
          </p:nvPr>
        </p:nvSpPr>
        <p:spPr>
          <a:xfrm>
            <a:off x="10945368" y="457200"/>
            <a:ext cx="987552" cy="27432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
        <p:nvSpPr>
          <p:cNvPr id="106" name="Google Shape;106;p13"/>
          <p:cNvSpPr>
            <a:spLocks noGrp="1"/>
          </p:cNvSpPr>
          <p:nvPr>
            <p:ph type="pic" idx="2"/>
          </p:nvPr>
        </p:nvSpPr>
        <p:spPr>
          <a:xfrm>
            <a:off x="758905" y="2392023"/>
            <a:ext cx="2596896" cy="2596896"/>
          </a:xfrm>
          <a:prstGeom prst="rect">
            <a:avLst/>
          </a:prstGeom>
          <a:solidFill>
            <a:srgbClr val="E3E5BC"/>
          </a:solidFill>
          <a:ln>
            <a:noFill/>
          </a:ln>
        </p:spPr>
      </p:sp>
      <p:sp>
        <p:nvSpPr>
          <p:cNvPr id="107" name="Google Shape;107;p13"/>
          <p:cNvSpPr txBox="1">
            <a:spLocks noGrp="1"/>
          </p:cNvSpPr>
          <p:nvPr>
            <p:ph type="body" idx="1"/>
          </p:nvPr>
        </p:nvSpPr>
        <p:spPr>
          <a:xfrm>
            <a:off x="758905" y="4989515"/>
            <a:ext cx="2598737" cy="1109662"/>
          </a:xfrm>
          <a:prstGeom prst="rect">
            <a:avLst/>
          </a:prstGeom>
          <a:solidFill>
            <a:schemeClr val="lt1"/>
          </a:solidFill>
          <a:ln>
            <a:noFill/>
          </a:ln>
        </p:spPr>
        <p:txBody>
          <a:bodyPr spcFirstLastPara="1" wrap="square" lIns="0" tIns="274300" rIns="0" bIns="45700" anchor="t" anchorCtr="0">
            <a:noAutofit/>
          </a:bodyPr>
          <a:lstStyle>
            <a:lvl1pPr marL="457200" lvl="0" indent="-228600" algn="ctr">
              <a:lnSpc>
                <a:spcPct val="100000"/>
              </a:lnSpc>
              <a:spcBef>
                <a:spcPts val="0"/>
              </a:spcBef>
              <a:spcAft>
                <a:spcPts val="0"/>
              </a:spcAft>
              <a:buClr>
                <a:schemeClr val="accent6"/>
              </a:buClr>
              <a:buSzPts val="1800"/>
              <a:buNone/>
              <a:defRPr sz="1800" b="1" cap="none">
                <a:solidFill>
                  <a:schemeClr val="accent6"/>
                </a:solidFill>
                <a:latin typeface="Arial"/>
                <a:ea typeface="Arial"/>
                <a:cs typeface="Arial"/>
                <a:sym typeface="Arial"/>
              </a:defRPr>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8" name="Google Shape;108;p13"/>
          <p:cNvSpPr txBox="1">
            <a:spLocks noGrp="1"/>
          </p:cNvSpPr>
          <p:nvPr>
            <p:ph type="body" idx="3"/>
          </p:nvPr>
        </p:nvSpPr>
        <p:spPr>
          <a:xfrm>
            <a:off x="916885" y="5599755"/>
            <a:ext cx="2283472" cy="365125"/>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360"/>
              </a:spcBef>
              <a:spcAft>
                <a:spcPts val="0"/>
              </a:spcAft>
              <a:buClr>
                <a:schemeClr val="accent6"/>
              </a:buClr>
              <a:buSzPts val="1400"/>
              <a:buNone/>
              <a:defRPr sz="14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9" name="Google Shape;109;p13"/>
          <p:cNvSpPr>
            <a:spLocks noGrp="1"/>
          </p:cNvSpPr>
          <p:nvPr>
            <p:ph type="pic" idx="4"/>
          </p:nvPr>
        </p:nvSpPr>
        <p:spPr>
          <a:xfrm>
            <a:off x="3517361" y="2392619"/>
            <a:ext cx="2596896" cy="2596896"/>
          </a:xfrm>
          <a:prstGeom prst="rect">
            <a:avLst/>
          </a:prstGeom>
          <a:solidFill>
            <a:srgbClr val="E3E5BC"/>
          </a:solidFill>
          <a:ln>
            <a:noFill/>
          </a:ln>
        </p:spPr>
      </p:sp>
      <p:sp>
        <p:nvSpPr>
          <p:cNvPr id="110" name="Google Shape;110;p13"/>
          <p:cNvSpPr txBox="1">
            <a:spLocks noGrp="1"/>
          </p:cNvSpPr>
          <p:nvPr>
            <p:ph type="body" idx="5"/>
          </p:nvPr>
        </p:nvSpPr>
        <p:spPr>
          <a:xfrm>
            <a:off x="3516747" y="4990111"/>
            <a:ext cx="2598737" cy="1109662"/>
          </a:xfrm>
          <a:prstGeom prst="rect">
            <a:avLst/>
          </a:prstGeom>
          <a:solidFill>
            <a:schemeClr val="lt1"/>
          </a:solidFill>
          <a:ln>
            <a:noFill/>
          </a:ln>
        </p:spPr>
        <p:txBody>
          <a:bodyPr spcFirstLastPara="1" wrap="square" lIns="0" tIns="274300" rIns="0" bIns="45700" anchor="t" anchorCtr="0">
            <a:noAutofit/>
          </a:bodyPr>
          <a:lstStyle>
            <a:lvl1pPr marL="457200" lvl="0" indent="-228600" algn="ctr">
              <a:lnSpc>
                <a:spcPct val="100000"/>
              </a:lnSpc>
              <a:spcBef>
                <a:spcPts val="0"/>
              </a:spcBef>
              <a:spcAft>
                <a:spcPts val="0"/>
              </a:spcAft>
              <a:buClr>
                <a:schemeClr val="accent6"/>
              </a:buClr>
              <a:buSzPts val="1800"/>
              <a:buNone/>
              <a:defRPr sz="1800" b="1" cap="none">
                <a:solidFill>
                  <a:schemeClr val="accent6"/>
                </a:solidFill>
                <a:latin typeface="Arial"/>
                <a:ea typeface="Arial"/>
                <a:cs typeface="Arial"/>
                <a:sym typeface="Arial"/>
              </a:defRPr>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1" name="Google Shape;111;p13"/>
          <p:cNvSpPr txBox="1">
            <a:spLocks noGrp="1"/>
          </p:cNvSpPr>
          <p:nvPr>
            <p:ph type="body" idx="6"/>
          </p:nvPr>
        </p:nvSpPr>
        <p:spPr>
          <a:xfrm>
            <a:off x="3674073" y="5600351"/>
            <a:ext cx="2283472" cy="365125"/>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360"/>
              </a:spcBef>
              <a:spcAft>
                <a:spcPts val="0"/>
              </a:spcAft>
              <a:buClr>
                <a:schemeClr val="accent6"/>
              </a:buClr>
              <a:buSzPts val="1400"/>
              <a:buNone/>
              <a:defRPr sz="14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2" name="Google Shape;112;p13"/>
          <p:cNvSpPr>
            <a:spLocks noGrp="1"/>
          </p:cNvSpPr>
          <p:nvPr>
            <p:ph type="pic" idx="7"/>
          </p:nvPr>
        </p:nvSpPr>
        <p:spPr>
          <a:xfrm>
            <a:off x="6275817" y="2393215"/>
            <a:ext cx="2596896" cy="2596896"/>
          </a:xfrm>
          <a:prstGeom prst="rect">
            <a:avLst/>
          </a:prstGeom>
          <a:solidFill>
            <a:srgbClr val="E3E5BC"/>
          </a:solidFill>
          <a:ln>
            <a:noFill/>
          </a:ln>
        </p:spPr>
      </p:sp>
      <p:sp>
        <p:nvSpPr>
          <p:cNvPr id="113" name="Google Shape;113;p13"/>
          <p:cNvSpPr txBox="1">
            <a:spLocks noGrp="1"/>
          </p:cNvSpPr>
          <p:nvPr>
            <p:ph type="body" idx="8"/>
          </p:nvPr>
        </p:nvSpPr>
        <p:spPr>
          <a:xfrm>
            <a:off x="6274589" y="4990707"/>
            <a:ext cx="2598737" cy="1109662"/>
          </a:xfrm>
          <a:prstGeom prst="rect">
            <a:avLst/>
          </a:prstGeom>
          <a:solidFill>
            <a:schemeClr val="lt1"/>
          </a:solidFill>
          <a:ln>
            <a:noFill/>
          </a:ln>
        </p:spPr>
        <p:txBody>
          <a:bodyPr spcFirstLastPara="1" wrap="square" lIns="0" tIns="274300" rIns="0" bIns="45700" anchor="t" anchorCtr="0">
            <a:noAutofit/>
          </a:bodyPr>
          <a:lstStyle>
            <a:lvl1pPr marL="457200" lvl="0" indent="-228600" algn="ctr">
              <a:lnSpc>
                <a:spcPct val="100000"/>
              </a:lnSpc>
              <a:spcBef>
                <a:spcPts val="0"/>
              </a:spcBef>
              <a:spcAft>
                <a:spcPts val="0"/>
              </a:spcAft>
              <a:buClr>
                <a:schemeClr val="accent6"/>
              </a:buClr>
              <a:buSzPts val="1800"/>
              <a:buNone/>
              <a:defRPr sz="1800" b="1" cap="none">
                <a:solidFill>
                  <a:schemeClr val="accent6"/>
                </a:solidFill>
                <a:latin typeface="Arial"/>
                <a:ea typeface="Arial"/>
                <a:cs typeface="Arial"/>
                <a:sym typeface="Arial"/>
              </a:defRPr>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4" name="Google Shape;114;p13"/>
          <p:cNvSpPr txBox="1">
            <a:spLocks noGrp="1"/>
          </p:cNvSpPr>
          <p:nvPr>
            <p:ph type="body" idx="9"/>
          </p:nvPr>
        </p:nvSpPr>
        <p:spPr>
          <a:xfrm>
            <a:off x="6432529" y="5600947"/>
            <a:ext cx="2283472" cy="365125"/>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360"/>
              </a:spcBef>
              <a:spcAft>
                <a:spcPts val="0"/>
              </a:spcAft>
              <a:buClr>
                <a:schemeClr val="accent6"/>
              </a:buClr>
              <a:buSzPts val="1400"/>
              <a:buNone/>
              <a:defRPr sz="14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5" name="Google Shape;115;p13"/>
          <p:cNvSpPr>
            <a:spLocks noGrp="1"/>
          </p:cNvSpPr>
          <p:nvPr>
            <p:ph type="pic" idx="13"/>
          </p:nvPr>
        </p:nvSpPr>
        <p:spPr>
          <a:xfrm>
            <a:off x="9034272" y="2393215"/>
            <a:ext cx="2596896" cy="2596896"/>
          </a:xfrm>
          <a:prstGeom prst="rect">
            <a:avLst/>
          </a:prstGeom>
          <a:solidFill>
            <a:srgbClr val="E3E5BC"/>
          </a:solidFill>
          <a:ln>
            <a:noFill/>
          </a:ln>
        </p:spPr>
      </p:sp>
      <p:sp>
        <p:nvSpPr>
          <p:cNvPr id="116" name="Google Shape;116;p13"/>
          <p:cNvSpPr txBox="1">
            <a:spLocks noGrp="1"/>
          </p:cNvSpPr>
          <p:nvPr>
            <p:ph type="body" idx="14"/>
          </p:nvPr>
        </p:nvSpPr>
        <p:spPr>
          <a:xfrm>
            <a:off x="9032431" y="4990707"/>
            <a:ext cx="2598737" cy="1109662"/>
          </a:xfrm>
          <a:prstGeom prst="rect">
            <a:avLst/>
          </a:prstGeom>
          <a:solidFill>
            <a:schemeClr val="lt1"/>
          </a:solidFill>
          <a:ln>
            <a:noFill/>
          </a:ln>
        </p:spPr>
        <p:txBody>
          <a:bodyPr spcFirstLastPara="1" wrap="square" lIns="0" tIns="274300" rIns="0" bIns="45700" anchor="t" anchorCtr="0">
            <a:noAutofit/>
          </a:bodyPr>
          <a:lstStyle>
            <a:lvl1pPr marL="457200" lvl="0" indent="-228600" algn="ctr">
              <a:lnSpc>
                <a:spcPct val="100000"/>
              </a:lnSpc>
              <a:spcBef>
                <a:spcPts val="0"/>
              </a:spcBef>
              <a:spcAft>
                <a:spcPts val="0"/>
              </a:spcAft>
              <a:buClr>
                <a:schemeClr val="accent6"/>
              </a:buClr>
              <a:buSzPts val="1800"/>
              <a:buNone/>
              <a:defRPr sz="1800" b="1" cap="none">
                <a:solidFill>
                  <a:schemeClr val="accent6"/>
                </a:solidFill>
                <a:latin typeface="Arial"/>
                <a:ea typeface="Arial"/>
                <a:cs typeface="Arial"/>
                <a:sym typeface="Arial"/>
              </a:defRPr>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7" name="Google Shape;117;p13"/>
          <p:cNvSpPr txBox="1">
            <a:spLocks noGrp="1"/>
          </p:cNvSpPr>
          <p:nvPr>
            <p:ph type="body" idx="15"/>
          </p:nvPr>
        </p:nvSpPr>
        <p:spPr>
          <a:xfrm>
            <a:off x="9190984" y="5600947"/>
            <a:ext cx="2283472" cy="365125"/>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360"/>
              </a:spcBef>
              <a:spcAft>
                <a:spcPts val="0"/>
              </a:spcAft>
              <a:buClr>
                <a:schemeClr val="accent6"/>
              </a:buClr>
              <a:buSzPts val="1400"/>
              <a:buNone/>
              <a:defRPr sz="14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eam x8">
  <p:cSld name="Team x8">
    <p:spTree>
      <p:nvGrpSpPr>
        <p:cNvPr id="1" name="Shape 118"/>
        <p:cNvGrpSpPr/>
        <p:nvPr/>
      </p:nvGrpSpPr>
      <p:grpSpPr>
        <a:xfrm>
          <a:off x="0" y="0"/>
          <a:ext cx="0" cy="0"/>
          <a:chOff x="0" y="0"/>
          <a:chExt cx="0" cy="0"/>
        </a:xfrm>
      </p:grpSpPr>
      <p:sp>
        <p:nvSpPr>
          <p:cNvPr id="119" name="Google Shape;119;p14"/>
          <p:cNvSpPr txBox="1">
            <a:spLocks noGrp="1"/>
          </p:cNvSpPr>
          <p:nvPr>
            <p:ph type="title"/>
          </p:nvPr>
        </p:nvSpPr>
        <p:spPr>
          <a:xfrm>
            <a:off x="758952" y="539496"/>
            <a:ext cx="10671048" cy="768096"/>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Clr>
                <a:schemeClr val="accent6"/>
              </a:buClr>
              <a:buSzPts val="4400"/>
              <a:buFont typeface="Arial Blac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0" name="Google Shape;120;p14"/>
          <p:cNvSpPr txBox="1">
            <a:spLocks noGrp="1"/>
          </p:cNvSpPr>
          <p:nvPr>
            <p:ph type="ftr" idx="11"/>
          </p:nvPr>
        </p:nvSpPr>
        <p:spPr>
          <a:xfrm>
            <a:off x="621792" y="457200"/>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14"/>
          <p:cNvSpPr txBox="1">
            <a:spLocks noGrp="1"/>
          </p:cNvSpPr>
          <p:nvPr>
            <p:ph type="sldNum" idx="12"/>
          </p:nvPr>
        </p:nvSpPr>
        <p:spPr>
          <a:xfrm>
            <a:off x="10945368" y="457200"/>
            <a:ext cx="987552" cy="27432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
        <p:nvSpPr>
          <p:cNvPr id="122" name="Google Shape;122;p14"/>
          <p:cNvSpPr>
            <a:spLocks noGrp="1"/>
          </p:cNvSpPr>
          <p:nvPr>
            <p:ph type="pic" idx="2"/>
          </p:nvPr>
        </p:nvSpPr>
        <p:spPr>
          <a:xfrm>
            <a:off x="1271016" y="1545336"/>
            <a:ext cx="2029968" cy="1828800"/>
          </a:xfrm>
          <a:prstGeom prst="rect">
            <a:avLst/>
          </a:prstGeom>
          <a:solidFill>
            <a:srgbClr val="E3E5BC"/>
          </a:solidFill>
          <a:ln>
            <a:noFill/>
          </a:ln>
        </p:spPr>
      </p:sp>
      <p:sp>
        <p:nvSpPr>
          <p:cNvPr id="123" name="Google Shape;123;p14"/>
          <p:cNvSpPr txBox="1">
            <a:spLocks noGrp="1"/>
          </p:cNvSpPr>
          <p:nvPr>
            <p:ph type="body" idx="1"/>
          </p:nvPr>
        </p:nvSpPr>
        <p:spPr>
          <a:xfrm>
            <a:off x="1271016" y="3191256"/>
            <a:ext cx="2029968" cy="694944"/>
          </a:xfrm>
          <a:prstGeom prst="rect">
            <a:avLst/>
          </a:prstGeom>
          <a:solidFill>
            <a:schemeClr val="accent4"/>
          </a:solidFill>
          <a:ln>
            <a:noFill/>
          </a:ln>
        </p:spPr>
        <p:txBody>
          <a:bodyPr spcFirstLastPara="1" wrap="square" lIns="0" tIns="155425" rIns="0" bIns="45700" anchor="t" anchorCtr="0">
            <a:noAutofit/>
          </a:bodyPr>
          <a:lstStyle>
            <a:lvl1pPr marL="457200" lvl="0" indent="-228600" algn="ctr">
              <a:lnSpc>
                <a:spcPct val="100000"/>
              </a:lnSpc>
              <a:spcBef>
                <a:spcPts val="0"/>
              </a:spcBef>
              <a:spcAft>
                <a:spcPts val="0"/>
              </a:spcAft>
              <a:buClr>
                <a:schemeClr val="accent6"/>
              </a:buClr>
              <a:buSzPts val="1400"/>
              <a:buNone/>
              <a:defRPr sz="1400" b="1" cap="none">
                <a:solidFill>
                  <a:schemeClr val="accent6"/>
                </a:solidFill>
                <a:latin typeface="Arial"/>
                <a:ea typeface="Arial"/>
                <a:cs typeface="Arial"/>
                <a:sym typeface="Arial"/>
              </a:defRPr>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4" name="Google Shape;124;p14"/>
          <p:cNvSpPr txBox="1">
            <a:spLocks noGrp="1"/>
          </p:cNvSpPr>
          <p:nvPr>
            <p:ph type="body" idx="3"/>
          </p:nvPr>
        </p:nvSpPr>
        <p:spPr>
          <a:xfrm>
            <a:off x="1271016" y="3616960"/>
            <a:ext cx="2029968" cy="182880"/>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360"/>
              </a:spcBef>
              <a:spcAft>
                <a:spcPts val="0"/>
              </a:spcAft>
              <a:buClr>
                <a:schemeClr val="accent6"/>
              </a:buClr>
              <a:buSzPts val="1200"/>
              <a:buNone/>
              <a:defRPr sz="12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5" name="Google Shape;125;p14"/>
          <p:cNvSpPr>
            <a:spLocks noGrp="1"/>
          </p:cNvSpPr>
          <p:nvPr>
            <p:ph type="pic" idx="4"/>
          </p:nvPr>
        </p:nvSpPr>
        <p:spPr>
          <a:xfrm>
            <a:off x="1271016" y="4144264"/>
            <a:ext cx="2029968" cy="1828800"/>
          </a:xfrm>
          <a:prstGeom prst="rect">
            <a:avLst/>
          </a:prstGeom>
          <a:solidFill>
            <a:srgbClr val="E3E5BC"/>
          </a:solidFill>
          <a:ln>
            <a:noFill/>
          </a:ln>
        </p:spPr>
      </p:sp>
      <p:sp>
        <p:nvSpPr>
          <p:cNvPr id="126" name="Google Shape;126;p14"/>
          <p:cNvSpPr txBox="1">
            <a:spLocks noGrp="1"/>
          </p:cNvSpPr>
          <p:nvPr>
            <p:ph type="body" idx="5"/>
          </p:nvPr>
        </p:nvSpPr>
        <p:spPr>
          <a:xfrm>
            <a:off x="1271016" y="5790184"/>
            <a:ext cx="2029968" cy="694944"/>
          </a:xfrm>
          <a:prstGeom prst="rect">
            <a:avLst/>
          </a:prstGeom>
          <a:solidFill>
            <a:schemeClr val="accent1"/>
          </a:solidFill>
          <a:ln>
            <a:noFill/>
          </a:ln>
        </p:spPr>
        <p:txBody>
          <a:bodyPr spcFirstLastPara="1" wrap="square" lIns="0" tIns="155425" rIns="0" bIns="45700" anchor="t" anchorCtr="0">
            <a:noAutofit/>
          </a:bodyPr>
          <a:lstStyle>
            <a:lvl1pPr marL="457200" lvl="0" indent="-228600" algn="ctr">
              <a:lnSpc>
                <a:spcPct val="100000"/>
              </a:lnSpc>
              <a:spcBef>
                <a:spcPts val="0"/>
              </a:spcBef>
              <a:spcAft>
                <a:spcPts val="0"/>
              </a:spcAft>
              <a:buClr>
                <a:schemeClr val="accent6"/>
              </a:buClr>
              <a:buSzPts val="1400"/>
              <a:buNone/>
              <a:defRPr sz="1400" b="1" cap="none">
                <a:solidFill>
                  <a:schemeClr val="accent6"/>
                </a:solidFill>
                <a:latin typeface="Arial"/>
                <a:ea typeface="Arial"/>
                <a:cs typeface="Arial"/>
                <a:sym typeface="Arial"/>
              </a:defRPr>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7" name="Google Shape;127;p14"/>
          <p:cNvSpPr txBox="1">
            <a:spLocks noGrp="1"/>
          </p:cNvSpPr>
          <p:nvPr>
            <p:ph type="body" idx="6"/>
          </p:nvPr>
        </p:nvSpPr>
        <p:spPr>
          <a:xfrm>
            <a:off x="1271016" y="6215888"/>
            <a:ext cx="2029968" cy="182880"/>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360"/>
              </a:spcBef>
              <a:spcAft>
                <a:spcPts val="0"/>
              </a:spcAft>
              <a:buClr>
                <a:schemeClr val="accent6"/>
              </a:buClr>
              <a:buSzPts val="1200"/>
              <a:buNone/>
              <a:defRPr sz="12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8" name="Google Shape;128;p14"/>
          <p:cNvSpPr>
            <a:spLocks noGrp="1"/>
          </p:cNvSpPr>
          <p:nvPr>
            <p:ph type="pic" idx="7"/>
          </p:nvPr>
        </p:nvSpPr>
        <p:spPr>
          <a:xfrm>
            <a:off x="3828288" y="1545336"/>
            <a:ext cx="2029968" cy="1828800"/>
          </a:xfrm>
          <a:prstGeom prst="rect">
            <a:avLst/>
          </a:prstGeom>
          <a:solidFill>
            <a:srgbClr val="E3E5BC"/>
          </a:solidFill>
          <a:ln>
            <a:noFill/>
          </a:ln>
        </p:spPr>
      </p:sp>
      <p:sp>
        <p:nvSpPr>
          <p:cNvPr id="129" name="Google Shape;129;p14"/>
          <p:cNvSpPr txBox="1">
            <a:spLocks noGrp="1"/>
          </p:cNvSpPr>
          <p:nvPr>
            <p:ph type="body" idx="8"/>
          </p:nvPr>
        </p:nvSpPr>
        <p:spPr>
          <a:xfrm>
            <a:off x="3828288" y="3191256"/>
            <a:ext cx="2029968" cy="694944"/>
          </a:xfrm>
          <a:prstGeom prst="rect">
            <a:avLst/>
          </a:prstGeom>
          <a:solidFill>
            <a:schemeClr val="accent1"/>
          </a:solidFill>
          <a:ln>
            <a:noFill/>
          </a:ln>
        </p:spPr>
        <p:txBody>
          <a:bodyPr spcFirstLastPara="1" wrap="square" lIns="0" tIns="155425" rIns="0" bIns="45700" anchor="t" anchorCtr="0">
            <a:noAutofit/>
          </a:bodyPr>
          <a:lstStyle>
            <a:lvl1pPr marL="457200" lvl="0" indent="-228600" algn="ctr">
              <a:lnSpc>
                <a:spcPct val="100000"/>
              </a:lnSpc>
              <a:spcBef>
                <a:spcPts val="0"/>
              </a:spcBef>
              <a:spcAft>
                <a:spcPts val="0"/>
              </a:spcAft>
              <a:buClr>
                <a:schemeClr val="accent6"/>
              </a:buClr>
              <a:buSzPts val="1400"/>
              <a:buNone/>
              <a:defRPr sz="1400" b="1" cap="none">
                <a:solidFill>
                  <a:schemeClr val="accent6"/>
                </a:solidFill>
                <a:latin typeface="Arial"/>
                <a:ea typeface="Arial"/>
                <a:cs typeface="Arial"/>
                <a:sym typeface="Arial"/>
              </a:defRPr>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0" name="Google Shape;130;p14"/>
          <p:cNvSpPr txBox="1">
            <a:spLocks noGrp="1"/>
          </p:cNvSpPr>
          <p:nvPr>
            <p:ph type="body" idx="9"/>
          </p:nvPr>
        </p:nvSpPr>
        <p:spPr>
          <a:xfrm>
            <a:off x="3828288" y="3616960"/>
            <a:ext cx="2029968" cy="182880"/>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360"/>
              </a:spcBef>
              <a:spcAft>
                <a:spcPts val="0"/>
              </a:spcAft>
              <a:buClr>
                <a:schemeClr val="accent6"/>
              </a:buClr>
              <a:buSzPts val="1200"/>
              <a:buNone/>
              <a:defRPr sz="12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1" name="Google Shape;131;p14"/>
          <p:cNvSpPr>
            <a:spLocks noGrp="1"/>
          </p:cNvSpPr>
          <p:nvPr>
            <p:ph type="pic" idx="13"/>
          </p:nvPr>
        </p:nvSpPr>
        <p:spPr>
          <a:xfrm>
            <a:off x="3828288" y="4144264"/>
            <a:ext cx="2029968" cy="1828800"/>
          </a:xfrm>
          <a:prstGeom prst="rect">
            <a:avLst/>
          </a:prstGeom>
          <a:solidFill>
            <a:srgbClr val="E3E5BC"/>
          </a:solidFill>
          <a:ln>
            <a:noFill/>
          </a:ln>
        </p:spPr>
      </p:sp>
      <p:sp>
        <p:nvSpPr>
          <p:cNvPr id="132" name="Google Shape;132;p14"/>
          <p:cNvSpPr txBox="1">
            <a:spLocks noGrp="1"/>
          </p:cNvSpPr>
          <p:nvPr>
            <p:ph type="body" idx="14"/>
          </p:nvPr>
        </p:nvSpPr>
        <p:spPr>
          <a:xfrm>
            <a:off x="3828288" y="5790184"/>
            <a:ext cx="2029968" cy="694944"/>
          </a:xfrm>
          <a:prstGeom prst="rect">
            <a:avLst/>
          </a:prstGeom>
          <a:solidFill>
            <a:schemeClr val="accent4"/>
          </a:solidFill>
          <a:ln>
            <a:noFill/>
          </a:ln>
        </p:spPr>
        <p:txBody>
          <a:bodyPr spcFirstLastPara="1" wrap="square" lIns="0" tIns="155425" rIns="0" bIns="45700" anchor="t" anchorCtr="0">
            <a:noAutofit/>
          </a:bodyPr>
          <a:lstStyle>
            <a:lvl1pPr marL="457200" lvl="0" indent="-228600" algn="ctr">
              <a:lnSpc>
                <a:spcPct val="100000"/>
              </a:lnSpc>
              <a:spcBef>
                <a:spcPts val="0"/>
              </a:spcBef>
              <a:spcAft>
                <a:spcPts val="0"/>
              </a:spcAft>
              <a:buClr>
                <a:schemeClr val="accent6"/>
              </a:buClr>
              <a:buSzPts val="1400"/>
              <a:buNone/>
              <a:defRPr sz="1400" b="1" cap="none">
                <a:solidFill>
                  <a:schemeClr val="accent6"/>
                </a:solidFill>
                <a:latin typeface="Arial"/>
                <a:ea typeface="Arial"/>
                <a:cs typeface="Arial"/>
                <a:sym typeface="Arial"/>
              </a:defRPr>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3" name="Google Shape;133;p14"/>
          <p:cNvSpPr txBox="1">
            <a:spLocks noGrp="1"/>
          </p:cNvSpPr>
          <p:nvPr>
            <p:ph type="body" idx="15"/>
          </p:nvPr>
        </p:nvSpPr>
        <p:spPr>
          <a:xfrm>
            <a:off x="3828288" y="6215888"/>
            <a:ext cx="2029968" cy="182880"/>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360"/>
              </a:spcBef>
              <a:spcAft>
                <a:spcPts val="0"/>
              </a:spcAft>
              <a:buClr>
                <a:schemeClr val="accent6"/>
              </a:buClr>
              <a:buSzPts val="1200"/>
              <a:buNone/>
              <a:defRPr sz="12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4" name="Google Shape;134;p14"/>
          <p:cNvSpPr>
            <a:spLocks noGrp="1"/>
          </p:cNvSpPr>
          <p:nvPr>
            <p:ph type="pic" idx="16"/>
          </p:nvPr>
        </p:nvSpPr>
        <p:spPr>
          <a:xfrm>
            <a:off x="6385560" y="1545336"/>
            <a:ext cx="2029968" cy="1828800"/>
          </a:xfrm>
          <a:prstGeom prst="rect">
            <a:avLst/>
          </a:prstGeom>
          <a:solidFill>
            <a:srgbClr val="E3E5BC"/>
          </a:solidFill>
          <a:ln>
            <a:noFill/>
          </a:ln>
        </p:spPr>
      </p:sp>
      <p:sp>
        <p:nvSpPr>
          <p:cNvPr id="135" name="Google Shape;135;p14"/>
          <p:cNvSpPr txBox="1">
            <a:spLocks noGrp="1"/>
          </p:cNvSpPr>
          <p:nvPr>
            <p:ph type="body" idx="17"/>
          </p:nvPr>
        </p:nvSpPr>
        <p:spPr>
          <a:xfrm>
            <a:off x="6385560" y="3191256"/>
            <a:ext cx="2029968" cy="694944"/>
          </a:xfrm>
          <a:prstGeom prst="rect">
            <a:avLst/>
          </a:prstGeom>
          <a:solidFill>
            <a:schemeClr val="accent4"/>
          </a:solidFill>
          <a:ln>
            <a:noFill/>
          </a:ln>
        </p:spPr>
        <p:txBody>
          <a:bodyPr spcFirstLastPara="1" wrap="square" lIns="0" tIns="155425" rIns="0" bIns="45700" anchor="t" anchorCtr="0">
            <a:noAutofit/>
          </a:bodyPr>
          <a:lstStyle>
            <a:lvl1pPr marL="457200" lvl="0" indent="-228600" algn="ctr">
              <a:lnSpc>
                <a:spcPct val="100000"/>
              </a:lnSpc>
              <a:spcBef>
                <a:spcPts val="0"/>
              </a:spcBef>
              <a:spcAft>
                <a:spcPts val="0"/>
              </a:spcAft>
              <a:buClr>
                <a:schemeClr val="accent6"/>
              </a:buClr>
              <a:buSzPts val="1400"/>
              <a:buNone/>
              <a:defRPr sz="1400" b="1" cap="none">
                <a:solidFill>
                  <a:schemeClr val="accent6"/>
                </a:solidFill>
                <a:latin typeface="Arial"/>
                <a:ea typeface="Arial"/>
                <a:cs typeface="Arial"/>
                <a:sym typeface="Arial"/>
              </a:defRPr>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6" name="Google Shape;136;p14"/>
          <p:cNvSpPr txBox="1">
            <a:spLocks noGrp="1"/>
          </p:cNvSpPr>
          <p:nvPr>
            <p:ph type="body" idx="18"/>
          </p:nvPr>
        </p:nvSpPr>
        <p:spPr>
          <a:xfrm>
            <a:off x="6385560" y="3616960"/>
            <a:ext cx="2029968" cy="182880"/>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360"/>
              </a:spcBef>
              <a:spcAft>
                <a:spcPts val="0"/>
              </a:spcAft>
              <a:buClr>
                <a:schemeClr val="accent6"/>
              </a:buClr>
              <a:buSzPts val="1200"/>
              <a:buNone/>
              <a:defRPr sz="12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7" name="Google Shape;137;p14"/>
          <p:cNvSpPr>
            <a:spLocks noGrp="1"/>
          </p:cNvSpPr>
          <p:nvPr>
            <p:ph type="pic" idx="19"/>
          </p:nvPr>
        </p:nvSpPr>
        <p:spPr>
          <a:xfrm>
            <a:off x="6385560" y="4144264"/>
            <a:ext cx="2029968" cy="1828800"/>
          </a:xfrm>
          <a:prstGeom prst="rect">
            <a:avLst/>
          </a:prstGeom>
          <a:solidFill>
            <a:srgbClr val="E3E5BC"/>
          </a:solidFill>
          <a:ln>
            <a:noFill/>
          </a:ln>
        </p:spPr>
      </p:sp>
      <p:sp>
        <p:nvSpPr>
          <p:cNvPr id="138" name="Google Shape;138;p14"/>
          <p:cNvSpPr txBox="1">
            <a:spLocks noGrp="1"/>
          </p:cNvSpPr>
          <p:nvPr>
            <p:ph type="body" idx="20"/>
          </p:nvPr>
        </p:nvSpPr>
        <p:spPr>
          <a:xfrm>
            <a:off x="6385560" y="5790184"/>
            <a:ext cx="2029968" cy="694944"/>
          </a:xfrm>
          <a:prstGeom prst="rect">
            <a:avLst/>
          </a:prstGeom>
          <a:solidFill>
            <a:schemeClr val="accent1"/>
          </a:solidFill>
          <a:ln>
            <a:noFill/>
          </a:ln>
        </p:spPr>
        <p:txBody>
          <a:bodyPr spcFirstLastPara="1" wrap="square" lIns="0" tIns="155425" rIns="0" bIns="45700" anchor="t" anchorCtr="0">
            <a:noAutofit/>
          </a:bodyPr>
          <a:lstStyle>
            <a:lvl1pPr marL="457200" lvl="0" indent="-228600" algn="ctr">
              <a:lnSpc>
                <a:spcPct val="100000"/>
              </a:lnSpc>
              <a:spcBef>
                <a:spcPts val="0"/>
              </a:spcBef>
              <a:spcAft>
                <a:spcPts val="0"/>
              </a:spcAft>
              <a:buClr>
                <a:schemeClr val="accent6"/>
              </a:buClr>
              <a:buSzPts val="1400"/>
              <a:buNone/>
              <a:defRPr sz="1400" b="1" cap="none">
                <a:solidFill>
                  <a:schemeClr val="accent6"/>
                </a:solidFill>
                <a:latin typeface="Arial"/>
                <a:ea typeface="Arial"/>
                <a:cs typeface="Arial"/>
                <a:sym typeface="Arial"/>
              </a:defRPr>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9" name="Google Shape;139;p14"/>
          <p:cNvSpPr txBox="1">
            <a:spLocks noGrp="1"/>
          </p:cNvSpPr>
          <p:nvPr>
            <p:ph type="body" idx="21"/>
          </p:nvPr>
        </p:nvSpPr>
        <p:spPr>
          <a:xfrm>
            <a:off x="6385560" y="6215888"/>
            <a:ext cx="2029968" cy="182880"/>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360"/>
              </a:spcBef>
              <a:spcAft>
                <a:spcPts val="0"/>
              </a:spcAft>
              <a:buClr>
                <a:schemeClr val="accent6"/>
              </a:buClr>
              <a:buSzPts val="1200"/>
              <a:buNone/>
              <a:defRPr sz="12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0" name="Google Shape;140;p14"/>
          <p:cNvSpPr>
            <a:spLocks noGrp="1"/>
          </p:cNvSpPr>
          <p:nvPr>
            <p:ph type="pic" idx="22"/>
          </p:nvPr>
        </p:nvSpPr>
        <p:spPr>
          <a:xfrm>
            <a:off x="8942832" y="1545336"/>
            <a:ext cx="2029968" cy="1828800"/>
          </a:xfrm>
          <a:prstGeom prst="rect">
            <a:avLst/>
          </a:prstGeom>
          <a:solidFill>
            <a:srgbClr val="E3E5BC"/>
          </a:solidFill>
          <a:ln>
            <a:noFill/>
          </a:ln>
        </p:spPr>
      </p:sp>
      <p:sp>
        <p:nvSpPr>
          <p:cNvPr id="141" name="Google Shape;141;p14"/>
          <p:cNvSpPr txBox="1">
            <a:spLocks noGrp="1"/>
          </p:cNvSpPr>
          <p:nvPr>
            <p:ph type="body" idx="23"/>
          </p:nvPr>
        </p:nvSpPr>
        <p:spPr>
          <a:xfrm>
            <a:off x="8942832" y="3191256"/>
            <a:ext cx="2029968" cy="694944"/>
          </a:xfrm>
          <a:prstGeom prst="rect">
            <a:avLst/>
          </a:prstGeom>
          <a:solidFill>
            <a:schemeClr val="accent1"/>
          </a:solidFill>
          <a:ln>
            <a:noFill/>
          </a:ln>
        </p:spPr>
        <p:txBody>
          <a:bodyPr spcFirstLastPara="1" wrap="square" lIns="0" tIns="155425" rIns="0" bIns="45700" anchor="t" anchorCtr="0">
            <a:noAutofit/>
          </a:bodyPr>
          <a:lstStyle>
            <a:lvl1pPr marL="457200" lvl="0" indent="-228600" algn="ctr">
              <a:lnSpc>
                <a:spcPct val="100000"/>
              </a:lnSpc>
              <a:spcBef>
                <a:spcPts val="0"/>
              </a:spcBef>
              <a:spcAft>
                <a:spcPts val="0"/>
              </a:spcAft>
              <a:buClr>
                <a:schemeClr val="accent6"/>
              </a:buClr>
              <a:buSzPts val="1400"/>
              <a:buNone/>
              <a:defRPr sz="1400" b="1" cap="none">
                <a:solidFill>
                  <a:schemeClr val="accent6"/>
                </a:solidFill>
                <a:latin typeface="Arial"/>
                <a:ea typeface="Arial"/>
                <a:cs typeface="Arial"/>
                <a:sym typeface="Arial"/>
              </a:defRPr>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2" name="Google Shape;142;p14"/>
          <p:cNvSpPr txBox="1">
            <a:spLocks noGrp="1"/>
          </p:cNvSpPr>
          <p:nvPr>
            <p:ph type="body" idx="24"/>
          </p:nvPr>
        </p:nvSpPr>
        <p:spPr>
          <a:xfrm>
            <a:off x="8942832" y="3616960"/>
            <a:ext cx="2029968" cy="182880"/>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360"/>
              </a:spcBef>
              <a:spcAft>
                <a:spcPts val="0"/>
              </a:spcAft>
              <a:buClr>
                <a:schemeClr val="accent6"/>
              </a:buClr>
              <a:buSzPts val="1200"/>
              <a:buNone/>
              <a:defRPr sz="12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3" name="Google Shape;143;p14"/>
          <p:cNvSpPr>
            <a:spLocks noGrp="1"/>
          </p:cNvSpPr>
          <p:nvPr>
            <p:ph type="pic" idx="25"/>
          </p:nvPr>
        </p:nvSpPr>
        <p:spPr>
          <a:xfrm>
            <a:off x="8942832" y="4144264"/>
            <a:ext cx="2029968" cy="1828800"/>
          </a:xfrm>
          <a:prstGeom prst="rect">
            <a:avLst/>
          </a:prstGeom>
          <a:solidFill>
            <a:srgbClr val="E3E5BC"/>
          </a:solidFill>
          <a:ln>
            <a:noFill/>
          </a:ln>
        </p:spPr>
      </p:sp>
      <p:sp>
        <p:nvSpPr>
          <p:cNvPr id="144" name="Google Shape;144;p14"/>
          <p:cNvSpPr txBox="1">
            <a:spLocks noGrp="1"/>
          </p:cNvSpPr>
          <p:nvPr>
            <p:ph type="body" idx="26"/>
          </p:nvPr>
        </p:nvSpPr>
        <p:spPr>
          <a:xfrm>
            <a:off x="8942832" y="5790184"/>
            <a:ext cx="2029968" cy="694944"/>
          </a:xfrm>
          <a:prstGeom prst="rect">
            <a:avLst/>
          </a:prstGeom>
          <a:solidFill>
            <a:schemeClr val="accent4"/>
          </a:solidFill>
          <a:ln>
            <a:noFill/>
          </a:ln>
        </p:spPr>
        <p:txBody>
          <a:bodyPr spcFirstLastPara="1" wrap="square" lIns="0" tIns="155425" rIns="0" bIns="45700" anchor="t" anchorCtr="0">
            <a:noAutofit/>
          </a:bodyPr>
          <a:lstStyle>
            <a:lvl1pPr marL="457200" lvl="0" indent="-228600" algn="ctr">
              <a:lnSpc>
                <a:spcPct val="100000"/>
              </a:lnSpc>
              <a:spcBef>
                <a:spcPts val="0"/>
              </a:spcBef>
              <a:spcAft>
                <a:spcPts val="0"/>
              </a:spcAft>
              <a:buClr>
                <a:schemeClr val="accent6"/>
              </a:buClr>
              <a:buSzPts val="1400"/>
              <a:buNone/>
              <a:defRPr sz="1400" b="1" cap="none">
                <a:solidFill>
                  <a:schemeClr val="accent6"/>
                </a:solidFill>
                <a:latin typeface="Arial"/>
                <a:ea typeface="Arial"/>
                <a:cs typeface="Arial"/>
                <a:sym typeface="Arial"/>
              </a:defRPr>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5" name="Google Shape;145;p14"/>
          <p:cNvSpPr txBox="1">
            <a:spLocks noGrp="1"/>
          </p:cNvSpPr>
          <p:nvPr>
            <p:ph type="body" idx="27"/>
          </p:nvPr>
        </p:nvSpPr>
        <p:spPr>
          <a:xfrm>
            <a:off x="8942832" y="6215888"/>
            <a:ext cx="2029968" cy="182880"/>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360"/>
              </a:spcBef>
              <a:spcAft>
                <a:spcPts val="0"/>
              </a:spcAft>
              <a:buClr>
                <a:schemeClr val="accent6"/>
              </a:buClr>
              <a:buSzPts val="1200"/>
              <a:buNone/>
              <a:defRPr sz="12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5 Column">
  <p:cSld name="5 Column">
    <p:spTree>
      <p:nvGrpSpPr>
        <p:cNvPr id="1" name="Shape 146"/>
        <p:cNvGrpSpPr/>
        <p:nvPr/>
      </p:nvGrpSpPr>
      <p:grpSpPr>
        <a:xfrm>
          <a:off x="0" y="0"/>
          <a:ext cx="0" cy="0"/>
          <a:chOff x="0" y="0"/>
          <a:chExt cx="0" cy="0"/>
        </a:xfrm>
      </p:grpSpPr>
      <p:sp>
        <p:nvSpPr>
          <p:cNvPr id="147" name="Google Shape;147;p15"/>
          <p:cNvSpPr/>
          <p:nvPr/>
        </p:nvSpPr>
        <p:spPr>
          <a:xfrm>
            <a:off x="685338" y="3796480"/>
            <a:ext cx="2011680" cy="1517904"/>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EB Garamond"/>
              <a:ea typeface="EB Garamond"/>
              <a:cs typeface="EB Garamond"/>
              <a:sym typeface="EB Garamond"/>
            </a:endParaRPr>
          </a:p>
        </p:txBody>
      </p:sp>
      <p:sp>
        <p:nvSpPr>
          <p:cNvPr id="148" name="Google Shape;148;p15"/>
          <p:cNvSpPr/>
          <p:nvPr/>
        </p:nvSpPr>
        <p:spPr>
          <a:xfrm>
            <a:off x="2900911" y="3796480"/>
            <a:ext cx="2011680" cy="1517904"/>
          </a:xfrm>
          <a:prstGeom prst="rect">
            <a:avLst/>
          </a:prstGeom>
          <a:solidFill>
            <a:srgbClr val="DCE6F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EB Garamond"/>
              <a:ea typeface="EB Garamond"/>
              <a:cs typeface="EB Garamond"/>
              <a:sym typeface="EB Garamond"/>
            </a:endParaRPr>
          </a:p>
        </p:txBody>
      </p:sp>
      <p:sp>
        <p:nvSpPr>
          <p:cNvPr id="149" name="Google Shape;149;p15"/>
          <p:cNvSpPr/>
          <p:nvPr/>
        </p:nvSpPr>
        <p:spPr>
          <a:xfrm>
            <a:off x="5116484" y="3796480"/>
            <a:ext cx="2011680" cy="1517904"/>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EB Garamond"/>
              <a:ea typeface="EB Garamond"/>
              <a:cs typeface="EB Garamond"/>
              <a:sym typeface="EB Garamond"/>
            </a:endParaRPr>
          </a:p>
        </p:txBody>
      </p:sp>
      <p:sp>
        <p:nvSpPr>
          <p:cNvPr id="150" name="Google Shape;150;p15"/>
          <p:cNvSpPr/>
          <p:nvPr/>
        </p:nvSpPr>
        <p:spPr>
          <a:xfrm>
            <a:off x="9547629" y="3796480"/>
            <a:ext cx="2011680" cy="1517904"/>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EB Garamond"/>
              <a:ea typeface="EB Garamond"/>
              <a:cs typeface="EB Garamond"/>
              <a:sym typeface="EB Garamond"/>
            </a:endParaRPr>
          </a:p>
        </p:txBody>
      </p:sp>
      <p:sp>
        <p:nvSpPr>
          <p:cNvPr id="151" name="Google Shape;151;p15"/>
          <p:cNvSpPr/>
          <p:nvPr/>
        </p:nvSpPr>
        <p:spPr>
          <a:xfrm>
            <a:off x="7332057" y="3796480"/>
            <a:ext cx="2011680" cy="1517904"/>
          </a:xfrm>
          <a:prstGeom prst="rect">
            <a:avLst/>
          </a:prstGeom>
          <a:solidFill>
            <a:srgbClr val="DCE6F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EB Garamond"/>
              <a:ea typeface="EB Garamond"/>
              <a:cs typeface="EB Garamond"/>
              <a:sym typeface="EB Garamond"/>
            </a:endParaRPr>
          </a:p>
        </p:txBody>
      </p:sp>
      <p:sp>
        <p:nvSpPr>
          <p:cNvPr id="152" name="Google Shape;152;p15"/>
          <p:cNvSpPr txBox="1">
            <a:spLocks noGrp="1"/>
          </p:cNvSpPr>
          <p:nvPr>
            <p:ph type="title"/>
          </p:nvPr>
        </p:nvSpPr>
        <p:spPr>
          <a:xfrm>
            <a:off x="758952" y="841248"/>
            <a:ext cx="10671048" cy="768096"/>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Clr>
                <a:schemeClr val="accent6"/>
              </a:buClr>
              <a:buSzPts val="4400"/>
              <a:buFont typeface="Arial Blac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3" name="Google Shape;153;p15"/>
          <p:cNvSpPr txBox="1">
            <a:spLocks noGrp="1"/>
          </p:cNvSpPr>
          <p:nvPr>
            <p:ph type="ftr" idx="11"/>
          </p:nvPr>
        </p:nvSpPr>
        <p:spPr>
          <a:xfrm>
            <a:off x="621792" y="457200"/>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4" name="Google Shape;154;p15"/>
          <p:cNvSpPr txBox="1">
            <a:spLocks noGrp="1"/>
          </p:cNvSpPr>
          <p:nvPr>
            <p:ph type="sldNum" idx="12"/>
          </p:nvPr>
        </p:nvSpPr>
        <p:spPr>
          <a:xfrm>
            <a:off x="10945368" y="457200"/>
            <a:ext cx="987552" cy="27432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
        <p:nvSpPr>
          <p:cNvPr id="155" name="Google Shape;155;p15"/>
          <p:cNvSpPr txBox="1">
            <a:spLocks noGrp="1"/>
          </p:cNvSpPr>
          <p:nvPr>
            <p:ph type="body" idx="1"/>
          </p:nvPr>
        </p:nvSpPr>
        <p:spPr>
          <a:xfrm>
            <a:off x="685338" y="2491684"/>
            <a:ext cx="2011680" cy="2825173"/>
          </a:xfrm>
          <a:prstGeom prst="rect">
            <a:avLst/>
          </a:prstGeom>
          <a:noFill/>
          <a:ln w="12700" cap="flat" cmpd="sng">
            <a:solidFill>
              <a:schemeClr val="accent1"/>
            </a:solidFill>
            <a:prstDash val="solid"/>
            <a:round/>
            <a:headEnd type="none" w="sm" len="sm"/>
            <a:tailEnd type="none" w="sm" len="sm"/>
          </a:ln>
        </p:spPr>
        <p:txBody>
          <a:bodyPr spcFirstLastPara="1" wrap="square" lIns="91425" tIns="685800" rIns="91425" bIns="45700" anchor="t" anchorCtr="0">
            <a:noAutofit/>
          </a:bodyPr>
          <a:lstStyle>
            <a:lvl1pPr marL="457200" lvl="0" indent="-228600" algn="ctr">
              <a:lnSpc>
                <a:spcPct val="100000"/>
              </a:lnSpc>
              <a:spcBef>
                <a:spcPts val="0"/>
              </a:spcBef>
              <a:spcAft>
                <a:spcPts val="0"/>
              </a:spcAft>
              <a:buClr>
                <a:schemeClr val="accent6"/>
              </a:buClr>
              <a:buSzPts val="1800"/>
              <a:buNone/>
              <a:defRPr sz="1800" b="1" cap="none">
                <a:solidFill>
                  <a:schemeClr val="accent6"/>
                </a:solidFill>
                <a:latin typeface="Arial"/>
                <a:ea typeface="Arial"/>
                <a:cs typeface="Arial"/>
                <a:sym typeface="Arial"/>
              </a:defRPr>
            </a:lvl1pPr>
            <a:lvl2pPr marL="914400" lvl="1" indent="-228600" algn="l">
              <a:lnSpc>
                <a:spcPct val="100000"/>
              </a:lnSpc>
              <a:spcBef>
                <a:spcPts val="360"/>
              </a:spcBef>
              <a:spcAft>
                <a:spcPts val="0"/>
              </a:spcAft>
              <a:buClr>
                <a:schemeClr val="accent6"/>
              </a:buClr>
              <a:buSzPts val="2000"/>
              <a:buNone/>
              <a:defRPr sz="2000" b="1"/>
            </a:lvl2pPr>
            <a:lvl3pPr marL="1371600" lvl="2" indent="-228600" algn="l">
              <a:lnSpc>
                <a:spcPct val="100000"/>
              </a:lnSpc>
              <a:spcBef>
                <a:spcPts val="360"/>
              </a:spcBef>
              <a:spcAft>
                <a:spcPts val="0"/>
              </a:spcAft>
              <a:buClr>
                <a:schemeClr val="accent6"/>
              </a:buClr>
              <a:buSzPts val="1800"/>
              <a:buNone/>
              <a:defRPr sz="1800" b="1"/>
            </a:lvl3pPr>
            <a:lvl4pPr marL="1828800" lvl="3" indent="-228600" algn="l">
              <a:lnSpc>
                <a:spcPct val="100000"/>
              </a:lnSpc>
              <a:spcBef>
                <a:spcPts val="360"/>
              </a:spcBef>
              <a:spcAft>
                <a:spcPts val="0"/>
              </a:spcAft>
              <a:buClr>
                <a:schemeClr val="accent6"/>
              </a:buClr>
              <a:buSzPts val="1600"/>
              <a:buNone/>
              <a:defRPr sz="1600" b="1"/>
            </a:lvl4pPr>
            <a:lvl5pPr marL="2286000" lvl="4" indent="-228600" algn="l">
              <a:lnSpc>
                <a:spcPct val="100000"/>
              </a:lnSpc>
              <a:spcBef>
                <a:spcPts val="360"/>
              </a:spcBef>
              <a:spcAft>
                <a:spcPts val="0"/>
              </a:spcAft>
              <a:buClr>
                <a:schemeClr val="accent6"/>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56" name="Google Shape;156;p15"/>
          <p:cNvSpPr>
            <a:spLocks noGrp="1"/>
          </p:cNvSpPr>
          <p:nvPr>
            <p:ph type="pic" idx="2"/>
          </p:nvPr>
        </p:nvSpPr>
        <p:spPr>
          <a:xfrm>
            <a:off x="1339134" y="2111058"/>
            <a:ext cx="704088" cy="704088"/>
          </a:xfrm>
          <a:prstGeom prst="ellipse">
            <a:avLst/>
          </a:prstGeom>
          <a:solidFill>
            <a:schemeClr val="accent1"/>
          </a:solidFill>
          <a:ln>
            <a:noFill/>
          </a:ln>
        </p:spPr>
      </p:sp>
      <p:sp>
        <p:nvSpPr>
          <p:cNvPr id="157" name="Google Shape;157;p15"/>
          <p:cNvSpPr txBox="1">
            <a:spLocks noGrp="1"/>
          </p:cNvSpPr>
          <p:nvPr>
            <p:ph type="body" idx="3"/>
          </p:nvPr>
        </p:nvSpPr>
        <p:spPr>
          <a:xfrm>
            <a:off x="731058" y="3888404"/>
            <a:ext cx="1920240" cy="1371600"/>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Clr>
                <a:schemeClr val="accent6"/>
              </a:buClr>
              <a:buSzPts val="1500"/>
              <a:buNone/>
              <a:defRPr sz="15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8" name="Google Shape;158;p15"/>
          <p:cNvSpPr txBox="1">
            <a:spLocks noGrp="1"/>
          </p:cNvSpPr>
          <p:nvPr>
            <p:ph type="body" idx="4"/>
          </p:nvPr>
        </p:nvSpPr>
        <p:spPr>
          <a:xfrm>
            <a:off x="2900910" y="2491684"/>
            <a:ext cx="2011680" cy="2825173"/>
          </a:xfrm>
          <a:prstGeom prst="rect">
            <a:avLst/>
          </a:prstGeom>
          <a:noFill/>
          <a:ln w="12700" cap="flat" cmpd="sng">
            <a:solidFill>
              <a:schemeClr val="accent3"/>
            </a:solidFill>
            <a:prstDash val="solid"/>
            <a:round/>
            <a:headEnd type="none" w="sm" len="sm"/>
            <a:tailEnd type="none" w="sm" len="sm"/>
          </a:ln>
        </p:spPr>
        <p:txBody>
          <a:bodyPr spcFirstLastPara="1" wrap="square" lIns="91425" tIns="685800" rIns="91425" bIns="45700" anchor="t" anchorCtr="0">
            <a:noAutofit/>
          </a:bodyPr>
          <a:lstStyle>
            <a:lvl1pPr marL="457200" lvl="0" indent="-228600" algn="ctr">
              <a:lnSpc>
                <a:spcPct val="100000"/>
              </a:lnSpc>
              <a:spcBef>
                <a:spcPts val="0"/>
              </a:spcBef>
              <a:spcAft>
                <a:spcPts val="0"/>
              </a:spcAft>
              <a:buClr>
                <a:schemeClr val="accent6"/>
              </a:buClr>
              <a:buSzPts val="1800"/>
              <a:buNone/>
              <a:defRPr sz="1800" b="1" cap="none">
                <a:solidFill>
                  <a:schemeClr val="accent6"/>
                </a:solidFill>
                <a:latin typeface="Arial"/>
                <a:ea typeface="Arial"/>
                <a:cs typeface="Arial"/>
                <a:sym typeface="Arial"/>
              </a:defRPr>
            </a:lvl1pPr>
            <a:lvl2pPr marL="914400" lvl="1" indent="-228600" algn="l">
              <a:lnSpc>
                <a:spcPct val="100000"/>
              </a:lnSpc>
              <a:spcBef>
                <a:spcPts val="360"/>
              </a:spcBef>
              <a:spcAft>
                <a:spcPts val="0"/>
              </a:spcAft>
              <a:buClr>
                <a:schemeClr val="accent6"/>
              </a:buClr>
              <a:buSzPts val="2000"/>
              <a:buNone/>
              <a:defRPr sz="2000" b="1"/>
            </a:lvl2pPr>
            <a:lvl3pPr marL="1371600" lvl="2" indent="-228600" algn="l">
              <a:lnSpc>
                <a:spcPct val="100000"/>
              </a:lnSpc>
              <a:spcBef>
                <a:spcPts val="360"/>
              </a:spcBef>
              <a:spcAft>
                <a:spcPts val="0"/>
              </a:spcAft>
              <a:buClr>
                <a:schemeClr val="accent6"/>
              </a:buClr>
              <a:buSzPts val="1800"/>
              <a:buNone/>
              <a:defRPr sz="1800" b="1"/>
            </a:lvl3pPr>
            <a:lvl4pPr marL="1828800" lvl="3" indent="-228600" algn="l">
              <a:lnSpc>
                <a:spcPct val="100000"/>
              </a:lnSpc>
              <a:spcBef>
                <a:spcPts val="360"/>
              </a:spcBef>
              <a:spcAft>
                <a:spcPts val="0"/>
              </a:spcAft>
              <a:buClr>
                <a:schemeClr val="accent6"/>
              </a:buClr>
              <a:buSzPts val="1600"/>
              <a:buNone/>
              <a:defRPr sz="1600" b="1"/>
            </a:lvl4pPr>
            <a:lvl5pPr marL="2286000" lvl="4" indent="-228600" algn="l">
              <a:lnSpc>
                <a:spcPct val="100000"/>
              </a:lnSpc>
              <a:spcBef>
                <a:spcPts val="360"/>
              </a:spcBef>
              <a:spcAft>
                <a:spcPts val="0"/>
              </a:spcAft>
              <a:buClr>
                <a:schemeClr val="accent6"/>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59" name="Google Shape;159;p15"/>
          <p:cNvSpPr>
            <a:spLocks noGrp="1"/>
          </p:cNvSpPr>
          <p:nvPr>
            <p:ph type="pic" idx="5"/>
          </p:nvPr>
        </p:nvSpPr>
        <p:spPr>
          <a:xfrm>
            <a:off x="3554707" y="2111058"/>
            <a:ext cx="704088" cy="704088"/>
          </a:xfrm>
          <a:prstGeom prst="ellipse">
            <a:avLst/>
          </a:prstGeom>
          <a:solidFill>
            <a:schemeClr val="accent3"/>
          </a:solidFill>
          <a:ln>
            <a:noFill/>
          </a:ln>
        </p:spPr>
      </p:sp>
      <p:sp>
        <p:nvSpPr>
          <p:cNvPr id="160" name="Google Shape;160;p15"/>
          <p:cNvSpPr txBox="1">
            <a:spLocks noGrp="1"/>
          </p:cNvSpPr>
          <p:nvPr>
            <p:ph type="body" idx="6"/>
          </p:nvPr>
        </p:nvSpPr>
        <p:spPr>
          <a:xfrm>
            <a:off x="2946630" y="3888404"/>
            <a:ext cx="1920240" cy="1371600"/>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Clr>
                <a:schemeClr val="accent6"/>
              </a:buClr>
              <a:buSzPts val="1500"/>
              <a:buNone/>
              <a:defRPr sz="15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1" name="Google Shape;161;p15"/>
          <p:cNvSpPr txBox="1">
            <a:spLocks noGrp="1"/>
          </p:cNvSpPr>
          <p:nvPr>
            <p:ph type="body" idx="7"/>
          </p:nvPr>
        </p:nvSpPr>
        <p:spPr>
          <a:xfrm>
            <a:off x="5116484" y="2491684"/>
            <a:ext cx="2011680" cy="2825173"/>
          </a:xfrm>
          <a:prstGeom prst="rect">
            <a:avLst/>
          </a:prstGeom>
          <a:noFill/>
          <a:ln w="12700" cap="flat" cmpd="sng">
            <a:solidFill>
              <a:schemeClr val="accent1"/>
            </a:solidFill>
            <a:prstDash val="solid"/>
            <a:round/>
            <a:headEnd type="none" w="sm" len="sm"/>
            <a:tailEnd type="none" w="sm" len="sm"/>
          </a:ln>
        </p:spPr>
        <p:txBody>
          <a:bodyPr spcFirstLastPara="1" wrap="square" lIns="91425" tIns="685800" rIns="91425" bIns="45700" anchor="t" anchorCtr="0">
            <a:noAutofit/>
          </a:bodyPr>
          <a:lstStyle>
            <a:lvl1pPr marL="457200" lvl="0" indent="-228600" algn="ctr">
              <a:lnSpc>
                <a:spcPct val="100000"/>
              </a:lnSpc>
              <a:spcBef>
                <a:spcPts val="0"/>
              </a:spcBef>
              <a:spcAft>
                <a:spcPts val="0"/>
              </a:spcAft>
              <a:buClr>
                <a:schemeClr val="accent6"/>
              </a:buClr>
              <a:buSzPts val="1800"/>
              <a:buNone/>
              <a:defRPr sz="1800" b="1" cap="none">
                <a:solidFill>
                  <a:schemeClr val="accent6"/>
                </a:solidFill>
                <a:latin typeface="Arial"/>
                <a:ea typeface="Arial"/>
                <a:cs typeface="Arial"/>
                <a:sym typeface="Arial"/>
              </a:defRPr>
            </a:lvl1pPr>
            <a:lvl2pPr marL="914400" lvl="1" indent="-228600" algn="l">
              <a:lnSpc>
                <a:spcPct val="100000"/>
              </a:lnSpc>
              <a:spcBef>
                <a:spcPts val="360"/>
              </a:spcBef>
              <a:spcAft>
                <a:spcPts val="0"/>
              </a:spcAft>
              <a:buClr>
                <a:schemeClr val="accent6"/>
              </a:buClr>
              <a:buSzPts val="2000"/>
              <a:buNone/>
              <a:defRPr sz="2000" b="1"/>
            </a:lvl2pPr>
            <a:lvl3pPr marL="1371600" lvl="2" indent="-228600" algn="l">
              <a:lnSpc>
                <a:spcPct val="100000"/>
              </a:lnSpc>
              <a:spcBef>
                <a:spcPts val="360"/>
              </a:spcBef>
              <a:spcAft>
                <a:spcPts val="0"/>
              </a:spcAft>
              <a:buClr>
                <a:schemeClr val="accent6"/>
              </a:buClr>
              <a:buSzPts val="1800"/>
              <a:buNone/>
              <a:defRPr sz="1800" b="1"/>
            </a:lvl3pPr>
            <a:lvl4pPr marL="1828800" lvl="3" indent="-228600" algn="l">
              <a:lnSpc>
                <a:spcPct val="100000"/>
              </a:lnSpc>
              <a:spcBef>
                <a:spcPts val="360"/>
              </a:spcBef>
              <a:spcAft>
                <a:spcPts val="0"/>
              </a:spcAft>
              <a:buClr>
                <a:schemeClr val="accent6"/>
              </a:buClr>
              <a:buSzPts val="1600"/>
              <a:buNone/>
              <a:defRPr sz="1600" b="1"/>
            </a:lvl4pPr>
            <a:lvl5pPr marL="2286000" lvl="4" indent="-228600" algn="l">
              <a:lnSpc>
                <a:spcPct val="100000"/>
              </a:lnSpc>
              <a:spcBef>
                <a:spcPts val="360"/>
              </a:spcBef>
              <a:spcAft>
                <a:spcPts val="0"/>
              </a:spcAft>
              <a:buClr>
                <a:schemeClr val="accent6"/>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62" name="Google Shape;162;p15"/>
          <p:cNvSpPr>
            <a:spLocks noGrp="1"/>
          </p:cNvSpPr>
          <p:nvPr>
            <p:ph type="pic" idx="8"/>
          </p:nvPr>
        </p:nvSpPr>
        <p:spPr>
          <a:xfrm>
            <a:off x="5770280" y="2111058"/>
            <a:ext cx="704088" cy="704088"/>
          </a:xfrm>
          <a:prstGeom prst="ellipse">
            <a:avLst/>
          </a:prstGeom>
          <a:solidFill>
            <a:schemeClr val="accent1"/>
          </a:solidFill>
          <a:ln>
            <a:noFill/>
          </a:ln>
        </p:spPr>
      </p:sp>
      <p:sp>
        <p:nvSpPr>
          <p:cNvPr id="163" name="Google Shape;163;p15"/>
          <p:cNvSpPr txBox="1">
            <a:spLocks noGrp="1"/>
          </p:cNvSpPr>
          <p:nvPr>
            <p:ph type="body" idx="9"/>
          </p:nvPr>
        </p:nvSpPr>
        <p:spPr>
          <a:xfrm>
            <a:off x="5162204" y="3888404"/>
            <a:ext cx="1920240" cy="1371600"/>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Clr>
                <a:schemeClr val="accent6"/>
              </a:buClr>
              <a:buSzPts val="1500"/>
              <a:buNone/>
              <a:defRPr sz="15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4" name="Google Shape;164;p15"/>
          <p:cNvSpPr txBox="1">
            <a:spLocks noGrp="1"/>
          </p:cNvSpPr>
          <p:nvPr>
            <p:ph type="body" idx="13"/>
          </p:nvPr>
        </p:nvSpPr>
        <p:spPr>
          <a:xfrm>
            <a:off x="7332057" y="2491684"/>
            <a:ext cx="2011680" cy="2825173"/>
          </a:xfrm>
          <a:prstGeom prst="rect">
            <a:avLst/>
          </a:prstGeom>
          <a:noFill/>
          <a:ln w="12700" cap="flat" cmpd="sng">
            <a:solidFill>
              <a:schemeClr val="accent3"/>
            </a:solidFill>
            <a:prstDash val="solid"/>
            <a:round/>
            <a:headEnd type="none" w="sm" len="sm"/>
            <a:tailEnd type="none" w="sm" len="sm"/>
          </a:ln>
        </p:spPr>
        <p:txBody>
          <a:bodyPr spcFirstLastPara="1" wrap="square" lIns="91425" tIns="685800" rIns="91425" bIns="45700" anchor="t" anchorCtr="0">
            <a:noAutofit/>
          </a:bodyPr>
          <a:lstStyle>
            <a:lvl1pPr marL="457200" lvl="0" indent="-228600" algn="ctr">
              <a:lnSpc>
                <a:spcPct val="100000"/>
              </a:lnSpc>
              <a:spcBef>
                <a:spcPts val="0"/>
              </a:spcBef>
              <a:spcAft>
                <a:spcPts val="0"/>
              </a:spcAft>
              <a:buClr>
                <a:schemeClr val="accent6"/>
              </a:buClr>
              <a:buSzPts val="1800"/>
              <a:buNone/>
              <a:defRPr sz="1800" b="1" cap="none">
                <a:solidFill>
                  <a:schemeClr val="accent6"/>
                </a:solidFill>
                <a:latin typeface="Arial"/>
                <a:ea typeface="Arial"/>
                <a:cs typeface="Arial"/>
                <a:sym typeface="Arial"/>
              </a:defRPr>
            </a:lvl1pPr>
            <a:lvl2pPr marL="914400" lvl="1" indent="-228600" algn="l">
              <a:lnSpc>
                <a:spcPct val="100000"/>
              </a:lnSpc>
              <a:spcBef>
                <a:spcPts val="360"/>
              </a:spcBef>
              <a:spcAft>
                <a:spcPts val="0"/>
              </a:spcAft>
              <a:buClr>
                <a:schemeClr val="accent6"/>
              </a:buClr>
              <a:buSzPts val="2000"/>
              <a:buNone/>
              <a:defRPr sz="2000" b="1"/>
            </a:lvl2pPr>
            <a:lvl3pPr marL="1371600" lvl="2" indent="-228600" algn="l">
              <a:lnSpc>
                <a:spcPct val="100000"/>
              </a:lnSpc>
              <a:spcBef>
                <a:spcPts val="360"/>
              </a:spcBef>
              <a:spcAft>
                <a:spcPts val="0"/>
              </a:spcAft>
              <a:buClr>
                <a:schemeClr val="accent6"/>
              </a:buClr>
              <a:buSzPts val="1800"/>
              <a:buNone/>
              <a:defRPr sz="1800" b="1"/>
            </a:lvl3pPr>
            <a:lvl4pPr marL="1828800" lvl="3" indent="-228600" algn="l">
              <a:lnSpc>
                <a:spcPct val="100000"/>
              </a:lnSpc>
              <a:spcBef>
                <a:spcPts val="360"/>
              </a:spcBef>
              <a:spcAft>
                <a:spcPts val="0"/>
              </a:spcAft>
              <a:buClr>
                <a:schemeClr val="accent6"/>
              </a:buClr>
              <a:buSzPts val="1600"/>
              <a:buNone/>
              <a:defRPr sz="1600" b="1"/>
            </a:lvl4pPr>
            <a:lvl5pPr marL="2286000" lvl="4" indent="-228600" algn="l">
              <a:lnSpc>
                <a:spcPct val="100000"/>
              </a:lnSpc>
              <a:spcBef>
                <a:spcPts val="360"/>
              </a:spcBef>
              <a:spcAft>
                <a:spcPts val="0"/>
              </a:spcAft>
              <a:buClr>
                <a:schemeClr val="accent6"/>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65" name="Google Shape;165;p15"/>
          <p:cNvSpPr>
            <a:spLocks noGrp="1"/>
          </p:cNvSpPr>
          <p:nvPr>
            <p:ph type="pic" idx="14"/>
          </p:nvPr>
        </p:nvSpPr>
        <p:spPr>
          <a:xfrm>
            <a:off x="7985853" y="2111058"/>
            <a:ext cx="704088" cy="704088"/>
          </a:xfrm>
          <a:prstGeom prst="ellipse">
            <a:avLst/>
          </a:prstGeom>
          <a:solidFill>
            <a:schemeClr val="accent3"/>
          </a:solidFill>
          <a:ln>
            <a:noFill/>
          </a:ln>
        </p:spPr>
      </p:sp>
      <p:sp>
        <p:nvSpPr>
          <p:cNvPr id="166" name="Google Shape;166;p15"/>
          <p:cNvSpPr txBox="1">
            <a:spLocks noGrp="1"/>
          </p:cNvSpPr>
          <p:nvPr>
            <p:ph type="body" idx="15"/>
          </p:nvPr>
        </p:nvSpPr>
        <p:spPr>
          <a:xfrm>
            <a:off x="7377777" y="3888404"/>
            <a:ext cx="1920240" cy="1371600"/>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Clr>
                <a:schemeClr val="accent6"/>
              </a:buClr>
              <a:buSzPts val="1500"/>
              <a:buNone/>
              <a:defRPr sz="15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7" name="Google Shape;167;p15"/>
          <p:cNvSpPr txBox="1">
            <a:spLocks noGrp="1"/>
          </p:cNvSpPr>
          <p:nvPr>
            <p:ph type="body" idx="16"/>
          </p:nvPr>
        </p:nvSpPr>
        <p:spPr>
          <a:xfrm>
            <a:off x="9547629" y="2491684"/>
            <a:ext cx="2011680" cy="2825173"/>
          </a:xfrm>
          <a:prstGeom prst="rect">
            <a:avLst/>
          </a:prstGeom>
          <a:noFill/>
          <a:ln w="12700" cap="flat" cmpd="sng">
            <a:solidFill>
              <a:schemeClr val="accent1"/>
            </a:solidFill>
            <a:prstDash val="solid"/>
            <a:round/>
            <a:headEnd type="none" w="sm" len="sm"/>
            <a:tailEnd type="none" w="sm" len="sm"/>
          </a:ln>
        </p:spPr>
        <p:txBody>
          <a:bodyPr spcFirstLastPara="1" wrap="square" lIns="91425" tIns="685800" rIns="91425" bIns="45700" anchor="t" anchorCtr="0">
            <a:noAutofit/>
          </a:bodyPr>
          <a:lstStyle>
            <a:lvl1pPr marL="457200" lvl="0" indent="-228600" algn="ctr">
              <a:lnSpc>
                <a:spcPct val="100000"/>
              </a:lnSpc>
              <a:spcBef>
                <a:spcPts val="0"/>
              </a:spcBef>
              <a:spcAft>
                <a:spcPts val="0"/>
              </a:spcAft>
              <a:buClr>
                <a:schemeClr val="accent6"/>
              </a:buClr>
              <a:buSzPts val="1800"/>
              <a:buNone/>
              <a:defRPr sz="1800" b="1" cap="none">
                <a:solidFill>
                  <a:schemeClr val="accent6"/>
                </a:solidFill>
                <a:latin typeface="Arial"/>
                <a:ea typeface="Arial"/>
                <a:cs typeface="Arial"/>
                <a:sym typeface="Arial"/>
              </a:defRPr>
            </a:lvl1pPr>
            <a:lvl2pPr marL="914400" lvl="1" indent="-228600" algn="l">
              <a:lnSpc>
                <a:spcPct val="100000"/>
              </a:lnSpc>
              <a:spcBef>
                <a:spcPts val="360"/>
              </a:spcBef>
              <a:spcAft>
                <a:spcPts val="0"/>
              </a:spcAft>
              <a:buClr>
                <a:schemeClr val="accent6"/>
              </a:buClr>
              <a:buSzPts val="2000"/>
              <a:buNone/>
              <a:defRPr sz="2000" b="1"/>
            </a:lvl2pPr>
            <a:lvl3pPr marL="1371600" lvl="2" indent="-228600" algn="l">
              <a:lnSpc>
                <a:spcPct val="100000"/>
              </a:lnSpc>
              <a:spcBef>
                <a:spcPts val="360"/>
              </a:spcBef>
              <a:spcAft>
                <a:spcPts val="0"/>
              </a:spcAft>
              <a:buClr>
                <a:schemeClr val="accent6"/>
              </a:buClr>
              <a:buSzPts val="1800"/>
              <a:buNone/>
              <a:defRPr sz="1800" b="1"/>
            </a:lvl3pPr>
            <a:lvl4pPr marL="1828800" lvl="3" indent="-228600" algn="l">
              <a:lnSpc>
                <a:spcPct val="100000"/>
              </a:lnSpc>
              <a:spcBef>
                <a:spcPts val="360"/>
              </a:spcBef>
              <a:spcAft>
                <a:spcPts val="0"/>
              </a:spcAft>
              <a:buClr>
                <a:schemeClr val="accent6"/>
              </a:buClr>
              <a:buSzPts val="1600"/>
              <a:buNone/>
              <a:defRPr sz="1600" b="1"/>
            </a:lvl4pPr>
            <a:lvl5pPr marL="2286000" lvl="4" indent="-228600" algn="l">
              <a:lnSpc>
                <a:spcPct val="100000"/>
              </a:lnSpc>
              <a:spcBef>
                <a:spcPts val="360"/>
              </a:spcBef>
              <a:spcAft>
                <a:spcPts val="0"/>
              </a:spcAft>
              <a:buClr>
                <a:schemeClr val="accent6"/>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68" name="Google Shape;168;p15"/>
          <p:cNvSpPr>
            <a:spLocks noGrp="1"/>
          </p:cNvSpPr>
          <p:nvPr>
            <p:ph type="pic" idx="17"/>
          </p:nvPr>
        </p:nvSpPr>
        <p:spPr>
          <a:xfrm>
            <a:off x="10201425" y="2111058"/>
            <a:ext cx="704088" cy="704088"/>
          </a:xfrm>
          <a:prstGeom prst="ellipse">
            <a:avLst/>
          </a:prstGeom>
          <a:solidFill>
            <a:schemeClr val="accent1"/>
          </a:solidFill>
          <a:ln>
            <a:noFill/>
          </a:ln>
        </p:spPr>
      </p:sp>
      <p:sp>
        <p:nvSpPr>
          <p:cNvPr id="169" name="Google Shape;169;p15"/>
          <p:cNvSpPr txBox="1">
            <a:spLocks noGrp="1"/>
          </p:cNvSpPr>
          <p:nvPr>
            <p:ph type="body" idx="18"/>
          </p:nvPr>
        </p:nvSpPr>
        <p:spPr>
          <a:xfrm>
            <a:off x="9593349" y="3888404"/>
            <a:ext cx="1920240" cy="1371600"/>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Clr>
                <a:schemeClr val="accent6"/>
              </a:buClr>
              <a:buSzPts val="1500"/>
              <a:buNone/>
              <a:defRPr sz="15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meline">
  <p:cSld name="Timeline">
    <p:spTree>
      <p:nvGrpSpPr>
        <p:cNvPr id="1" name="Shape 170"/>
        <p:cNvGrpSpPr/>
        <p:nvPr/>
      </p:nvGrpSpPr>
      <p:grpSpPr>
        <a:xfrm>
          <a:off x="0" y="0"/>
          <a:ext cx="0" cy="0"/>
          <a:chOff x="0" y="0"/>
          <a:chExt cx="0" cy="0"/>
        </a:xfrm>
      </p:grpSpPr>
      <p:sp>
        <p:nvSpPr>
          <p:cNvPr id="171" name="Google Shape;171;p16"/>
          <p:cNvSpPr/>
          <p:nvPr/>
        </p:nvSpPr>
        <p:spPr>
          <a:xfrm>
            <a:off x="0" y="0"/>
            <a:ext cx="2838450" cy="2857958"/>
          </a:xfrm>
          <a:custGeom>
            <a:avLst/>
            <a:gdLst/>
            <a:ahLst/>
            <a:cxnLst/>
            <a:rect l="l" t="t" r="r" b="b"/>
            <a:pathLst>
              <a:path w="2838450" h="2857958" extrusionOk="0">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172" name="Google Shape;172;p16"/>
          <p:cNvSpPr/>
          <p:nvPr/>
        </p:nvSpPr>
        <p:spPr>
          <a:xfrm>
            <a:off x="1" y="-1"/>
            <a:ext cx="1970627" cy="1990267"/>
          </a:xfrm>
          <a:custGeom>
            <a:avLst/>
            <a:gdLst/>
            <a:ahLst/>
            <a:cxnLst/>
            <a:rect l="l" t="t" r="r" b="b"/>
            <a:pathLst>
              <a:path w="1970627" h="1990267" extrusionOk="0">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173" name="Google Shape;173;p16"/>
          <p:cNvSpPr/>
          <p:nvPr/>
        </p:nvSpPr>
        <p:spPr>
          <a:xfrm>
            <a:off x="1" y="1"/>
            <a:ext cx="1003449" cy="1013015"/>
          </a:xfrm>
          <a:custGeom>
            <a:avLst/>
            <a:gdLst/>
            <a:ahLst/>
            <a:cxnLst/>
            <a:rect l="l" t="t" r="r" b="b"/>
            <a:pathLst>
              <a:path w="1003449" h="1013015" extrusionOk="0">
                <a:moveTo>
                  <a:pt x="0" y="0"/>
                </a:moveTo>
                <a:lnTo>
                  <a:pt x="1003449" y="0"/>
                </a:lnTo>
                <a:lnTo>
                  <a:pt x="998306" y="100639"/>
                </a:lnTo>
                <a:cubicBezTo>
                  <a:pt x="949402" y="576784"/>
                  <a:pt x="566756" y="959471"/>
                  <a:pt x="90663" y="1008380"/>
                </a:cubicBezTo>
                <a:lnTo>
                  <a:pt x="0" y="1013015"/>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174" name="Google Shape;174;p16"/>
          <p:cNvSpPr txBox="1">
            <a:spLocks noGrp="1"/>
          </p:cNvSpPr>
          <p:nvPr>
            <p:ph type="title"/>
          </p:nvPr>
        </p:nvSpPr>
        <p:spPr>
          <a:xfrm>
            <a:off x="758952" y="1216152"/>
            <a:ext cx="10671048" cy="768096"/>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accent6"/>
              </a:buClr>
              <a:buSzPts val="4400"/>
              <a:buFont typeface="Arial Black"/>
              <a:buNone/>
              <a:defRPr>
                <a:solidFill>
                  <a:schemeClr val="accent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5" name="Google Shape;175;p16"/>
          <p:cNvSpPr txBox="1">
            <a:spLocks noGrp="1"/>
          </p:cNvSpPr>
          <p:nvPr>
            <p:ph type="sldNum" idx="12"/>
          </p:nvPr>
        </p:nvSpPr>
        <p:spPr>
          <a:xfrm>
            <a:off x="10945368" y="457200"/>
            <a:ext cx="987552" cy="27432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
        <p:nvSpPr>
          <p:cNvPr id="176" name="Google Shape;176;p16" descr="preencoded.png"/>
          <p:cNvSpPr/>
          <p:nvPr/>
        </p:nvSpPr>
        <p:spPr>
          <a:xfrm>
            <a:off x="1458332" y="590133"/>
            <a:ext cx="775021" cy="775021"/>
          </a:xfrm>
          <a:custGeom>
            <a:avLst/>
            <a:gdLst/>
            <a:ahLst/>
            <a:cxnLst/>
            <a:rect l="l" t="t" r="r" b="b"/>
            <a:pathLst>
              <a:path w="775021" h="775021" extrusionOk="0">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177" name="Google Shape;177;p16"/>
          <p:cNvSpPr txBox="1">
            <a:spLocks noGrp="1"/>
          </p:cNvSpPr>
          <p:nvPr>
            <p:ph type="body" idx="1"/>
          </p:nvPr>
        </p:nvSpPr>
        <p:spPr>
          <a:xfrm>
            <a:off x="685338" y="3017520"/>
            <a:ext cx="1993392" cy="557784"/>
          </a:xfrm>
          <a:prstGeom prst="rect">
            <a:avLst/>
          </a:prstGeom>
          <a:solidFill>
            <a:schemeClr val="accent3"/>
          </a:solid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accent6"/>
              </a:buClr>
              <a:buSzPts val="1800"/>
              <a:buNone/>
              <a:defRPr sz="1800" b="1" cap="none">
                <a:solidFill>
                  <a:schemeClr val="accent6"/>
                </a:solidFill>
                <a:latin typeface="Arial"/>
                <a:ea typeface="Arial"/>
                <a:cs typeface="Arial"/>
                <a:sym typeface="Arial"/>
              </a:defRPr>
            </a:lvl1pPr>
            <a:lvl2pPr marL="914400" lvl="1" indent="-228600" algn="l">
              <a:lnSpc>
                <a:spcPct val="100000"/>
              </a:lnSpc>
              <a:spcBef>
                <a:spcPts val="360"/>
              </a:spcBef>
              <a:spcAft>
                <a:spcPts val="0"/>
              </a:spcAft>
              <a:buClr>
                <a:schemeClr val="accent6"/>
              </a:buClr>
              <a:buSzPts val="2000"/>
              <a:buNone/>
              <a:defRPr sz="2000" b="1"/>
            </a:lvl2pPr>
            <a:lvl3pPr marL="1371600" lvl="2" indent="-228600" algn="l">
              <a:lnSpc>
                <a:spcPct val="100000"/>
              </a:lnSpc>
              <a:spcBef>
                <a:spcPts val="360"/>
              </a:spcBef>
              <a:spcAft>
                <a:spcPts val="0"/>
              </a:spcAft>
              <a:buClr>
                <a:schemeClr val="accent6"/>
              </a:buClr>
              <a:buSzPts val="1800"/>
              <a:buNone/>
              <a:defRPr sz="1800" b="1"/>
            </a:lvl3pPr>
            <a:lvl4pPr marL="1828800" lvl="3" indent="-228600" algn="l">
              <a:lnSpc>
                <a:spcPct val="100000"/>
              </a:lnSpc>
              <a:spcBef>
                <a:spcPts val="360"/>
              </a:spcBef>
              <a:spcAft>
                <a:spcPts val="0"/>
              </a:spcAft>
              <a:buClr>
                <a:schemeClr val="accent6"/>
              </a:buClr>
              <a:buSzPts val="1600"/>
              <a:buNone/>
              <a:defRPr sz="1600" b="1"/>
            </a:lvl4pPr>
            <a:lvl5pPr marL="2286000" lvl="4" indent="-228600" algn="l">
              <a:lnSpc>
                <a:spcPct val="100000"/>
              </a:lnSpc>
              <a:spcBef>
                <a:spcPts val="360"/>
              </a:spcBef>
              <a:spcAft>
                <a:spcPts val="0"/>
              </a:spcAft>
              <a:buClr>
                <a:schemeClr val="accent6"/>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78" name="Google Shape;178;p16"/>
          <p:cNvSpPr txBox="1">
            <a:spLocks noGrp="1"/>
          </p:cNvSpPr>
          <p:nvPr>
            <p:ph type="body" idx="2"/>
          </p:nvPr>
        </p:nvSpPr>
        <p:spPr>
          <a:xfrm>
            <a:off x="2900911" y="3017520"/>
            <a:ext cx="1993392" cy="557784"/>
          </a:xfrm>
          <a:prstGeom prst="rect">
            <a:avLst/>
          </a:prstGeom>
          <a:solidFill>
            <a:schemeClr val="accent1"/>
          </a:solid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accent6"/>
              </a:buClr>
              <a:buSzPts val="1800"/>
              <a:buNone/>
              <a:defRPr sz="1800" b="1" cap="none">
                <a:solidFill>
                  <a:schemeClr val="accent6"/>
                </a:solidFill>
                <a:latin typeface="Arial"/>
                <a:ea typeface="Arial"/>
                <a:cs typeface="Arial"/>
                <a:sym typeface="Arial"/>
              </a:defRPr>
            </a:lvl1pPr>
            <a:lvl2pPr marL="914400" lvl="1" indent="-228600" algn="l">
              <a:lnSpc>
                <a:spcPct val="100000"/>
              </a:lnSpc>
              <a:spcBef>
                <a:spcPts val="360"/>
              </a:spcBef>
              <a:spcAft>
                <a:spcPts val="0"/>
              </a:spcAft>
              <a:buClr>
                <a:schemeClr val="accent6"/>
              </a:buClr>
              <a:buSzPts val="2000"/>
              <a:buNone/>
              <a:defRPr sz="2000" b="1"/>
            </a:lvl2pPr>
            <a:lvl3pPr marL="1371600" lvl="2" indent="-228600" algn="l">
              <a:lnSpc>
                <a:spcPct val="100000"/>
              </a:lnSpc>
              <a:spcBef>
                <a:spcPts val="360"/>
              </a:spcBef>
              <a:spcAft>
                <a:spcPts val="0"/>
              </a:spcAft>
              <a:buClr>
                <a:schemeClr val="accent6"/>
              </a:buClr>
              <a:buSzPts val="1800"/>
              <a:buNone/>
              <a:defRPr sz="1800" b="1"/>
            </a:lvl3pPr>
            <a:lvl4pPr marL="1828800" lvl="3" indent="-228600" algn="l">
              <a:lnSpc>
                <a:spcPct val="100000"/>
              </a:lnSpc>
              <a:spcBef>
                <a:spcPts val="360"/>
              </a:spcBef>
              <a:spcAft>
                <a:spcPts val="0"/>
              </a:spcAft>
              <a:buClr>
                <a:schemeClr val="accent6"/>
              </a:buClr>
              <a:buSzPts val="1600"/>
              <a:buNone/>
              <a:defRPr sz="1600" b="1"/>
            </a:lvl4pPr>
            <a:lvl5pPr marL="2286000" lvl="4" indent="-228600" algn="l">
              <a:lnSpc>
                <a:spcPct val="100000"/>
              </a:lnSpc>
              <a:spcBef>
                <a:spcPts val="360"/>
              </a:spcBef>
              <a:spcAft>
                <a:spcPts val="0"/>
              </a:spcAft>
              <a:buClr>
                <a:schemeClr val="accent6"/>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79" name="Google Shape;179;p16"/>
          <p:cNvSpPr txBox="1">
            <a:spLocks noGrp="1"/>
          </p:cNvSpPr>
          <p:nvPr>
            <p:ph type="body" idx="3"/>
          </p:nvPr>
        </p:nvSpPr>
        <p:spPr>
          <a:xfrm>
            <a:off x="5116484" y="3017520"/>
            <a:ext cx="1993392" cy="557784"/>
          </a:xfrm>
          <a:prstGeom prst="rect">
            <a:avLst/>
          </a:prstGeom>
          <a:solidFill>
            <a:schemeClr val="accent3"/>
          </a:solid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accent6"/>
              </a:buClr>
              <a:buSzPts val="1800"/>
              <a:buNone/>
              <a:defRPr sz="1800" b="1" cap="none">
                <a:solidFill>
                  <a:schemeClr val="accent6"/>
                </a:solidFill>
                <a:latin typeface="Arial"/>
                <a:ea typeface="Arial"/>
                <a:cs typeface="Arial"/>
                <a:sym typeface="Arial"/>
              </a:defRPr>
            </a:lvl1pPr>
            <a:lvl2pPr marL="914400" lvl="1" indent="-228600" algn="l">
              <a:lnSpc>
                <a:spcPct val="100000"/>
              </a:lnSpc>
              <a:spcBef>
                <a:spcPts val="360"/>
              </a:spcBef>
              <a:spcAft>
                <a:spcPts val="0"/>
              </a:spcAft>
              <a:buClr>
                <a:schemeClr val="accent6"/>
              </a:buClr>
              <a:buSzPts val="2000"/>
              <a:buNone/>
              <a:defRPr sz="2000" b="1"/>
            </a:lvl2pPr>
            <a:lvl3pPr marL="1371600" lvl="2" indent="-228600" algn="l">
              <a:lnSpc>
                <a:spcPct val="100000"/>
              </a:lnSpc>
              <a:spcBef>
                <a:spcPts val="360"/>
              </a:spcBef>
              <a:spcAft>
                <a:spcPts val="0"/>
              </a:spcAft>
              <a:buClr>
                <a:schemeClr val="accent6"/>
              </a:buClr>
              <a:buSzPts val="1800"/>
              <a:buNone/>
              <a:defRPr sz="1800" b="1"/>
            </a:lvl3pPr>
            <a:lvl4pPr marL="1828800" lvl="3" indent="-228600" algn="l">
              <a:lnSpc>
                <a:spcPct val="100000"/>
              </a:lnSpc>
              <a:spcBef>
                <a:spcPts val="360"/>
              </a:spcBef>
              <a:spcAft>
                <a:spcPts val="0"/>
              </a:spcAft>
              <a:buClr>
                <a:schemeClr val="accent6"/>
              </a:buClr>
              <a:buSzPts val="1600"/>
              <a:buNone/>
              <a:defRPr sz="1600" b="1"/>
            </a:lvl4pPr>
            <a:lvl5pPr marL="2286000" lvl="4" indent="-228600" algn="l">
              <a:lnSpc>
                <a:spcPct val="100000"/>
              </a:lnSpc>
              <a:spcBef>
                <a:spcPts val="360"/>
              </a:spcBef>
              <a:spcAft>
                <a:spcPts val="0"/>
              </a:spcAft>
              <a:buClr>
                <a:schemeClr val="accent6"/>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80" name="Google Shape;180;p16"/>
          <p:cNvSpPr txBox="1">
            <a:spLocks noGrp="1"/>
          </p:cNvSpPr>
          <p:nvPr>
            <p:ph type="body" idx="4"/>
          </p:nvPr>
        </p:nvSpPr>
        <p:spPr>
          <a:xfrm>
            <a:off x="7332057" y="3017520"/>
            <a:ext cx="1993392" cy="557784"/>
          </a:xfrm>
          <a:prstGeom prst="rect">
            <a:avLst/>
          </a:prstGeom>
          <a:solidFill>
            <a:schemeClr val="accent1"/>
          </a:solid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accent6"/>
              </a:buClr>
              <a:buSzPts val="1800"/>
              <a:buNone/>
              <a:defRPr sz="1800" b="1" cap="none">
                <a:solidFill>
                  <a:schemeClr val="accent6"/>
                </a:solidFill>
                <a:latin typeface="Arial"/>
                <a:ea typeface="Arial"/>
                <a:cs typeface="Arial"/>
                <a:sym typeface="Arial"/>
              </a:defRPr>
            </a:lvl1pPr>
            <a:lvl2pPr marL="914400" lvl="1" indent="-228600" algn="l">
              <a:lnSpc>
                <a:spcPct val="100000"/>
              </a:lnSpc>
              <a:spcBef>
                <a:spcPts val="360"/>
              </a:spcBef>
              <a:spcAft>
                <a:spcPts val="0"/>
              </a:spcAft>
              <a:buClr>
                <a:schemeClr val="accent6"/>
              </a:buClr>
              <a:buSzPts val="2000"/>
              <a:buNone/>
              <a:defRPr sz="2000" b="1"/>
            </a:lvl2pPr>
            <a:lvl3pPr marL="1371600" lvl="2" indent="-228600" algn="l">
              <a:lnSpc>
                <a:spcPct val="100000"/>
              </a:lnSpc>
              <a:spcBef>
                <a:spcPts val="360"/>
              </a:spcBef>
              <a:spcAft>
                <a:spcPts val="0"/>
              </a:spcAft>
              <a:buClr>
                <a:schemeClr val="accent6"/>
              </a:buClr>
              <a:buSzPts val="1800"/>
              <a:buNone/>
              <a:defRPr sz="1800" b="1"/>
            </a:lvl3pPr>
            <a:lvl4pPr marL="1828800" lvl="3" indent="-228600" algn="l">
              <a:lnSpc>
                <a:spcPct val="100000"/>
              </a:lnSpc>
              <a:spcBef>
                <a:spcPts val="360"/>
              </a:spcBef>
              <a:spcAft>
                <a:spcPts val="0"/>
              </a:spcAft>
              <a:buClr>
                <a:schemeClr val="accent6"/>
              </a:buClr>
              <a:buSzPts val="1600"/>
              <a:buNone/>
              <a:defRPr sz="1600" b="1"/>
            </a:lvl4pPr>
            <a:lvl5pPr marL="2286000" lvl="4" indent="-228600" algn="l">
              <a:lnSpc>
                <a:spcPct val="100000"/>
              </a:lnSpc>
              <a:spcBef>
                <a:spcPts val="360"/>
              </a:spcBef>
              <a:spcAft>
                <a:spcPts val="0"/>
              </a:spcAft>
              <a:buClr>
                <a:schemeClr val="accent6"/>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81" name="Google Shape;181;p16"/>
          <p:cNvSpPr txBox="1">
            <a:spLocks noGrp="1"/>
          </p:cNvSpPr>
          <p:nvPr>
            <p:ph type="body" idx="5"/>
          </p:nvPr>
        </p:nvSpPr>
        <p:spPr>
          <a:xfrm>
            <a:off x="9547629" y="3017520"/>
            <a:ext cx="1993392" cy="557784"/>
          </a:xfrm>
          <a:prstGeom prst="rect">
            <a:avLst/>
          </a:prstGeom>
          <a:solidFill>
            <a:schemeClr val="accent3"/>
          </a:solid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accent6"/>
              </a:buClr>
              <a:buSzPts val="1800"/>
              <a:buNone/>
              <a:defRPr sz="1800" b="1" cap="none">
                <a:solidFill>
                  <a:schemeClr val="accent6"/>
                </a:solidFill>
                <a:latin typeface="Arial"/>
                <a:ea typeface="Arial"/>
                <a:cs typeface="Arial"/>
                <a:sym typeface="Arial"/>
              </a:defRPr>
            </a:lvl1pPr>
            <a:lvl2pPr marL="914400" lvl="1" indent="-228600" algn="l">
              <a:lnSpc>
                <a:spcPct val="100000"/>
              </a:lnSpc>
              <a:spcBef>
                <a:spcPts val="360"/>
              </a:spcBef>
              <a:spcAft>
                <a:spcPts val="0"/>
              </a:spcAft>
              <a:buClr>
                <a:schemeClr val="accent6"/>
              </a:buClr>
              <a:buSzPts val="2000"/>
              <a:buNone/>
              <a:defRPr sz="2000" b="1"/>
            </a:lvl2pPr>
            <a:lvl3pPr marL="1371600" lvl="2" indent="-228600" algn="l">
              <a:lnSpc>
                <a:spcPct val="100000"/>
              </a:lnSpc>
              <a:spcBef>
                <a:spcPts val="360"/>
              </a:spcBef>
              <a:spcAft>
                <a:spcPts val="0"/>
              </a:spcAft>
              <a:buClr>
                <a:schemeClr val="accent6"/>
              </a:buClr>
              <a:buSzPts val="1800"/>
              <a:buNone/>
              <a:defRPr sz="1800" b="1"/>
            </a:lvl3pPr>
            <a:lvl4pPr marL="1828800" lvl="3" indent="-228600" algn="l">
              <a:lnSpc>
                <a:spcPct val="100000"/>
              </a:lnSpc>
              <a:spcBef>
                <a:spcPts val="360"/>
              </a:spcBef>
              <a:spcAft>
                <a:spcPts val="0"/>
              </a:spcAft>
              <a:buClr>
                <a:schemeClr val="accent6"/>
              </a:buClr>
              <a:buSzPts val="1600"/>
              <a:buNone/>
              <a:defRPr sz="1600" b="1"/>
            </a:lvl4pPr>
            <a:lvl5pPr marL="2286000" lvl="4" indent="-228600" algn="l">
              <a:lnSpc>
                <a:spcPct val="100000"/>
              </a:lnSpc>
              <a:spcBef>
                <a:spcPts val="360"/>
              </a:spcBef>
              <a:spcAft>
                <a:spcPts val="0"/>
              </a:spcAft>
              <a:buClr>
                <a:schemeClr val="accent6"/>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82" name="Google Shape;182;p16"/>
          <p:cNvSpPr txBox="1">
            <a:spLocks noGrp="1"/>
          </p:cNvSpPr>
          <p:nvPr>
            <p:ph type="body" idx="6"/>
          </p:nvPr>
        </p:nvSpPr>
        <p:spPr>
          <a:xfrm>
            <a:off x="685338" y="4745736"/>
            <a:ext cx="1993392" cy="795528"/>
          </a:xfrm>
          <a:prstGeom prst="rect">
            <a:avLst/>
          </a:prstGeom>
          <a:noFill/>
          <a:ln>
            <a:noFill/>
          </a:ln>
        </p:spPr>
        <p:txBody>
          <a:bodyPr spcFirstLastPara="1" wrap="square" lIns="0" tIns="45700" rIns="0" bIns="45700" anchor="t" anchorCtr="0">
            <a:noAutofit/>
          </a:bodyPr>
          <a:lstStyle>
            <a:lvl1pPr marL="457200" lvl="0" indent="-228600" algn="ctr">
              <a:lnSpc>
                <a:spcPct val="100000"/>
              </a:lnSpc>
              <a:spcBef>
                <a:spcPts val="0"/>
              </a:spcBef>
              <a:spcAft>
                <a:spcPts val="0"/>
              </a:spcAft>
              <a:buClr>
                <a:schemeClr val="accent6"/>
              </a:buClr>
              <a:buSzPts val="1500"/>
              <a:buNone/>
              <a:defRPr sz="15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3" name="Google Shape;183;p16"/>
          <p:cNvSpPr txBox="1">
            <a:spLocks noGrp="1"/>
          </p:cNvSpPr>
          <p:nvPr>
            <p:ph type="body" idx="7"/>
          </p:nvPr>
        </p:nvSpPr>
        <p:spPr>
          <a:xfrm>
            <a:off x="2900911" y="4745736"/>
            <a:ext cx="1993392" cy="795528"/>
          </a:xfrm>
          <a:prstGeom prst="rect">
            <a:avLst/>
          </a:prstGeom>
          <a:noFill/>
          <a:ln>
            <a:noFill/>
          </a:ln>
        </p:spPr>
        <p:txBody>
          <a:bodyPr spcFirstLastPara="1" wrap="square" lIns="0" tIns="45700" rIns="0" bIns="45700" anchor="t" anchorCtr="0">
            <a:noAutofit/>
          </a:bodyPr>
          <a:lstStyle>
            <a:lvl1pPr marL="457200" lvl="0" indent="-228600" algn="ctr">
              <a:lnSpc>
                <a:spcPct val="100000"/>
              </a:lnSpc>
              <a:spcBef>
                <a:spcPts val="0"/>
              </a:spcBef>
              <a:spcAft>
                <a:spcPts val="0"/>
              </a:spcAft>
              <a:buClr>
                <a:schemeClr val="accent6"/>
              </a:buClr>
              <a:buSzPts val="1500"/>
              <a:buNone/>
              <a:defRPr sz="15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4" name="Google Shape;184;p16"/>
          <p:cNvSpPr txBox="1">
            <a:spLocks noGrp="1"/>
          </p:cNvSpPr>
          <p:nvPr>
            <p:ph type="body" idx="8"/>
          </p:nvPr>
        </p:nvSpPr>
        <p:spPr>
          <a:xfrm>
            <a:off x="5116484" y="4745736"/>
            <a:ext cx="1993392" cy="795528"/>
          </a:xfrm>
          <a:prstGeom prst="rect">
            <a:avLst/>
          </a:prstGeom>
          <a:noFill/>
          <a:ln>
            <a:noFill/>
          </a:ln>
        </p:spPr>
        <p:txBody>
          <a:bodyPr spcFirstLastPara="1" wrap="square" lIns="0" tIns="45700" rIns="0" bIns="45700" anchor="t" anchorCtr="0">
            <a:noAutofit/>
          </a:bodyPr>
          <a:lstStyle>
            <a:lvl1pPr marL="457200" lvl="0" indent="-228600" algn="ctr">
              <a:lnSpc>
                <a:spcPct val="100000"/>
              </a:lnSpc>
              <a:spcBef>
                <a:spcPts val="0"/>
              </a:spcBef>
              <a:spcAft>
                <a:spcPts val="0"/>
              </a:spcAft>
              <a:buClr>
                <a:schemeClr val="accent6"/>
              </a:buClr>
              <a:buSzPts val="1500"/>
              <a:buNone/>
              <a:defRPr sz="15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5" name="Google Shape;185;p16"/>
          <p:cNvSpPr txBox="1">
            <a:spLocks noGrp="1"/>
          </p:cNvSpPr>
          <p:nvPr>
            <p:ph type="body" idx="9"/>
          </p:nvPr>
        </p:nvSpPr>
        <p:spPr>
          <a:xfrm>
            <a:off x="7332057" y="4745736"/>
            <a:ext cx="1993392" cy="795528"/>
          </a:xfrm>
          <a:prstGeom prst="rect">
            <a:avLst/>
          </a:prstGeom>
          <a:noFill/>
          <a:ln>
            <a:noFill/>
          </a:ln>
        </p:spPr>
        <p:txBody>
          <a:bodyPr spcFirstLastPara="1" wrap="square" lIns="0" tIns="45700" rIns="0" bIns="45700" anchor="t" anchorCtr="0">
            <a:noAutofit/>
          </a:bodyPr>
          <a:lstStyle>
            <a:lvl1pPr marL="457200" lvl="0" indent="-228600" algn="ctr">
              <a:lnSpc>
                <a:spcPct val="100000"/>
              </a:lnSpc>
              <a:spcBef>
                <a:spcPts val="0"/>
              </a:spcBef>
              <a:spcAft>
                <a:spcPts val="0"/>
              </a:spcAft>
              <a:buClr>
                <a:schemeClr val="accent6"/>
              </a:buClr>
              <a:buSzPts val="1500"/>
              <a:buNone/>
              <a:defRPr sz="15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6" name="Google Shape;186;p16"/>
          <p:cNvSpPr txBox="1">
            <a:spLocks noGrp="1"/>
          </p:cNvSpPr>
          <p:nvPr>
            <p:ph type="body" idx="13"/>
          </p:nvPr>
        </p:nvSpPr>
        <p:spPr>
          <a:xfrm>
            <a:off x="9547629" y="4745736"/>
            <a:ext cx="1993392" cy="795528"/>
          </a:xfrm>
          <a:prstGeom prst="rect">
            <a:avLst/>
          </a:prstGeom>
          <a:noFill/>
          <a:ln>
            <a:noFill/>
          </a:ln>
        </p:spPr>
        <p:txBody>
          <a:bodyPr spcFirstLastPara="1" wrap="square" lIns="0" tIns="45700" rIns="0" bIns="45700" anchor="t" anchorCtr="0">
            <a:noAutofit/>
          </a:bodyPr>
          <a:lstStyle>
            <a:lvl1pPr marL="457200" lvl="0" indent="-228600" algn="ctr">
              <a:lnSpc>
                <a:spcPct val="100000"/>
              </a:lnSpc>
              <a:spcBef>
                <a:spcPts val="0"/>
              </a:spcBef>
              <a:spcAft>
                <a:spcPts val="0"/>
              </a:spcAft>
              <a:buClr>
                <a:schemeClr val="accent6"/>
              </a:buClr>
              <a:buSzPts val="1500"/>
              <a:buNone/>
              <a:defRPr sz="15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187" name="Google Shape;187;p16"/>
          <p:cNvCxnSpPr/>
          <p:nvPr/>
        </p:nvCxnSpPr>
        <p:spPr>
          <a:xfrm>
            <a:off x="739398" y="4187681"/>
            <a:ext cx="10812360" cy="0"/>
          </a:xfrm>
          <a:prstGeom prst="straightConnector1">
            <a:avLst/>
          </a:prstGeom>
          <a:noFill/>
          <a:ln w="12700" cap="flat" cmpd="sng">
            <a:solidFill>
              <a:srgbClr val="F1D0D0"/>
            </a:solidFill>
            <a:prstDash val="solid"/>
            <a:miter lim="800000"/>
            <a:headEnd type="none" w="sm" len="sm"/>
            <a:tailEnd type="none" w="sm" len="sm"/>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88"/>
        <p:cNvGrpSpPr/>
        <p:nvPr/>
      </p:nvGrpSpPr>
      <p:grpSpPr>
        <a:xfrm>
          <a:off x="0" y="0"/>
          <a:ext cx="0" cy="0"/>
          <a:chOff x="0" y="0"/>
          <a:chExt cx="0" cy="0"/>
        </a:xfrm>
      </p:grpSpPr>
      <p:sp>
        <p:nvSpPr>
          <p:cNvPr id="189" name="Google Shape;189;p17"/>
          <p:cNvSpPr txBox="1">
            <a:spLocks noGrp="1"/>
          </p:cNvSpPr>
          <p:nvPr>
            <p:ph type="title"/>
          </p:nvPr>
        </p:nvSpPr>
        <p:spPr>
          <a:xfrm>
            <a:off x="758952" y="1234440"/>
            <a:ext cx="10671048" cy="768096"/>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Clr>
                <a:schemeClr val="accent6"/>
              </a:buClr>
              <a:buSzPts val="4400"/>
              <a:buFont typeface="Arial Blac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0" name="Google Shape;190;p17"/>
          <p:cNvSpPr txBox="1">
            <a:spLocks noGrp="1"/>
          </p:cNvSpPr>
          <p:nvPr>
            <p:ph type="ftr" idx="11"/>
          </p:nvPr>
        </p:nvSpPr>
        <p:spPr>
          <a:xfrm>
            <a:off x="621792" y="457200"/>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1" name="Google Shape;191;p17"/>
          <p:cNvSpPr txBox="1">
            <a:spLocks noGrp="1"/>
          </p:cNvSpPr>
          <p:nvPr>
            <p:ph type="sldNum" idx="12"/>
          </p:nvPr>
        </p:nvSpPr>
        <p:spPr>
          <a:xfrm>
            <a:off x="10945368" y="457200"/>
            <a:ext cx="987552" cy="27432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
        <p:nvSpPr>
          <p:cNvPr id="192" name="Google Shape;192;p17"/>
          <p:cNvSpPr txBox="1">
            <a:spLocks noGrp="1"/>
          </p:cNvSpPr>
          <p:nvPr>
            <p:ph type="body" idx="1"/>
          </p:nvPr>
        </p:nvSpPr>
        <p:spPr>
          <a:xfrm>
            <a:off x="713232" y="2743200"/>
            <a:ext cx="3328416" cy="3557016"/>
          </a:xfrm>
          <a:prstGeom prst="rect">
            <a:avLst/>
          </a:prstGeom>
          <a:noFill/>
          <a:ln w="12700" cap="flat" cmpd="sng">
            <a:solidFill>
              <a:schemeClr val="accent3"/>
            </a:solidFill>
            <a:prstDash val="solid"/>
            <a:round/>
            <a:headEnd type="none" w="sm" len="sm"/>
            <a:tailEnd type="none" w="sm" len="sm"/>
          </a:ln>
        </p:spPr>
        <p:txBody>
          <a:bodyPr spcFirstLastPara="1" wrap="square" lIns="91425" tIns="685800" rIns="91425" bIns="45700" anchor="t" anchorCtr="0">
            <a:noAutofit/>
          </a:bodyPr>
          <a:lstStyle>
            <a:lvl1pPr marL="457200" lvl="0" indent="-228600" algn="ctr">
              <a:lnSpc>
                <a:spcPct val="100000"/>
              </a:lnSpc>
              <a:spcBef>
                <a:spcPts val="0"/>
              </a:spcBef>
              <a:spcAft>
                <a:spcPts val="0"/>
              </a:spcAft>
              <a:buClr>
                <a:schemeClr val="accent6"/>
              </a:buClr>
              <a:buSzPts val="1800"/>
              <a:buNone/>
              <a:defRPr sz="1800" b="1" cap="none">
                <a:solidFill>
                  <a:schemeClr val="accent6"/>
                </a:solidFill>
                <a:latin typeface="Arial"/>
                <a:ea typeface="Arial"/>
                <a:cs typeface="Arial"/>
                <a:sym typeface="Arial"/>
              </a:defRPr>
            </a:lvl1pPr>
            <a:lvl2pPr marL="914400" lvl="1" indent="-228600" algn="l">
              <a:lnSpc>
                <a:spcPct val="100000"/>
              </a:lnSpc>
              <a:spcBef>
                <a:spcPts val="360"/>
              </a:spcBef>
              <a:spcAft>
                <a:spcPts val="0"/>
              </a:spcAft>
              <a:buClr>
                <a:schemeClr val="accent6"/>
              </a:buClr>
              <a:buSzPts val="2000"/>
              <a:buNone/>
              <a:defRPr sz="2000" b="1"/>
            </a:lvl2pPr>
            <a:lvl3pPr marL="1371600" lvl="2" indent="-228600" algn="l">
              <a:lnSpc>
                <a:spcPct val="100000"/>
              </a:lnSpc>
              <a:spcBef>
                <a:spcPts val="360"/>
              </a:spcBef>
              <a:spcAft>
                <a:spcPts val="0"/>
              </a:spcAft>
              <a:buClr>
                <a:schemeClr val="accent6"/>
              </a:buClr>
              <a:buSzPts val="1800"/>
              <a:buNone/>
              <a:defRPr sz="1800" b="1"/>
            </a:lvl3pPr>
            <a:lvl4pPr marL="1828800" lvl="3" indent="-228600" algn="l">
              <a:lnSpc>
                <a:spcPct val="100000"/>
              </a:lnSpc>
              <a:spcBef>
                <a:spcPts val="360"/>
              </a:spcBef>
              <a:spcAft>
                <a:spcPts val="0"/>
              </a:spcAft>
              <a:buClr>
                <a:schemeClr val="accent6"/>
              </a:buClr>
              <a:buSzPts val="1600"/>
              <a:buNone/>
              <a:defRPr sz="1600" b="1"/>
            </a:lvl4pPr>
            <a:lvl5pPr marL="2286000" lvl="4" indent="-228600" algn="l">
              <a:lnSpc>
                <a:spcPct val="100000"/>
              </a:lnSpc>
              <a:spcBef>
                <a:spcPts val="360"/>
              </a:spcBef>
              <a:spcAft>
                <a:spcPts val="0"/>
              </a:spcAft>
              <a:buClr>
                <a:schemeClr val="accent6"/>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93" name="Google Shape;193;p17"/>
          <p:cNvSpPr>
            <a:spLocks noGrp="1"/>
          </p:cNvSpPr>
          <p:nvPr>
            <p:ph type="pic" idx="2"/>
          </p:nvPr>
        </p:nvSpPr>
        <p:spPr>
          <a:xfrm>
            <a:off x="1911096" y="2258568"/>
            <a:ext cx="932688" cy="932688"/>
          </a:xfrm>
          <a:prstGeom prst="ellipse">
            <a:avLst/>
          </a:prstGeom>
          <a:solidFill>
            <a:schemeClr val="accent3"/>
          </a:solidFill>
          <a:ln>
            <a:noFill/>
          </a:ln>
        </p:spPr>
      </p:sp>
      <p:sp>
        <p:nvSpPr>
          <p:cNvPr id="194" name="Google Shape;194;p17"/>
          <p:cNvSpPr txBox="1">
            <a:spLocks noGrp="1"/>
          </p:cNvSpPr>
          <p:nvPr>
            <p:ph type="body" idx="3"/>
          </p:nvPr>
        </p:nvSpPr>
        <p:spPr>
          <a:xfrm>
            <a:off x="992124" y="3950208"/>
            <a:ext cx="2770632" cy="2206752"/>
          </a:xfrm>
          <a:prstGeom prst="rect">
            <a:avLst/>
          </a:prstGeom>
          <a:noFill/>
          <a:ln>
            <a:noFill/>
          </a:ln>
        </p:spPr>
        <p:txBody>
          <a:bodyPr spcFirstLastPara="1" wrap="square" lIns="91425" tIns="45700" rIns="91425" bIns="45700" anchor="t" anchorCtr="0">
            <a:noAutofit/>
          </a:bodyPr>
          <a:lstStyle>
            <a:lvl1pPr marL="457200" lvl="0" indent="-323850" algn="l">
              <a:lnSpc>
                <a:spcPct val="100000"/>
              </a:lnSpc>
              <a:spcBef>
                <a:spcPts val="360"/>
              </a:spcBef>
              <a:spcAft>
                <a:spcPts val="0"/>
              </a:spcAft>
              <a:buClr>
                <a:schemeClr val="accent6"/>
              </a:buClr>
              <a:buSzPts val="1500"/>
              <a:buFont typeface="Arial"/>
              <a:buChar char="•"/>
              <a:defRPr sz="15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5" name="Google Shape;195;p17"/>
          <p:cNvSpPr txBox="1">
            <a:spLocks noGrp="1"/>
          </p:cNvSpPr>
          <p:nvPr>
            <p:ph type="body" idx="4"/>
          </p:nvPr>
        </p:nvSpPr>
        <p:spPr>
          <a:xfrm>
            <a:off x="4443984" y="2743200"/>
            <a:ext cx="3328416" cy="3557016"/>
          </a:xfrm>
          <a:prstGeom prst="rect">
            <a:avLst/>
          </a:prstGeom>
          <a:noFill/>
          <a:ln w="12700" cap="flat" cmpd="sng">
            <a:solidFill>
              <a:schemeClr val="accent1"/>
            </a:solidFill>
            <a:prstDash val="solid"/>
            <a:round/>
            <a:headEnd type="none" w="sm" len="sm"/>
            <a:tailEnd type="none" w="sm" len="sm"/>
          </a:ln>
        </p:spPr>
        <p:txBody>
          <a:bodyPr spcFirstLastPara="1" wrap="square" lIns="91425" tIns="685800" rIns="91425" bIns="45700" anchor="t" anchorCtr="0">
            <a:noAutofit/>
          </a:bodyPr>
          <a:lstStyle>
            <a:lvl1pPr marL="457200" lvl="0" indent="-228600" algn="ctr">
              <a:lnSpc>
                <a:spcPct val="100000"/>
              </a:lnSpc>
              <a:spcBef>
                <a:spcPts val="0"/>
              </a:spcBef>
              <a:spcAft>
                <a:spcPts val="0"/>
              </a:spcAft>
              <a:buClr>
                <a:schemeClr val="accent6"/>
              </a:buClr>
              <a:buSzPts val="1800"/>
              <a:buNone/>
              <a:defRPr sz="1800" b="1" cap="none">
                <a:solidFill>
                  <a:schemeClr val="accent6"/>
                </a:solidFill>
                <a:latin typeface="Arial"/>
                <a:ea typeface="Arial"/>
                <a:cs typeface="Arial"/>
                <a:sym typeface="Arial"/>
              </a:defRPr>
            </a:lvl1pPr>
            <a:lvl2pPr marL="914400" lvl="1" indent="-228600" algn="l">
              <a:lnSpc>
                <a:spcPct val="100000"/>
              </a:lnSpc>
              <a:spcBef>
                <a:spcPts val="360"/>
              </a:spcBef>
              <a:spcAft>
                <a:spcPts val="0"/>
              </a:spcAft>
              <a:buClr>
                <a:schemeClr val="accent6"/>
              </a:buClr>
              <a:buSzPts val="2000"/>
              <a:buNone/>
              <a:defRPr sz="2000" b="1"/>
            </a:lvl2pPr>
            <a:lvl3pPr marL="1371600" lvl="2" indent="-228600" algn="l">
              <a:lnSpc>
                <a:spcPct val="100000"/>
              </a:lnSpc>
              <a:spcBef>
                <a:spcPts val="360"/>
              </a:spcBef>
              <a:spcAft>
                <a:spcPts val="0"/>
              </a:spcAft>
              <a:buClr>
                <a:schemeClr val="accent6"/>
              </a:buClr>
              <a:buSzPts val="1800"/>
              <a:buNone/>
              <a:defRPr sz="1800" b="1"/>
            </a:lvl3pPr>
            <a:lvl4pPr marL="1828800" lvl="3" indent="-228600" algn="l">
              <a:lnSpc>
                <a:spcPct val="100000"/>
              </a:lnSpc>
              <a:spcBef>
                <a:spcPts val="360"/>
              </a:spcBef>
              <a:spcAft>
                <a:spcPts val="0"/>
              </a:spcAft>
              <a:buClr>
                <a:schemeClr val="accent6"/>
              </a:buClr>
              <a:buSzPts val="1600"/>
              <a:buNone/>
              <a:defRPr sz="1600" b="1"/>
            </a:lvl4pPr>
            <a:lvl5pPr marL="2286000" lvl="4" indent="-228600" algn="l">
              <a:lnSpc>
                <a:spcPct val="100000"/>
              </a:lnSpc>
              <a:spcBef>
                <a:spcPts val="360"/>
              </a:spcBef>
              <a:spcAft>
                <a:spcPts val="0"/>
              </a:spcAft>
              <a:buClr>
                <a:schemeClr val="accent6"/>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96" name="Google Shape;196;p17"/>
          <p:cNvSpPr>
            <a:spLocks noGrp="1"/>
          </p:cNvSpPr>
          <p:nvPr>
            <p:ph type="pic" idx="5"/>
          </p:nvPr>
        </p:nvSpPr>
        <p:spPr>
          <a:xfrm>
            <a:off x="5641848" y="2258568"/>
            <a:ext cx="932688" cy="932688"/>
          </a:xfrm>
          <a:prstGeom prst="ellipse">
            <a:avLst/>
          </a:prstGeom>
          <a:solidFill>
            <a:schemeClr val="accent1"/>
          </a:solidFill>
          <a:ln>
            <a:noFill/>
          </a:ln>
        </p:spPr>
      </p:sp>
      <p:sp>
        <p:nvSpPr>
          <p:cNvPr id="197" name="Google Shape;197;p17"/>
          <p:cNvSpPr txBox="1">
            <a:spLocks noGrp="1"/>
          </p:cNvSpPr>
          <p:nvPr>
            <p:ph type="body" idx="6"/>
          </p:nvPr>
        </p:nvSpPr>
        <p:spPr>
          <a:xfrm>
            <a:off x="4722876" y="3950208"/>
            <a:ext cx="2770632" cy="2206752"/>
          </a:xfrm>
          <a:prstGeom prst="rect">
            <a:avLst/>
          </a:prstGeom>
          <a:noFill/>
          <a:ln>
            <a:noFill/>
          </a:ln>
        </p:spPr>
        <p:txBody>
          <a:bodyPr spcFirstLastPara="1" wrap="square" lIns="91425" tIns="45700" rIns="91425" bIns="45700" anchor="t" anchorCtr="0">
            <a:noAutofit/>
          </a:bodyPr>
          <a:lstStyle>
            <a:lvl1pPr marL="457200" lvl="0" indent="-323850" algn="l">
              <a:lnSpc>
                <a:spcPct val="100000"/>
              </a:lnSpc>
              <a:spcBef>
                <a:spcPts val="360"/>
              </a:spcBef>
              <a:spcAft>
                <a:spcPts val="0"/>
              </a:spcAft>
              <a:buClr>
                <a:schemeClr val="accent6"/>
              </a:buClr>
              <a:buSzPts val="1500"/>
              <a:buFont typeface="Arial"/>
              <a:buChar char="•"/>
              <a:defRPr sz="15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8" name="Google Shape;198;p17"/>
          <p:cNvSpPr txBox="1">
            <a:spLocks noGrp="1"/>
          </p:cNvSpPr>
          <p:nvPr>
            <p:ph type="body" idx="7"/>
          </p:nvPr>
        </p:nvSpPr>
        <p:spPr>
          <a:xfrm>
            <a:off x="8092440" y="2743200"/>
            <a:ext cx="3328416" cy="3557016"/>
          </a:xfrm>
          <a:prstGeom prst="rect">
            <a:avLst/>
          </a:prstGeom>
          <a:noFill/>
          <a:ln w="12700" cap="flat" cmpd="sng">
            <a:solidFill>
              <a:schemeClr val="accent4"/>
            </a:solidFill>
            <a:prstDash val="solid"/>
            <a:round/>
            <a:headEnd type="none" w="sm" len="sm"/>
            <a:tailEnd type="none" w="sm" len="sm"/>
          </a:ln>
        </p:spPr>
        <p:txBody>
          <a:bodyPr spcFirstLastPara="1" wrap="square" lIns="91425" tIns="685800" rIns="91425" bIns="45700" anchor="t" anchorCtr="0">
            <a:noAutofit/>
          </a:bodyPr>
          <a:lstStyle>
            <a:lvl1pPr marL="457200" lvl="0" indent="-228600" algn="ctr">
              <a:lnSpc>
                <a:spcPct val="100000"/>
              </a:lnSpc>
              <a:spcBef>
                <a:spcPts val="0"/>
              </a:spcBef>
              <a:spcAft>
                <a:spcPts val="0"/>
              </a:spcAft>
              <a:buClr>
                <a:schemeClr val="accent6"/>
              </a:buClr>
              <a:buSzPts val="1800"/>
              <a:buNone/>
              <a:defRPr sz="1800" b="1" cap="none">
                <a:solidFill>
                  <a:schemeClr val="accent6"/>
                </a:solidFill>
                <a:latin typeface="Arial"/>
                <a:ea typeface="Arial"/>
                <a:cs typeface="Arial"/>
                <a:sym typeface="Arial"/>
              </a:defRPr>
            </a:lvl1pPr>
            <a:lvl2pPr marL="914400" lvl="1" indent="-228600" algn="l">
              <a:lnSpc>
                <a:spcPct val="100000"/>
              </a:lnSpc>
              <a:spcBef>
                <a:spcPts val="360"/>
              </a:spcBef>
              <a:spcAft>
                <a:spcPts val="0"/>
              </a:spcAft>
              <a:buClr>
                <a:schemeClr val="accent6"/>
              </a:buClr>
              <a:buSzPts val="2000"/>
              <a:buNone/>
              <a:defRPr sz="2000" b="1"/>
            </a:lvl2pPr>
            <a:lvl3pPr marL="1371600" lvl="2" indent="-228600" algn="l">
              <a:lnSpc>
                <a:spcPct val="100000"/>
              </a:lnSpc>
              <a:spcBef>
                <a:spcPts val="360"/>
              </a:spcBef>
              <a:spcAft>
                <a:spcPts val="0"/>
              </a:spcAft>
              <a:buClr>
                <a:schemeClr val="accent6"/>
              </a:buClr>
              <a:buSzPts val="1800"/>
              <a:buNone/>
              <a:defRPr sz="1800" b="1"/>
            </a:lvl3pPr>
            <a:lvl4pPr marL="1828800" lvl="3" indent="-228600" algn="l">
              <a:lnSpc>
                <a:spcPct val="100000"/>
              </a:lnSpc>
              <a:spcBef>
                <a:spcPts val="360"/>
              </a:spcBef>
              <a:spcAft>
                <a:spcPts val="0"/>
              </a:spcAft>
              <a:buClr>
                <a:schemeClr val="accent6"/>
              </a:buClr>
              <a:buSzPts val="1600"/>
              <a:buNone/>
              <a:defRPr sz="1600" b="1"/>
            </a:lvl4pPr>
            <a:lvl5pPr marL="2286000" lvl="4" indent="-228600" algn="l">
              <a:lnSpc>
                <a:spcPct val="100000"/>
              </a:lnSpc>
              <a:spcBef>
                <a:spcPts val="360"/>
              </a:spcBef>
              <a:spcAft>
                <a:spcPts val="0"/>
              </a:spcAft>
              <a:buClr>
                <a:schemeClr val="accent6"/>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99" name="Google Shape;199;p17"/>
          <p:cNvSpPr>
            <a:spLocks noGrp="1"/>
          </p:cNvSpPr>
          <p:nvPr>
            <p:ph type="pic" idx="8"/>
          </p:nvPr>
        </p:nvSpPr>
        <p:spPr>
          <a:xfrm>
            <a:off x="9290304" y="2258568"/>
            <a:ext cx="932688" cy="932688"/>
          </a:xfrm>
          <a:prstGeom prst="ellipse">
            <a:avLst/>
          </a:prstGeom>
          <a:solidFill>
            <a:schemeClr val="accent4"/>
          </a:solidFill>
          <a:ln>
            <a:noFill/>
          </a:ln>
        </p:spPr>
      </p:sp>
      <p:sp>
        <p:nvSpPr>
          <p:cNvPr id="200" name="Google Shape;200;p17"/>
          <p:cNvSpPr txBox="1">
            <a:spLocks noGrp="1"/>
          </p:cNvSpPr>
          <p:nvPr>
            <p:ph type="body" idx="9"/>
          </p:nvPr>
        </p:nvSpPr>
        <p:spPr>
          <a:xfrm>
            <a:off x="8371332" y="3950208"/>
            <a:ext cx="2770632" cy="2206752"/>
          </a:xfrm>
          <a:prstGeom prst="rect">
            <a:avLst/>
          </a:prstGeom>
          <a:noFill/>
          <a:ln>
            <a:noFill/>
          </a:ln>
        </p:spPr>
        <p:txBody>
          <a:bodyPr spcFirstLastPara="1" wrap="square" lIns="91425" tIns="45700" rIns="91425" bIns="45700" anchor="t" anchorCtr="0">
            <a:noAutofit/>
          </a:bodyPr>
          <a:lstStyle>
            <a:lvl1pPr marL="457200" lvl="0" indent="-323850" algn="l">
              <a:lnSpc>
                <a:spcPct val="100000"/>
              </a:lnSpc>
              <a:spcBef>
                <a:spcPts val="360"/>
              </a:spcBef>
              <a:spcAft>
                <a:spcPts val="0"/>
              </a:spcAft>
              <a:buClr>
                <a:schemeClr val="accent6"/>
              </a:buClr>
              <a:buSzPts val="1500"/>
              <a:buFont typeface="Arial"/>
              <a:buChar char="•"/>
              <a:defRPr sz="15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201"/>
        <p:cNvGrpSpPr/>
        <p:nvPr/>
      </p:nvGrpSpPr>
      <p:grpSpPr>
        <a:xfrm>
          <a:off x="0" y="0"/>
          <a:ext cx="0" cy="0"/>
          <a:chOff x="0" y="0"/>
          <a:chExt cx="0" cy="0"/>
        </a:xfrm>
      </p:grpSpPr>
      <p:sp>
        <p:nvSpPr>
          <p:cNvPr id="202" name="Google Shape;202;p18" descr="preencoded.png"/>
          <p:cNvSpPr/>
          <p:nvPr/>
        </p:nvSpPr>
        <p:spPr>
          <a:xfrm>
            <a:off x="-5568" y="-2784"/>
            <a:ext cx="3443288" cy="6891337"/>
          </a:xfrm>
          <a:custGeom>
            <a:avLst/>
            <a:gdLst/>
            <a:ahLst/>
            <a:cxnLst/>
            <a:rect l="l" t="t" r="r" b="b"/>
            <a:pathLst>
              <a:path w="3443288" h="6891337" extrusionOk="0">
                <a:moveTo>
                  <a:pt x="3443288" y="0"/>
                </a:moveTo>
                <a:lnTo>
                  <a:pt x="0" y="0"/>
                </a:lnTo>
                <a:lnTo>
                  <a:pt x="0" y="6891338"/>
                </a:lnTo>
                <a:lnTo>
                  <a:pt x="3443288" y="6891338"/>
                </a:lnTo>
                <a:lnTo>
                  <a:pt x="3443288"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pic>
        <p:nvPicPr>
          <p:cNvPr id="203" name="Google Shape;203;p18" descr="preencoded.png"/>
          <p:cNvPicPr preferRelativeResize="0"/>
          <p:nvPr/>
        </p:nvPicPr>
        <p:blipFill rotWithShape="1">
          <a:blip r:embed="rId2">
            <a:alphaModFix/>
          </a:blip>
          <a:srcRect/>
          <a:stretch/>
        </p:blipFill>
        <p:spPr>
          <a:xfrm>
            <a:off x="1703311" y="-2784"/>
            <a:ext cx="1734410" cy="5167313"/>
          </a:xfrm>
          <a:prstGeom prst="rect">
            <a:avLst/>
          </a:prstGeom>
          <a:noFill/>
          <a:ln>
            <a:noFill/>
          </a:ln>
        </p:spPr>
      </p:pic>
      <p:sp>
        <p:nvSpPr>
          <p:cNvPr id="204" name="Google Shape;204;p18"/>
          <p:cNvSpPr/>
          <p:nvPr/>
        </p:nvSpPr>
        <p:spPr>
          <a:xfrm>
            <a:off x="1721621" y="-2784"/>
            <a:ext cx="1716115" cy="1720853"/>
          </a:xfrm>
          <a:custGeom>
            <a:avLst/>
            <a:gdLst/>
            <a:ahLst/>
            <a:cxnLst/>
            <a:rect l="l" t="t" r="r" b="b"/>
            <a:pathLst>
              <a:path w="1716115" h="1720853" extrusionOk="0">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lt1">
              <a:alpha val="98823"/>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205" name="Google Shape;205;p18" descr="preencoded.png"/>
          <p:cNvSpPr/>
          <p:nvPr/>
        </p:nvSpPr>
        <p:spPr>
          <a:xfrm>
            <a:off x="-5568" y="3440504"/>
            <a:ext cx="3443288" cy="3448050"/>
          </a:xfrm>
          <a:custGeom>
            <a:avLst/>
            <a:gdLst/>
            <a:ahLst/>
            <a:cxnLst/>
            <a:rect l="l" t="t" r="r" b="b"/>
            <a:pathLst>
              <a:path w="3443288" h="3448050" extrusionOk="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pic>
        <p:nvPicPr>
          <p:cNvPr id="206" name="Google Shape;206;p18" descr="preencoded.png"/>
          <p:cNvPicPr preferRelativeResize="0"/>
          <p:nvPr/>
        </p:nvPicPr>
        <p:blipFill rotWithShape="1">
          <a:blip r:embed="rId3">
            <a:alphaModFix/>
          </a:blip>
          <a:srcRect/>
          <a:stretch/>
        </p:blipFill>
        <p:spPr>
          <a:xfrm>
            <a:off x="1718457" y="3440504"/>
            <a:ext cx="1719263" cy="1724025"/>
          </a:xfrm>
          <a:prstGeom prst="rect">
            <a:avLst/>
          </a:prstGeom>
          <a:noFill/>
          <a:ln>
            <a:noFill/>
          </a:ln>
        </p:spPr>
      </p:pic>
      <p:sp>
        <p:nvSpPr>
          <p:cNvPr id="207" name="Google Shape;207;p18"/>
          <p:cNvSpPr txBox="1">
            <a:spLocks noGrp="1"/>
          </p:cNvSpPr>
          <p:nvPr>
            <p:ph type="ftr" idx="11"/>
          </p:nvPr>
        </p:nvSpPr>
        <p:spPr>
          <a:xfrm>
            <a:off x="621792" y="457200"/>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8" name="Google Shape;208;p18"/>
          <p:cNvSpPr txBox="1">
            <a:spLocks noGrp="1"/>
          </p:cNvSpPr>
          <p:nvPr>
            <p:ph type="sldNum" idx="12"/>
          </p:nvPr>
        </p:nvSpPr>
        <p:spPr>
          <a:xfrm>
            <a:off x="10945368" y="457200"/>
            <a:ext cx="987552" cy="27432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
        <p:nvSpPr>
          <p:cNvPr id="209" name="Google Shape;209;p18"/>
          <p:cNvSpPr txBox="1">
            <a:spLocks noGrp="1"/>
          </p:cNvSpPr>
          <p:nvPr>
            <p:ph type="title"/>
          </p:nvPr>
        </p:nvSpPr>
        <p:spPr>
          <a:xfrm>
            <a:off x="3986784" y="1243584"/>
            <a:ext cx="8165592" cy="768096"/>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accent6"/>
              </a:buClr>
              <a:buSzPts val="4400"/>
              <a:buFont typeface="Arial Blac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0" name="Google Shape;210;p18"/>
          <p:cNvSpPr txBox="1">
            <a:spLocks noGrp="1"/>
          </p:cNvSpPr>
          <p:nvPr>
            <p:ph type="body" idx="1"/>
          </p:nvPr>
        </p:nvSpPr>
        <p:spPr>
          <a:xfrm>
            <a:off x="3685032" y="2255520"/>
            <a:ext cx="3741928" cy="4306380"/>
          </a:xfrm>
          <a:prstGeom prst="rect">
            <a:avLst/>
          </a:prstGeom>
          <a:noFill/>
          <a:ln>
            <a:noFill/>
          </a:ln>
        </p:spPr>
        <p:txBody>
          <a:bodyPr spcFirstLastPara="1" wrap="square" lIns="45700" tIns="45700" rIns="45700" bIns="45700" anchor="t" anchorCtr="0">
            <a:noAutofit/>
          </a:bodyPr>
          <a:lstStyle>
            <a:lvl1pPr marL="457200" lvl="0" indent="-323850" algn="l">
              <a:lnSpc>
                <a:spcPct val="100000"/>
              </a:lnSpc>
              <a:spcBef>
                <a:spcPts val="360"/>
              </a:spcBef>
              <a:spcAft>
                <a:spcPts val="0"/>
              </a:spcAft>
              <a:buClr>
                <a:schemeClr val="accent6"/>
              </a:buClr>
              <a:buSzPts val="1500"/>
              <a:buChar char="•"/>
              <a:defRPr sz="1500"/>
            </a:lvl1pPr>
            <a:lvl2pPr marL="914400" lvl="1" indent="-311150" algn="l">
              <a:lnSpc>
                <a:spcPct val="100000"/>
              </a:lnSpc>
              <a:spcBef>
                <a:spcPts val="360"/>
              </a:spcBef>
              <a:spcAft>
                <a:spcPts val="0"/>
              </a:spcAft>
              <a:buClr>
                <a:schemeClr val="accent6"/>
              </a:buClr>
              <a:buSzPts val="1300"/>
              <a:buChar char="•"/>
              <a:defRPr sz="1300"/>
            </a:lvl2pPr>
            <a:lvl3pPr marL="1371600" lvl="2" indent="-304800" algn="l">
              <a:lnSpc>
                <a:spcPct val="100000"/>
              </a:lnSpc>
              <a:spcBef>
                <a:spcPts val="360"/>
              </a:spcBef>
              <a:spcAft>
                <a:spcPts val="0"/>
              </a:spcAft>
              <a:buClr>
                <a:schemeClr val="accent6"/>
              </a:buClr>
              <a:buSzPts val="1200"/>
              <a:buChar char="•"/>
              <a:defRPr sz="1200"/>
            </a:lvl3pPr>
            <a:lvl4pPr marL="1828800" lvl="3" indent="-304800" algn="l">
              <a:lnSpc>
                <a:spcPct val="100000"/>
              </a:lnSpc>
              <a:spcBef>
                <a:spcPts val="360"/>
              </a:spcBef>
              <a:spcAft>
                <a:spcPts val="0"/>
              </a:spcAft>
              <a:buClr>
                <a:schemeClr val="accent6"/>
              </a:buClr>
              <a:buSzPts val="1200"/>
              <a:buChar char="•"/>
              <a:defRPr sz="1200"/>
            </a:lvl4pPr>
            <a:lvl5pPr marL="2286000" lvl="4" indent="-304800" algn="l">
              <a:lnSpc>
                <a:spcPct val="100000"/>
              </a:lnSpc>
              <a:spcBef>
                <a:spcPts val="360"/>
              </a:spcBef>
              <a:spcAft>
                <a:spcPts val="0"/>
              </a:spcAft>
              <a:buClr>
                <a:schemeClr val="accent6"/>
              </a:buClr>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1" name="Google Shape;211;p18"/>
          <p:cNvSpPr txBox="1">
            <a:spLocks noGrp="1"/>
          </p:cNvSpPr>
          <p:nvPr>
            <p:ph type="body" idx="2"/>
          </p:nvPr>
        </p:nvSpPr>
        <p:spPr>
          <a:xfrm>
            <a:off x="7754112" y="2255520"/>
            <a:ext cx="3741928" cy="4306380"/>
          </a:xfrm>
          <a:prstGeom prst="rect">
            <a:avLst/>
          </a:prstGeom>
          <a:noFill/>
          <a:ln>
            <a:noFill/>
          </a:ln>
        </p:spPr>
        <p:txBody>
          <a:bodyPr spcFirstLastPara="1" wrap="square" lIns="45700" tIns="45700" rIns="45700" bIns="45700" anchor="t" anchorCtr="0">
            <a:noAutofit/>
          </a:bodyPr>
          <a:lstStyle>
            <a:lvl1pPr marL="457200" lvl="0" indent="-323850" algn="l">
              <a:lnSpc>
                <a:spcPct val="100000"/>
              </a:lnSpc>
              <a:spcBef>
                <a:spcPts val="360"/>
              </a:spcBef>
              <a:spcAft>
                <a:spcPts val="0"/>
              </a:spcAft>
              <a:buClr>
                <a:schemeClr val="accent6"/>
              </a:buClr>
              <a:buSzPts val="1500"/>
              <a:buChar char="•"/>
              <a:defRPr sz="1500"/>
            </a:lvl1pPr>
            <a:lvl2pPr marL="914400" lvl="1" indent="-311150" algn="l">
              <a:lnSpc>
                <a:spcPct val="100000"/>
              </a:lnSpc>
              <a:spcBef>
                <a:spcPts val="360"/>
              </a:spcBef>
              <a:spcAft>
                <a:spcPts val="0"/>
              </a:spcAft>
              <a:buClr>
                <a:schemeClr val="accent6"/>
              </a:buClr>
              <a:buSzPts val="1300"/>
              <a:buChar char="•"/>
              <a:defRPr sz="1300"/>
            </a:lvl2pPr>
            <a:lvl3pPr marL="1371600" lvl="2" indent="-304800" algn="l">
              <a:lnSpc>
                <a:spcPct val="100000"/>
              </a:lnSpc>
              <a:spcBef>
                <a:spcPts val="360"/>
              </a:spcBef>
              <a:spcAft>
                <a:spcPts val="0"/>
              </a:spcAft>
              <a:buClr>
                <a:schemeClr val="accent6"/>
              </a:buClr>
              <a:buSzPts val="1200"/>
              <a:buChar char="•"/>
              <a:defRPr sz="1200"/>
            </a:lvl3pPr>
            <a:lvl4pPr marL="1828800" lvl="3" indent="-304800" algn="l">
              <a:lnSpc>
                <a:spcPct val="100000"/>
              </a:lnSpc>
              <a:spcBef>
                <a:spcPts val="360"/>
              </a:spcBef>
              <a:spcAft>
                <a:spcPts val="0"/>
              </a:spcAft>
              <a:buClr>
                <a:schemeClr val="accent6"/>
              </a:buClr>
              <a:buSzPts val="1200"/>
              <a:buChar char="•"/>
              <a:defRPr sz="1200"/>
            </a:lvl4pPr>
            <a:lvl5pPr marL="2286000" lvl="4" indent="-304800" algn="l">
              <a:lnSpc>
                <a:spcPct val="100000"/>
              </a:lnSpc>
              <a:spcBef>
                <a:spcPts val="360"/>
              </a:spcBef>
              <a:spcAft>
                <a:spcPts val="0"/>
              </a:spcAft>
              <a:buClr>
                <a:schemeClr val="accent6"/>
              </a:buClr>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2"/>
        <p:cNvGrpSpPr/>
        <p:nvPr/>
      </p:nvGrpSpPr>
      <p:grpSpPr>
        <a:xfrm>
          <a:off x="0" y="0"/>
          <a:ext cx="0" cy="0"/>
          <a:chOff x="0" y="0"/>
          <a:chExt cx="0" cy="0"/>
        </a:xfrm>
      </p:grpSpPr>
      <p:sp>
        <p:nvSpPr>
          <p:cNvPr id="213" name="Google Shape;213;p19"/>
          <p:cNvSpPr/>
          <p:nvPr/>
        </p:nvSpPr>
        <p:spPr>
          <a:xfrm>
            <a:off x="1" y="0"/>
            <a:ext cx="2242827" cy="2102966"/>
          </a:xfrm>
          <a:custGeom>
            <a:avLst/>
            <a:gdLst/>
            <a:ahLst/>
            <a:cxnLst/>
            <a:rect l="l" t="t" r="r" b="b"/>
            <a:pathLst>
              <a:path w="2242827" h="2102966" extrusionOk="0">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rgbClr val="EDF2F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214" name="Google Shape;214;p19"/>
          <p:cNvSpPr/>
          <p:nvPr/>
        </p:nvSpPr>
        <p:spPr>
          <a:xfrm rot="10800000">
            <a:off x="9949173" y="4755034"/>
            <a:ext cx="2242827" cy="2102966"/>
          </a:xfrm>
          <a:custGeom>
            <a:avLst/>
            <a:gdLst/>
            <a:ahLst/>
            <a:cxnLst/>
            <a:rect l="l" t="t" r="r" b="b"/>
            <a:pathLst>
              <a:path w="2242827" h="2102966" extrusionOk="0">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rgbClr val="EDF2F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215" name="Google Shape;215;p19"/>
          <p:cNvSpPr txBox="1">
            <a:spLocks noGrp="1"/>
          </p:cNvSpPr>
          <p:nvPr>
            <p:ph type="title"/>
          </p:nvPr>
        </p:nvSpPr>
        <p:spPr>
          <a:xfrm>
            <a:off x="758952" y="1216152"/>
            <a:ext cx="10671048" cy="768096"/>
          </a:xfrm>
          <a:prstGeom prst="rect">
            <a:avLst/>
          </a:prstGeom>
          <a:noFill/>
          <a:ln>
            <a:noFill/>
          </a:ln>
        </p:spPr>
        <p:txBody>
          <a:bodyPr spcFirstLastPara="1" wrap="square" lIns="91425" tIns="45700" rIns="91425" bIns="45700" anchor="t" anchorCtr="0">
            <a:normAutofit/>
          </a:bodyPr>
          <a:lstStyle>
            <a:lvl1pPr lvl="0" algn="ctr">
              <a:lnSpc>
                <a:spcPct val="270833"/>
              </a:lnSpc>
              <a:spcBef>
                <a:spcPts val="0"/>
              </a:spcBef>
              <a:spcAft>
                <a:spcPts val="0"/>
              </a:spcAft>
              <a:buClr>
                <a:schemeClr val="accent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6" name="Google Shape;216;p19"/>
          <p:cNvSpPr txBox="1">
            <a:spLocks noGrp="1"/>
          </p:cNvSpPr>
          <p:nvPr>
            <p:ph type="ftr" idx="11"/>
          </p:nvPr>
        </p:nvSpPr>
        <p:spPr>
          <a:xfrm>
            <a:off x="621792" y="457200"/>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7" name="Google Shape;217;p19"/>
          <p:cNvSpPr txBox="1">
            <a:spLocks noGrp="1"/>
          </p:cNvSpPr>
          <p:nvPr>
            <p:ph type="sldNum" idx="12"/>
          </p:nvPr>
        </p:nvSpPr>
        <p:spPr>
          <a:xfrm>
            <a:off x="10945368" y="457200"/>
            <a:ext cx="987552" cy="27432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18"/>
        <p:cNvGrpSpPr/>
        <p:nvPr/>
      </p:nvGrpSpPr>
      <p:grpSpPr>
        <a:xfrm>
          <a:off x="0" y="0"/>
          <a:ext cx="0" cy="0"/>
          <a:chOff x="0" y="0"/>
          <a:chExt cx="0" cy="0"/>
        </a:xfrm>
      </p:grpSpPr>
      <p:sp>
        <p:nvSpPr>
          <p:cNvPr id="219" name="Google Shape;219;p20"/>
          <p:cNvSpPr/>
          <p:nvPr/>
        </p:nvSpPr>
        <p:spPr>
          <a:xfrm rot="10800000">
            <a:off x="9949173" y="4755034"/>
            <a:ext cx="2242827" cy="2102966"/>
          </a:xfrm>
          <a:custGeom>
            <a:avLst/>
            <a:gdLst/>
            <a:ahLst/>
            <a:cxnLst/>
            <a:rect l="l" t="t" r="r" b="b"/>
            <a:pathLst>
              <a:path w="2242827" h="2102966" extrusionOk="0">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rgbClr val="EDF2F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220" name="Google Shape;220;p2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ctr">
              <a:lnSpc>
                <a:spcPct val="152343"/>
              </a:lnSpc>
              <a:spcBef>
                <a:spcPts val="0"/>
              </a:spcBef>
              <a:spcAft>
                <a:spcPts val="0"/>
              </a:spcAft>
              <a:buClr>
                <a:schemeClr val="accent6"/>
              </a:buClr>
              <a:buSzPts val="3200"/>
              <a:buFont typeface="Arial Black"/>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1" name="Google Shape;221;p2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360"/>
              </a:spcBef>
              <a:spcAft>
                <a:spcPts val="0"/>
              </a:spcAft>
              <a:buClr>
                <a:schemeClr val="accent6"/>
              </a:buClr>
              <a:buSzPts val="3200"/>
              <a:buChar char="•"/>
              <a:defRPr sz="3200"/>
            </a:lvl1pPr>
            <a:lvl2pPr marL="914400" lvl="1" indent="-406400" algn="l">
              <a:lnSpc>
                <a:spcPct val="100000"/>
              </a:lnSpc>
              <a:spcBef>
                <a:spcPts val="360"/>
              </a:spcBef>
              <a:spcAft>
                <a:spcPts val="0"/>
              </a:spcAft>
              <a:buClr>
                <a:schemeClr val="accent6"/>
              </a:buClr>
              <a:buSzPts val="2800"/>
              <a:buChar char="•"/>
              <a:defRPr sz="2800"/>
            </a:lvl2pPr>
            <a:lvl3pPr marL="1371600" lvl="2" indent="-381000" algn="l">
              <a:lnSpc>
                <a:spcPct val="100000"/>
              </a:lnSpc>
              <a:spcBef>
                <a:spcPts val="360"/>
              </a:spcBef>
              <a:spcAft>
                <a:spcPts val="0"/>
              </a:spcAft>
              <a:buClr>
                <a:schemeClr val="accent6"/>
              </a:buClr>
              <a:buSzPts val="2400"/>
              <a:buChar char="•"/>
              <a:defRPr sz="2400"/>
            </a:lvl3pPr>
            <a:lvl4pPr marL="1828800" lvl="3" indent="-355600" algn="l">
              <a:lnSpc>
                <a:spcPct val="100000"/>
              </a:lnSpc>
              <a:spcBef>
                <a:spcPts val="360"/>
              </a:spcBef>
              <a:spcAft>
                <a:spcPts val="0"/>
              </a:spcAft>
              <a:buClr>
                <a:schemeClr val="accent6"/>
              </a:buClr>
              <a:buSzPts val="2000"/>
              <a:buChar char="•"/>
              <a:defRPr sz="2000"/>
            </a:lvl4pPr>
            <a:lvl5pPr marL="2286000" lvl="4" indent="-355600" algn="l">
              <a:lnSpc>
                <a:spcPct val="100000"/>
              </a:lnSpc>
              <a:spcBef>
                <a:spcPts val="360"/>
              </a:spcBef>
              <a:spcAft>
                <a:spcPts val="0"/>
              </a:spcAft>
              <a:buClr>
                <a:schemeClr val="accent6"/>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222" name="Google Shape;222;p2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60"/>
              </a:spcBef>
              <a:spcAft>
                <a:spcPts val="0"/>
              </a:spcAft>
              <a:buClr>
                <a:schemeClr val="accent6"/>
              </a:buClr>
              <a:buSzPts val="1600"/>
              <a:buNone/>
              <a:defRPr sz="1600"/>
            </a:lvl1pPr>
            <a:lvl2pPr marL="914400" lvl="1" indent="-228600" algn="l">
              <a:lnSpc>
                <a:spcPct val="100000"/>
              </a:lnSpc>
              <a:spcBef>
                <a:spcPts val="360"/>
              </a:spcBef>
              <a:spcAft>
                <a:spcPts val="0"/>
              </a:spcAft>
              <a:buClr>
                <a:schemeClr val="accent6"/>
              </a:buClr>
              <a:buSzPts val="1400"/>
              <a:buNone/>
              <a:defRPr sz="1400"/>
            </a:lvl2pPr>
            <a:lvl3pPr marL="1371600" lvl="2" indent="-228600" algn="l">
              <a:lnSpc>
                <a:spcPct val="100000"/>
              </a:lnSpc>
              <a:spcBef>
                <a:spcPts val="360"/>
              </a:spcBef>
              <a:spcAft>
                <a:spcPts val="0"/>
              </a:spcAft>
              <a:buClr>
                <a:schemeClr val="accent6"/>
              </a:buClr>
              <a:buSzPts val="1200"/>
              <a:buNone/>
              <a:defRPr sz="1200"/>
            </a:lvl3pPr>
            <a:lvl4pPr marL="1828800" lvl="3" indent="-228600" algn="l">
              <a:lnSpc>
                <a:spcPct val="100000"/>
              </a:lnSpc>
              <a:spcBef>
                <a:spcPts val="360"/>
              </a:spcBef>
              <a:spcAft>
                <a:spcPts val="0"/>
              </a:spcAft>
              <a:buClr>
                <a:schemeClr val="accent6"/>
              </a:buClr>
              <a:buSzPts val="1000"/>
              <a:buNone/>
              <a:defRPr sz="1000"/>
            </a:lvl4pPr>
            <a:lvl5pPr marL="2286000" lvl="4" indent="-228600" algn="l">
              <a:lnSpc>
                <a:spcPct val="100000"/>
              </a:lnSpc>
              <a:spcBef>
                <a:spcPts val="360"/>
              </a:spcBef>
              <a:spcAft>
                <a:spcPts val="0"/>
              </a:spcAft>
              <a:buClr>
                <a:schemeClr val="accent6"/>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23" name="Google Shape;223;p20"/>
          <p:cNvSpPr txBox="1">
            <a:spLocks noGrp="1"/>
          </p:cNvSpPr>
          <p:nvPr>
            <p:ph type="ftr" idx="11"/>
          </p:nvPr>
        </p:nvSpPr>
        <p:spPr>
          <a:xfrm>
            <a:off x="621792" y="457200"/>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4" name="Google Shape;224;p20"/>
          <p:cNvSpPr txBox="1">
            <a:spLocks noGrp="1"/>
          </p:cNvSpPr>
          <p:nvPr>
            <p:ph type="sldNum" idx="12"/>
          </p:nvPr>
        </p:nvSpPr>
        <p:spPr>
          <a:xfrm>
            <a:off x="10945368" y="457200"/>
            <a:ext cx="987552" cy="27432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16"/>
        <p:cNvGrpSpPr/>
        <p:nvPr/>
      </p:nvGrpSpPr>
      <p:grpSpPr>
        <a:xfrm>
          <a:off x="0" y="0"/>
          <a:ext cx="0" cy="0"/>
          <a:chOff x="0" y="0"/>
          <a:chExt cx="0" cy="0"/>
        </a:xfrm>
      </p:grpSpPr>
      <p:grpSp>
        <p:nvGrpSpPr>
          <p:cNvPr id="17" name="Google Shape;17;p3"/>
          <p:cNvGrpSpPr/>
          <p:nvPr/>
        </p:nvGrpSpPr>
        <p:grpSpPr>
          <a:xfrm>
            <a:off x="6452303" y="3405019"/>
            <a:ext cx="5739697" cy="3467971"/>
            <a:chOff x="5009037" y="2525712"/>
            <a:chExt cx="7170193" cy="4332288"/>
          </a:xfrm>
        </p:grpSpPr>
        <p:sp>
          <p:nvSpPr>
            <p:cNvPr id="18" name="Google Shape;18;p3"/>
            <p:cNvSpPr/>
            <p:nvPr/>
          </p:nvSpPr>
          <p:spPr>
            <a:xfrm>
              <a:off x="5009037" y="2525712"/>
              <a:ext cx="3601721" cy="4332288"/>
            </a:xfrm>
            <a:custGeom>
              <a:avLst/>
              <a:gdLst/>
              <a:ahLst/>
              <a:cxnLst/>
              <a:rect l="l" t="t" r="r" b="b"/>
              <a:pathLst>
                <a:path w="1198" h="1441" extrusionOk="0">
                  <a:moveTo>
                    <a:pt x="1198" y="0"/>
                  </a:moveTo>
                  <a:lnTo>
                    <a:pt x="0" y="1441"/>
                  </a:lnTo>
                  <a:lnTo>
                    <a:pt x="1198" y="1441"/>
                  </a:lnTo>
                  <a:lnTo>
                    <a:pt x="1198"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19" name="Google Shape;19;p3"/>
            <p:cNvSpPr/>
            <p:nvPr/>
          </p:nvSpPr>
          <p:spPr>
            <a:xfrm>
              <a:off x="8589536" y="2525712"/>
              <a:ext cx="3589694" cy="4332288"/>
            </a:xfrm>
            <a:custGeom>
              <a:avLst/>
              <a:gdLst/>
              <a:ahLst/>
              <a:cxnLst/>
              <a:rect l="l" t="t" r="r" b="b"/>
              <a:pathLst>
                <a:path w="1194" h="1441" extrusionOk="0">
                  <a:moveTo>
                    <a:pt x="0" y="0"/>
                  </a:moveTo>
                  <a:lnTo>
                    <a:pt x="1194" y="1441"/>
                  </a:lnTo>
                  <a:lnTo>
                    <a:pt x="0" y="1441"/>
                  </a:lnTo>
                  <a:lnTo>
                    <a:pt x="0"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grpSp>
      <p:grpSp>
        <p:nvGrpSpPr>
          <p:cNvPr id="20" name="Google Shape;20;p3"/>
          <p:cNvGrpSpPr/>
          <p:nvPr/>
        </p:nvGrpSpPr>
        <p:grpSpPr>
          <a:xfrm rot="10800000">
            <a:off x="6465610" y="0"/>
            <a:ext cx="5739697" cy="3467971"/>
            <a:chOff x="5183405" y="2678112"/>
            <a:chExt cx="7170193" cy="4332288"/>
          </a:xfrm>
        </p:grpSpPr>
        <p:sp>
          <p:nvSpPr>
            <p:cNvPr id="21" name="Google Shape;21;p3"/>
            <p:cNvSpPr/>
            <p:nvPr/>
          </p:nvSpPr>
          <p:spPr>
            <a:xfrm>
              <a:off x="5183405" y="2678112"/>
              <a:ext cx="3601721" cy="4332288"/>
            </a:xfrm>
            <a:custGeom>
              <a:avLst/>
              <a:gdLst/>
              <a:ahLst/>
              <a:cxnLst/>
              <a:rect l="l" t="t" r="r" b="b"/>
              <a:pathLst>
                <a:path w="1198" h="1441" extrusionOk="0">
                  <a:moveTo>
                    <a:pt x="1198" y="0"/>
                  </a:moveTo>
                  <a:lnTo>
                    <a:pt x="0" y="1441"/>
                  </a:lnTo>
                  <a:lnTo>
                    <a:pt x="1198" y="1441"/>
                  </a:lnTo>
                  <a:lnTo>
                    <a:pt x="1198" y="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22" name="Google Shape;22;p3"/>
            <p:cNvSpPr/>
            <p:nvPr/>
          </p:nvSpPr>
          <p:spPr>
            <a:xfrm>
              <a:off x="8763903" y="2678112"/>
              <a:ext cx="3589695" cy="4332288"/>
            </a:xfrm>
            <a:custGeom>
              <a:avLst/>
              <a:gdLst/>
              <a:ahLst/>
              <a:cxnLst/>
              <a:rect l="l" t="t" r="r" b="b"/>
              <a:pathLst>
                <a:path w="1194" h="1441" extrusionOk="0">
                  <a:moveTo>
                    <a:pt x="0" y="0"/>
                  </a:moveTo>
                  <a:lnTo>
                    <a:pt x="1194" y="1441"/>
                  </a:lnTo>
                  <a:lnTo>
                    <a:pt x="0" y="1441"/>
                  </a:lnTo>
                  <a:lnTo>
                    <a:pt x="0" y="0"/>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grpSp>
      <p:sp>
        <p:nvSpPr>
          <p:cNvPr id="23" name="Google Shape;23;p3" descr="preencoded.png"/>
          <p:cNvSpPr/>
          <p:nvPr/>
        </p:nvSpPr>
        <p:spPr>
          <a:xfrm>
            <a:off x="7642518" y="4577658"/>
            <a:ext cx="775021" cy="775021"/>
          </a:xfrm>
          <a:custGeom>
            <a:avLst/>
            <a:gdLst/>
            <a:ahLst/>
            <a:cxnLst/>
            <a:rect l="l" t="t" r="r" b="b"/>
            <a:pathLst>
              <a:path w="775021" h="775021" extrusionOk="0">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24" name="Google Shape;24;p3"/>
          <p:cNvSpPr txBox="1">
            <a:spLocks noGrp="1"/>
          </p:cNvSpPr>
          <p:nvPr>
            <p:ph type="title"/>
          </p:nvPr>
        </p:nvSpPr>
        <p:spPr>
          <a:xfrm>
            <a:off x="1499616" y="1901952"/>
            <a:ext cx="5693664" cy="768096"/>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accent6"/>
              </a:buClr>
              <a:buSzPts val="4400"/>
              <a:buFont typeface="Arial Blac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3"/>
          <p:cNvSpPr txBox="1">
            <a:spLocks noGrp="1"/>
          </p:cNvSpPr>
          <p:nvPr>
            <p:ph type="body" idx="1"/>
          </p:nvPr>
        </p:nvSpPr>
        <p:spPr>
          <a:xfrm>
            <a:off x="1499616" y="2770632"/>
            <a:ext cx="5693664" cy="3122168"/>
          </a:xfrm>
          <a:prstGeom prst="rect">
            <a:avLst/>
          </a:prstGeom>
          <a:noFill/>
          <a:ln>
            <a:noFill/>
          </a:ln>
        </p:spPr>
        <p:txBody>
          <a:bodyPr spcFirstLastPara="1" wrap="square" lIns="91425" tIns="45700" rIns="91425" bIns="45700" anchor="t" anchorCtr="0">
            <a:noAutofit/>
          </a:bodyPr>
          <a:lstStyle>
            <a:lvl1pPr marL="457200" lvl="0" indent="-228600" algn="l">
              <a:lnSpc>
                <a:spcPct val="150000"/>
              </a:lnSpc>
              <a:spcBef>
                <a:spcPts val="0"/>
              </a:spcBef>
              <a:spcAft>
                <a:spcPts val="0"/>
              </a:spcAft>
              <a:buClr>
                <a:schemeClr val="accent6"/>
              </a:buClr>
              <a:buSzPts val="2400"/>
              <a:buNone/>
              <a:defRPr sz="2400"/>
            </a:lvl1pPr>
            <a:lvl2pPr marL="914400" lvl="1" indent="-355600" algn="l">
              <a:lnSpc>
                <a:spcPct val="150000"/>
              </a:lnSpc>
              <a:spcBef>
                <a:spcPts val="0"/>
              </a:spcBef>
              <a:spcAft>
                <a:spcPts val="0"/>
              </a:spcAft>
              <a:buClr>
                <a:schemeClr val="accent6"/>
              </a:buClr>
              <a:buSzPts val="2000"/>
              <a:buChar char="•"/>
              <a:defRPr sz="2000"/>
            </a:lvl2pPr>
            <a:lvl3pPr marL="1371600" lvl="2" indent="-342900" algn="l">
              <a:lnSpc>
                <a:spcPct val="150000"/>
              </a:lnSpc>
              <a:spcBef>
                <a:spcPts val="0"/>
              </a:spcBef>
              <a:spcAft>
                <a:spcPts val="0"/>
              </a:spcAft>
              <a:buClr>
                <a:schemeClr val="accent6"/>
              </a:buClr>
              <a:buSzPts val="1800"/>
              <a:buChar char="•"/>
              <a:defRPr sz="1800"/>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25"/>
        <p:cNvGrpSpPr/>
        <p:nvPr/>
      </p:nvGrpSpPr>
      <p:grpSpPr>
        <a:xfrm>
          <a:off x="0" y="0"/>
          <a:ext cx="0" cy="0"/>
          <a:chOff x="0" y="0"/>
          <a:chExt cx="0" cy="0"/>
        </a:xfrm>
      </p:grpSpPr>
      <p:sp>
        <p:nvSpPr>
          <p:cNvPr id="226" name="Google Shape;226;p21"/>
          <p:cNvSpPr/>
          <p:nvPr/>
        </p:nvSpPr>
        <p:spPr>
          <a:xfrm rot="10800000">
            <a:off x="9949173" y="4755034"/>
            <a:ext cx="2242827" cy="2102966"/>
          </a:xfrm>
          <a:custGeom>
            <a:avLst/>
            <a:gdLst/>
            <a:ahLst/>
            <a:cxnLst/>
            <a:rect l="l" t="t" r="r" b="b"/>
            <a:pathLst>
              <a:path w="2242827" h="2102966" extrusionOk="0">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rgbClr val="EDF2F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227" name="Google Shape;227;p2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ctr">
              <a:lnSpc>
                <a:spcPct val="152343"/>
              </a:lnSpc>
              <a:spcBef>
                <a:spcPts val="0"/>
              </a:spcBef>
              <a:spcAft>
                <a:spcPts val="0"/>
              </a:spcAft>
              <a:buClr>
                <a:schemeClr val="accent6"/>
              </a:buClr>
              <a:buSzPts val="3200"/>
              <a:buFont typeface="Arial Black"/>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8" name="Google Shape;228;p21"/>
          <p:cNvSpPr>
            <a:spLocks noGrp="1"/>
          </p:cNvSpPr>
          <p:nvPr>
            <p:ph type="pic" idx="2"/>
          </p:nvPr>
        </p:nvSpPr>
        <p:spPr>
          <a:xfrm>
            <a:off x="5183188" y="987425"/>
            <a:ext cx="6172200" cy="4873625"/>
          </a:xfrm>
          <a:prstGeom prst="rect">
            <a:avLst/>
          </a:prstGeom>
          <a:noFill/>
          <a:ln>
            <a:noFill/>
          </a:ln>
        </p:spPr>
      </p:sp>
      <p:sp>
        <p:nvSpPr>
          <p:cNvPr id="229" name="Google Shape;229;p2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60"/>
              </a:spcBef>
              <a:spcAft>
                <a:spcPts val="0"/>
              </a:spcAft>
              <a:buClr>
                <a:schemeClr val="accent6"/>
              </a:buClr>
              <a:buSzPts val="1600"/>
              <a:buNone/>
              <a:defRPr sz="1600"/>
            </a:lvl1pPr>
            <a:lvl2pPr marL="914400" lvl="1" indent="-228600" algn="l">
              <a:lnSpc>
                <a:spcPct val="100000"/>
              </a:lnSpc>
              <a:spcBef>
                <a:spcPts val="360"/>
              </a:spcBef>
              <a:spcAft>
                <a:spcPts val="0"/>
              </a:spcAft>
              <a:buClr>
                <a:schemeClr val="accent6"/>
              </a:buClr>
              <a:buSzPts val="1400"/>
              <a:buNone/>
              <a:defRPr sz="1400"/>
            </a:lvl2pPr>
            <a:lvl3pPr marL="1371600" lvl="2" indent="-228600" algn="l">
              <a:lnSpc>
                <a:spcPct val="100000"/>
              </a:lnSpc>
              <a:spcBef>
                <a:spcPts val="360"/>
              </a:spcBef>
              <a:spcAft>
                <a:spcPts val="0"/>
              </a:spcAft>
              <a:buClr>
                <a:schemeClr val="accent6"/>
              </a:buClr>
              <a:buSzPts val="1200"/>
              <a:buNone/>
              <a:defRPr sz="1200"/>
            </a:lvl3pPr>
            <a:lvl4pPr marL="1828800" lvl="3" indent="-228600" algn="l">
              <a:lnSpc>
                <a:spcPct val="100000"/>
              </a:lnSpc>
              <a:spcBef>
                <a:spcPts val="360"/>
              </a:spcBef>
              <a:spcAft>
                <a:spcPts val="0"/>
              </a:spcAft>
              <a:buClr>
                <a:schemeClr val="accent6"/>
              </a:buClr>
              <a:buSzPts val="1000"/>
              <a:buNone/>
              <a:defRPr sz="1000"/>
            </a:lvl4pPr>
            <a:lvl5pPr marL="2286000" lvl="4" indent="-228600" algn="l">
              <a:lnSpc>
                <a:spcPct val="100000"/>
              </a:lnSpc>
              <a:spcBef>
                <a:spcPts val="360"/>
              </a:spcBef>
              <a:spcAft>
                <a:spcPts val="0"/>
              </a:spcAft>
              <a:buClr>
                <a:schemeClr val="accent6"/>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30" name="Google Shape;230;p21"/>
          <p:cNvSpPr txBox="1">
            <a:spLocks noGrp="1"/>
          </p:cNvSpPr>
          <p:nvPr>
            <p:ph type="ftr" idx="11"/>
          </p:nvPr>
        </p:nvSpPr>
        <p:spPr>
          <a:xfrm>
            <a:off x="621792" y="457200"/>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1" name="Google Shape;231;p21"/>
          <p:cNvSpPr txBox="1">
            <a:spLocks noGrp="1"/>
          </p:cNvSpPr>
          <p:nvPr>
            <p:ph type="sldNum" idx="12"/>
          </p:nvPr>
        </p:nvSpPr>
        <p:spPr>
          <a:xfrm>
            <a:off x="10945368" y="457200"/>
            <a:ext cx="987552" cy="27432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Introduction" type="obj">
  <p:cSld name="OBJECT">
    <p:spTree>
      <p:nvGrpSpPr>
        <p:cNvPr id="1" name="Shape 26"/>
        <p:cNvGrpSpPr/>
        <p:nvPr/>
      </p:nvGrpSpPr>
      <p:grpSpPr>
        <a:xfrm>
          <a:off x="0" y="0"/>
          <a:ext cx="0" cy="0"/>
          <a:chOff x="0" y="0"/>
          <a:chExt cx="0" cy="0"/>
        </a:xfrm>
      </p:grpSpPr>
      <p:sp>
        <p:nvSpPr>
          <p:cNvPr id="27" name="Google Shape;27;p4"/>
          <p:cNvSpPr/>
          <p:nvPr/>
        </p:nvSpPr>
        <p:spPr>
          <a:xfrm>
            <a:off x="0" y="3427336"/>
            <a:ext cx="3430200" cy="3430665"/>
          </a:xfrm>
          <a:custGeom>
            <a:avLst/>
            <a:gdLst/>
            <a:ahLst/>
            <a:cxnLst/>
            <a:rect l="l" t="t" r="r" b="b"/>
            <a:pathLst>
              <a:path w="3430200" h="3430665" extrusionOk="0">
                <a:moveTo>
                  <a:pt x="0" y="0"/>
                </a:moveTo>
                <a:lnTo>
                  <a:pt x="3430200" y="0"/>
                </a:lnTo>
                <a:lnTo>
                  <a:pt x="3430200" y="3430665"/>
                </a:lnTo>
                <a:lnTo>
                  <a:pt x="0" y="3430665"/>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28" name="Google Shape;28;p4"/>
          <p:cNvSpPr/>
          <p:nvPr/>
        </p:nvSpPr>
        <p:spPr>
          <a:xfrm>
            <a:off x="0" y="3427336"/>
            <a:ext cx="3430200" cy="3430665"/>
          </a:xfrm>
          <a:custGeom>
            <a:avLst/>
            <a:gdLst/>
            <a:ahLst/>
            <a:cxnLst/>
            <a:rect l="l" t="t" r="r" b="b"/>
            <a:pathLst>
              <a:path w="3430200" h="3430665" extrusionOk="0">
                <a:moveTo>
                  <a:pt x="3430200" y="0"/>
                </a:moveTo>
                <a:lnTo>
                  <a:pt x="3430200" y="3430665"/>
                </a:lnTo>
                <a:lnTo>
                  <a:pt x="0" y="3430665"/>
                </a:lnTo>
                <a:lnTo>
                  <a:pt x="0" y="3417531"/>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29" name="Google Shape;29;p4"/>
          <p:cNvSpPr/>
          <p:nvPr/>
        </p:nvSpPr>
        <p:spPr>
          <a:xfrm>
            <a:off x="1" y="1"/>
            <a:ext cx="3423785" cy="3437345"/>
          </a:xfrm>
          <a:custGeom>
            <a:avLst/>
            <a:gdLst/>
            <a:ahLst/>
            <a:cxnLst/>
            <a:rect l="l" t="t" r="r" b="b"/>
            <a:pathLst>
              <a:path w="3423785" h="3437345" extrusionOk="0">
                <a:moveTo>
                  <a:pt x="0" y="0"/>
                </a:moveTo>
                <a:lnTo>
                  <a:pt x="3423785" y="0"/>
                </a:lnTo>
                <a:lnTo>
                  <a:pt x="3423785" y="3437345"/>
                </a:lnTo>
                <a:lnTo>
                  <a:pt x="0" y="3437345"/>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30" name="Google Shape;30;p4"/>
          <p:cNvSpPr txBox="1">
            <a:spLocks noGrp="1"/>
          </p:cNvSpPr>
          <p:nvPr>
            <p:ph type="title"/>
          </p:nvPr>
        </p:nvSpPr>
        <p:spPr>
          <a:xfrm>
            <a:off x="4224528" y="2276856"/>
            <a:ext cx="6766560" cy="768096"/>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accent6"/>
              </a:buClr>
              <a:buSzPts val="4400"/>
              <a:buFont typeface="Arial Black"/>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4"/>
          <p:cNvSpPr txBox="1">
            <a:spLocks noGrp="1"/>
          </p:cNvSpPr>
          <p:nvPr>
            <p:ph type="body" idx="1"/>
          </p:nvPr>
        </p:nvSpPr>
        <p:spPr>
          <a:xfrm>
            <a:off x="4224528" y="3222752"/>
            <a:ext cx="6766560" cy="2700528"/>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360"/>
              </a:spcBef>
              <a:spcAft>
                <a:spcPts val="0"/>
              </a:spcAft>
              <a:buClr>
                <a:schemeClr val="accent6"/>
              </a:buClr>
              <a:buSzPts val="1500"/>
              <a:buNone/>
              <a:defRPr sz="1500"/>
            </a:lvl1pPr>
            <a:lvl2pPr marL="914400" lvl="1" indent="-323850" algn="l">
              <a:lnSpc>
                <a:spcPct val="100000"/>
              </a:lnSpc>
              <a:spcBef>
                <a:spcPts val="360"/>
              </a:spcBef>
              <a:spcAft>
                <a:spcPts val="0"/>
              </a:spcAft>
              <a:buClr>
                <a:schemeClr val="accent6"/>
              </a:buClr>
              <a:buSzPts val="1500"/>
              <a:buChar char="•"/>
              <a:defRPr sz="1500"/>
            </a:lvl2pPr>
            <a:lvl3pPr marL="1371600" lvl="2" indent="-323850" algn="l">
              <a:lnSpc>
                <a:spcPct val="100000"/>
              </a:lnSpc>
              <a:spcBef>
                <a:spcPts val="360"/>
              </a:spcBef>
              <a:spcAft>
                <a:spcPts val="0"/>
              </a:spcAft>
              <a:buClr>
                <a:schemeClr val="accent6"/>
              </a:buClr>
              <a:buSzPts val="1500"/>
              <a:buChar char="•"/>
              <a:defRPr sz="1500"/>
            </a:lvl3pPr>
            <a:lvl4pPr marL="1828800" lvl="3" indent="-323850" algn="l">
              <a:lnSpc>
                <a:spcPct val="100000"/>
              </a:lnSpc>
              <a:spcBef>
                <a:spcPts val="360"/>
              </a:spcBef>
              <a:spcAft>
                <a:spcPts val="0"/>
              </a:spcAft>
              <a:buClr>
                <a:schemeClr val="accent6"/>
              </a:buClr>
              <a:buSzPts val="1500"/>
              <a:buChar char="•"/>
              <a:defRPr sz="1500"/>
            </a:lvl4pPr>
            <a:lvl5pPr marL="2286000" lvl="4" indent="-323850" algn="l">
              <a:lnSpc>
                <a:spcPct val="100000"/>
              </a:lnSpc>
              <a:spcBef>
                <a:spcPts val="360"/>
              </a:spcBef>
              <a:spcAft>
                <a:spcPts val="0"/>
              </a:spcAft>
              <a:buClr>
                <a:schemeClr val="accent6"/>
              </a:buClr>
              <a:buSzPts val="1500"/>
              <a:buChar char="•"/>
              <a:defRPr sz="15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4"/>
          <p:cNvSpPr txBox="1">
            <a:spLocks noGrp="1"/>
          </p:cNvSpPr>
          <p:nvPr>
            <p:ph type="ftr" idx="11"/>
          </p:nvPr>
        </p:nvSpPr>
        <p:spPr>
          <a:xfrm>
            <a:off x="4224528" y="457200"/>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sldNum" idx="12"/>
          </p:nvPr>
        </p:nvSpPr>
        <p:spPr>
          <a:xfrm>
            <a:off x="10945368" y="457200"/>
            <a:ext cx="987552" cy="27432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
        <p:nvSpPr>
          <p:cNvPr id="34" name="Google Shape;34;p4"/>
          <p:cNvSpPr/>
          <p:nvPr/>
        </p:nvSpPr>
        <p:spPr>
          <a:xfrm>
            <a:off x="1" y="869"/>
            <a:ext cx="3423785" cy="3436477"/>
          </a:xfrm>
          <a:custGeom>
            <a:avLst/>
            <a:gdLst/>
            <a:ahLst/>
            <a:cxnLst/>
            <a:rect l="l" t="t" r="r" b="b"/>
            <a:pathLst>
              <a:path w="3423785" h="3436477" extrusionOk="0">
                <a:moveTo>
                  <a:pt x="0" y="0"/>
                </a:moveTo>
                <a:lnTo>
                  <a:pt x="3423785" y="3436477"/>
                </a:lnTo>
                <a:lnTo>
                  <a:pt x="0" y="343647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5"/>
          <p:cNvSpPr/>
          <p:nvPr/>
        </p:nvSpPr>
        <p:spPr>
          <a:xfrm>
            <a:off x="2062836" y="686475"/>
            <a:ext cx="7774629" cy="6193018"/>
          </a:xfrm>
          <a:custGeom>
            <a:avLst/>
            <a:gdLst/>
            <a:ahLst/>
            <a:cxnLst/>
            <a:rect l="l" t="t" r="r" b="b"/>
            <a:pathLst>
              <a:path w="7774629" h="6193018" extrusionOk="0">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rgbClr val="F8E7E7">
              <a:alpha val="98823"/>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37" name="Google Shape;37;p5"/>
          <p:cNvSpPr/>
          <p:nvPr/>
        </p:nvSpPr>
        <p:spPr>
          <a:xfrm>
            <a:off x="7610252" y="1"/>
            <a:ext cx="2273668" cy="3147998"/>
          </a:xfrm>
          <a:custGeom>
            <a:avLst/>
            <a:gdLst/>
            <a:ahLst/>
            <a:cxnLst/>
            <a:rect l="l" t="t" r="r" b="b"/>
            <a:pathLst>
              <a:path w="2273668" h="3147998" extrusionOk="0">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38" name="Google Shape;38;p5"/>
          <p:cNvSpPr/>
          <p:nvPr/>
        </p:nvSpPr>
        <p:spPr>
          <a:xfrm>
            <a:off x="9883919" y="2"/>
            <a:ext cx="2254928" cy="3141557"/>
          </a:xfrm>
          <a:custGeom>
            <a:avLst/>
            <a:gdLst/>
            <a:ahLst/>
            <a:cxnLst/>
            <a:rect l="l" t="t" r="r" b="b"/>
            <a:pathLst>
              <a:path w="2254928" h="3141557" extrusionOk="0">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39" name="Google Shape;39;p5"/>
          <p:cNvSpPr/>
          <p:nvPr/>
        </p:nvSpPr>
        <p:spPr>
          <a:xfrm>
            <a:off x="8395730" y="2"/>
            <a:ext cx="2959203" cy="2352793"/>
          </a:xfrm>
          <a:custGeom>
            <a:avLst/>
            <a:gdLst/>
            <a:ahLst/>
            <a:cxnLst/>
            <a:rect l="l" t="t" r="r" b="b"/>
            <a:pathLst>
              <a:path w="2959203" h="2352793" extrusionOk="0">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40" name="Google Shape;40;p5"/>
          <p:cNvSpPr/>
          <p:nvPr/>
        </p:nvSpPr>
        <p:spPr>
          <a:xfrm>
            <a:off x="1390854" y="3130662"/>
            <a:ext cx="3106248" cy="3748831"/>
          </a:xfrm>
          <a:custGeom>
            <a:avLst/>
            <a:gdLst/>
            <a:ahLst/>
            <a:cxnLst/>
            <a:rect l="l" t="t" r="r" b="b"/>
            <a:pathLst>
              <a:path w="3106248" h="3748831" extrusionOk="0">
                <a:moveTo>
                  <a:pt x="0" y="0"/>
                </a:moveTo>
                <a:lnTo>
                  <a:pt x="3106248" y="3748831"/>
                </a:lnTo>
                <a:lnTo>
                  <a:pt x="0" y="3748831"/>
                </a:lnTo>
                <a:close/>
              </a:path>
            </a:pathLst>
          </a:custGeom>
          <a:solidFill>
            <a:schemeClr val="accent2">
              <a:alpha val="9882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41" name="Google Shape;41;p5"/>
          <p:cNvSpPr/>
          <p:nvPr/>
        </p:nvSpPr>
        <p:spPr>
          <a:xfrm>
            <a:off x="0" y="3130661"/>
            <a:ext cx="1400640" cy="3748832"/>
          </a:xfrm>
          <a:custGeom>
            <a:avLst/>
            <a:gdLst/>
            <a:ahLst/>
            <a:cxnLst/>
            <a:rect l="l" t="t" r="r" b="b"/>
            <a:pathLst>
              <a:path w="1400640" h="3748832" extrusionOk="0">
                <a:moveTo>
                  <a:pt x="1400640" y="0"/>
                </a:moveTo>
                <a:lnTo>
                  <a:pt x="1400640" y="3748832"/>
                </a:lnTo>
                <a:lnTo>
                  <a:pt x="0" y="3748832"/>
                </a:lnTo>
                <a:lnTo>
                  <a:pt x="0" y="1684743"/>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EB Garamond"/>
              <a:ea typeface="EB Garamond"/>
              <a:cs typeface="EB Garamond"/>
              <a:sym typeface="EB Garamond"/>
            </a:endParaRPr>
          </a:p>
        </p:txBody>
      </p:sp>
      <p:sp>
        <p:nvSpPr>
          <p:cNvPr id="42" name="Google Shape;42;p5"/>
          <p:cNvSpPr txBox="1">
            <a:spLocks noGrp="1"/>
          </p:cNvSpPr>
          <p:nvPr>
            <p:ph type="title"/>
          </p:nvPr>
        </p:nvSpPr>
        <p:spPr>
          <a:xfrm>
            <a:off x="2895600" y="3776472"/>
            <a:ext cx="6400800" cy="768096"/>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Clr>
                <a:schemeClr val="accent6"/>
              </a:buClr>
              <a:buSzPts val="4400"/>
              <a:buFont typeface="Arial Black"/>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5"/>
          <p:cNvSpPr txBox="1">
            <a:spLocks noGrp="1"/>
          </p:cNvSpPr>
          <p:nvPr>
            <p:ph type="body" idx="1"/>
          </p:nvPr>
        </p:nvSpPr>
        <p:spPr>
          <a:xfrm>
            <a:off x="2895600" y="4718304"/>
            <a:ext cx="6400800" cy="512064"/>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0"/>
              </a:spcBef>
              <a:spcAft>
                <a:spcPts val="0"/>
              </a:spcAft>
              <a:buClr>
                <a:schemeClr val="accent6"/>
              </a:buClr>
              <a:buSzPts val="2400"/>
              <a:buNone/>
              <a:defRPr sz="2400">
                <a:solidFill>
                  <a:schemeClr val="accent6"/>
                </a:solidFill>
              </a:defRPr>
            </a:lvl1pPr>
            <a:lvl2pPr marL="914400" lvl="1" indent="-228600" algn="l">
              <a:lnSpc>
                <a:spcPct val="100000"/>
              </a:lnSpc>
              <a:spcBef>
                <a:spcPts val="360"/>
              </a:spcBef>
              <a:spcAft>
                <a:spcPts val="0"/>
              </a:spcAft>
              <a:buClr>
                <a:srgbClr val="888888"/>
              </a:buClr>
              <a:buSzPts val="2000"/>
              <a:buNone/>
              <a:defRPr sz="2000">
                <a:solidFill>
                  <a:srgbClr val="888888"/>
                </a:solidFill>
              </a:defRPr>
            </a:lvl2pPr>
            <a:lvl3pPr marL="1371600" lvl="2" indent="-228600" algn="l">
              <a:lnSpc>
                <a:spcPct val="100000"/>
              </a:lnSpc>
              <a:spcBef>
                <a:spcPts val="360"/>
              </a:spcBef>
              <a:spcAft>
                <a:spcPts val="0"/>
              </a:spcAft>
              <a:buClr>
                <a:srgbClr val="888888"/>
              </a:buClr>
              <a:buSzPts val="1800"/>
              <a:buNone/>
              <a:defRPr sz="1800">
                <a:solidFill>
                  <a:srgbClr val="888888"/>
                </a:solidFill>
              </a:defRPr>
            </a:lvl3pPr>
            <a:lvl4pPr marL="1828800" lvl="3" indent="-228600" algn="l">
              <a:lnSpc>
                <a:spcPct val="100000"/>
              </a:lnSpc>
              <a:spcBef>
                <a:spcPts val="360"/>
              </a:spcBef>
              <a:spcAft>
                <a:spcPts val="0"/>
              </a:spcAft>
              <a:buClr>
                <a:srgbClr val="888888"/>
              </a:buClr>
              <a:buSzPts val="1600"/>
              <a:buNone/>
              <a:defRPr sz="1600">
                <a:solidFill>
                  <a:srgbClr val="888888"/>
                </a:solidFill>
              </a:defRPr>
            </a:lvl4pPr>
            <a:lvl5pPr marL="2286000" lvl="4" indent="-228600" algn="l">
              <a:lnSpc>
                <a:spcPct val="100000"/>
              </a:lnSpc>
              <a:spcBef>
                <a:spcPts val="36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able">
  <p:cSld name="Title and Table">
    <p:spTree>
      <p:nvGrpSpPr>
        <p:cNvPr id="1" name="Shape 44"/>
        <p:cNvGrpSpPr/>
        <p:nvPr/>
      </p:nvGrpSpPr>
      <p:grpSpPr>
        <a:xfrm>
          <a:off x="0" y="0"/>
          <a:ext cx="0" cy="0"/>
          <a:chOff x="0" y="0"/>
          <a:chExt cx="0" cy="0"/>
        </a:xfrm>
      </p:grpSpPr>
      <p:sp>
        <p:nvSpPr>
          <p:cNvPr id="45" name="Google Shape;45;p6"/>
          <p:cNvSpPr/>
          <p:nvPr/>
        </p:nvSpPr>
        <p:spPr>
          <a:xfrm>
            <a:off x="9866106" y="0"/>
            <a:ext cx="2325894" cy="2180854"/>
          </a:xfrm>
          <a:custGeom>
            <a:avLst/>
            <a:gdLst/>
            <a:ahLst/>
            <a:cxnLst/>
            <a:rect l="l" t="t" r="r" b="b"/>
            <a:pathLst>
              <a:path w="2325894" h="2180854" extrusionOk="0">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46" name="Google Shape;46;p6"/>
          <p:cNvSpPr txBox="1">
            <a:spLocks noGrp="1"/>
          </p:cNvSpPr>
          <p:nvPr>
            <p:ph type="title"/>
          </p:nvPr>
        </p:nvSpPr>
        <p:spPr>
          <a:xfrm>
            <a:off x="758952" y="1216152"/>
            <a:ext cx="10671048" cy="768096"/>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Clr>
                <a:schemeClr val="accent6"/>
              </a:buClr>
              <a:buSzPts val="4400"/>
              <a:buFont typeface="Arial Blac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6"/>
          <p:cNvSpPr txBox="1">
            <a:spLocks noGrp="1"/>
          </p:cNvSpPr>
          <p:nvPr>
            <p:ph type="body" idx="1"/>
          </p:nvPr>
        </p:nvSpPr>
        <p:spPr>
          <a:xfrm>
            <a:off x="755904" y="2825496"/>
            <a:ext cx="10680192" cy="283464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accent6"/>
              </a:buClr>
              <a:buSzPts val="1800"/>
              <a:buChar char="•"/>
              <a:defRPr sz="1800"/>
            </a:lvl1pPr>
            <a:lvl2pPr marL="914400" lvl="1" indent="-330200" algn="l">
              <a:lnSpc>
                <a:spcPct val="100000"/>
              </a:lnSpc>
              <a:spcBef>
                <a:spcPts val="360"/>
              </a:spcBef>
              <a:spcAft>
                <a:spcPts val="0"/>
              </a:spcAft>
              <a:buClr>
                <a:schemeClr val="accent6"/>
              </a:buClr>
              <a:buSzPts val="1600"/>
              <a:buChar char="•"/>
              <a:defRPr sz="1600"/>
            </a:lvl2pPr>
            <a:lvl3pPr marL="1371600" lvl="2" indent="-317500" algn="l">
              <a:lnSpc>
                <a:spcPct val="100000"/>
              </a:lnSpc>
              <a:spcBef>
                <a:spcPts val="360"/>
              </a:spcBef>
              <a:spcAft>
                <a:spcPts val="0"/>
              </a:spcAft>
              <a:buClr>
                <a:schemeClr val="accent6"/>
              </a:buClr>
              <a:buSzPts val="1400"/>
              <a:buChar char="•"/>
              <a:defRPr sz="1400"/>
            </a:lvl3pPr>
            <a:lvl4pPr marL="1828800" lvl="3" indent="-304800" algn="l">
              <a:lnSpc>
                <a:spcPct val="100000"/>
              </a:lnSpc>
              <a:spcBef>
                <a:spcPts val="360"/>
              </a:spcBef>
              <a:spcAft>
                <a:spcPts val="0"/>
              </a:spcAft>
              <a:buClr>
                <a:schemeClr val="accent6"/>
              </a:buClr>
              <a:buSzPts val="1200"/>
              <a:buChar char="•"/>
              <a:defRPr sz="1200"/>
            </a:lvl4pPr>
            <a:lvl5pPr marL="2286000" lvl="4" indent="-304800" algn="l">
              <a:lnSpc>
                <a:spcPct val="100000"/>
              </a:lnSpc>
              <a:spcBef>
                <a:spcPts val="360"/>
              </a:spcBef>
              <a:spcAft>
                <a:spcPts val="0"/>
              </a:spcAft>
              <a:buClr>
                <a:schemeClr val="accent6"/>
              </a:buClr>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6"/>
          <p:cNvSpPr txBox="1">
            <a:spLocks noGrp="1"/>
          </p:cNvSpPr>
          <p:nvPr>
            <p:ph type="ftr" idx="11"/>
          </p:nvPr>
        </p:nvSpPr>
        <p:spPr>
          <a:xfrm>
            <a:off x="621792" y="457200"/>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6"/>
          <p:cNvSpPr txBox="1">
            <a:spLocks noGrp="1"/>
          </p:cNvSpPr>
          <p:nvPr>
            <p:ph type="sldNum" idx="12"/>
          </p:nvPr>
        </p:nvSpPr>
        <p:spPr>
          <a:xfrm>
            <a:off x="10945368" y="457200"/>
            <a:ext cx="987552" cy="27432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50"/>
        <p:cNvGrpSpPr/>
        <p:nvPr/>
      </p:nvGrpSpPr>
      <p:grpSpPr>
        <a:xfrm>
          <a:off x="0" y="0"/>
          <a:ext cx="0" cy="0"/>
          <a:chOff x="0" y="0"/>
          <a:chExt cx="0" cy="0"/>
        </a:xfrm>
      </p:grpSpPr>
      <p:sp>
        <p:nvSpPr>
          <p:cNvPr id="51" name="Google Shape;51;p7"/>
          <p:cNvSpPr txBox="1">
            <a:spLocks noGrp="1"/>
          </p:cNvSpPr>
          <p:nvPr>
            <p:ph type="title"/>
          </p:nvPr>
        </p:nvSpPr>
        <p:spPr>
          <a:xfrm>
            <a:off x="4389120" y="2395728"/>
            <a:ext cx="7013448" cy="1627632"/>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accent6"/>
              </a:buClr>
              <a:buSzPts val="3300"/>
              <a:buFont typeface="Arial"/>
              <a:buNone/>
              <a:defRPr sz="33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7"/>
          <p:cNvSpPr txBox="1">
            <a:spLocks noGrp="1"/>
          </p:cNvSpPr>
          <p:nvPr>
            <p:ph type="body" idx="1"/>
          </p:nvPr>
        </p:nvSpPr>
        <p:spPr>
          <a:xfrm>
            <a:off x="3611880" y="1984248"/>
            <a:ext cx="768096" cy="1627632"/>
          </a:xfrm>
          <a:prstGeom prst="rect">
            <a:avLst/>
          </a:prstGeom>
          <a:noFill/>
          <a:ln>
            <a:noFill/>
          </a:ln>
        </p:spPr>
        <p:txBody>
          <a:bodyPr spcFirstLastPara="1" wrap="square" lIns="91425" tIns="45700" rIns="91425" bIns="54850" anchor="t" anchorCtr="0">
            <a:noAutofit/>
          </a:bodyPr>
          <a:lstStyle>
            <a:lvl1pPr marL="457200" lvl="0" indent="-228600" algn="l">
              <a:lnSpc>
                <a:spcPct val="100000"/>
              </a:lnSpc>
              <a:spcBef>
                <a:spcPts val="360"/>
              </a:spcBef>
              <a:spcAft>
                <a:spcPts val="0"/>
              </a:spcAft>
              <a:buClr>
                <a:schemeClr val="accent6"/>
              </a:buClr>
              <a:buSzPts val="10000"/>
              <a:buNone/>
              <a:defRPr sz="10000" b="1"/>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7"/>
          <p:cNvSpPr txBox="1">
            <a:spLocks noGrp="1"/>
          </p:cNvSpPr>
          <p:nvPr>
            <p:ph type="body" idx="2"/>
          </p:nvPr>
        </p:nvSpPr>
        <p:spPr>
          <a:xfrm>
            <a:off x="4389120" y="4308475"/>
            <a:ext cx="3932238" cy="58896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360"/>
              </a:spcBef>
              <a:spcAft>
                <a:spcPts val="0"/>
              </a:spcAft>
              <a:buClr>
                <a:schemeClr val="accent6"/>
              </a:buClr>
              <a:buSzPts val="2400"/>
              <a:buNone/>
              <a:defRPr sz="24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p7"/>
          <p:cNvSpPr txBox="1">
            <a:spLocks noGrp="1"/>
          </p:cNvSpPr>
          <p:nvPr>
            <p:ph type="body" idx="3"/>
          </p:nvPr>
        </p:nvSpPr>
        <p:spPr>
          <a:xfrm>
            <a:off x="9500616" y="3209544"/>
            <a:ext cx="768096" cy="1627632"/>
          </a:xfrm>
          <a:prstGeom prst="rect">
            <a:avLst/>
          </a:prstGeom>
          <a:noFill/>
          <a:ln>
            <a:noFill/>
          </a:ln>
        </p:spPr>
        <p:txBody>
          <a:bodyPr spcFirstLastPara="1" wrap="square" lIns="91425" tIns="45700" rIns="91425" bIns="54850" anchor="t" anchorCtr="0">
            <a:noAutofit/>
          </a:bodyPr>
          <a:lstStyle>
            <a:lvl1pPr marL="457200" lvl="0" indent="-228600" algn="l">
              <a:lnSpc>
                <a:spcPct val="100000"/>
              </a:lnSpc>
              <a:spcBef>
                <a:spcPts val="360"/>
              </a:spcBef>
              <a:spcAft>
                <a:spcPts val="0"/>
              </a:spcAft>
              <a:buClr>
                <a:schemeClr val="accent6"/>
              </a:buClr>
              <a:buSzPts val="10000"/>
              <a:buNone/>
              <a:defRPr sz="10000" b="1"/>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7" descr="preencoded.png"/>
          <p:cNvSpPr/>
          <p:nvPr/>
        </p:nvSpPr>
        <p:spPr>
          <a:xfrm>
            <a:off x="-7117" y="0"/>
            <a:ext cx="2550985" cy="6858000"/>
          </a:xfrm>
          <a:custGeom>
            <a:avLst/>
            <a:gdLst/>
            <a:ahLst/>
            <a:cxnLst/>
            <a:rect l="l" t="t" r="r" b="b"/>
            <a:pathLst>
              <a:path w="2550985" h="6858000" extrusionOk="0">
                <a:moveTo>
                  <a:pt x="2550985" y="0"/>
                </a:moveTo>
                <a:lnTo>
                  <a:pt x="0" y="0"/>
                </a:lnTo>
                <a:lnTo>
                  <a:pt x="0" y="6858000"/>
                </a:lnTo>
                <a:lnTo>
                  <a:pt x="2550985" y="6858000"/>
                </a:lnTo>
                <a:lnTo>
                  <a:pt x="2550985" y="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56" name="Google Shape;56;p7"/>
          <p:cNvSpPr/>
          <p:nvPr/>
        </p:nvSpPr>
        <p:spPr>
          <a:xfrm>
            <a:off x="-9415" y="0"/>
            <a:ext cx="2548591" cy="2555628"/>
          </a:xfrm>
          <a:custGeom>
            <a:avLst/>
            <a:gdLst/>
            <a:ahLst/>
            <a:cxnLst/>
            <a:rect l="l" t="t" r="r" b="b"/>
            <a:pathLst>
              <a:path w="2548591" h="2555628" extrusionOk="0">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57" name="Google Shape;57;p7" descr="preencoded.png"/>
          <p:cNvSpPr/>
          <p:nvPr/>
        </p:nvSpPr>
        <p:spPr>
          <a:xfrm>
            <a:off x="2543868" y="0"/>
            <a:ext cx="2560340" cy="2560340"/>
          </a:xfrm>
          <a:custGeom>
            <a:avLst/>
            <a:gdLst/>
            <a:ahLst/>
            <a:cxnLst/>
            <a:rect l="l" t="t" r="r" b="b"/>
            <a:pathLst>
              <a:path w="2560340" h="2560340" extrusionOk="0">
                <a:moveTo>
                  <a:pt x="0" y="2560340"/>
                </a:moveTo>
                <a:cubicBezTo>
                  <a:pt x="1414079" y="2560340"/>
                  <a:pt x="2560340" y="1414079"/>
                  <a:pt x="2560340" y="0"/>
                </a:cubicBezTo>
                <a:lnTo>
                  <a:pt x="0" y="0"/>
                </a:lnTo>
                <a:lnTo>
                  <a:pt x="0" y="256034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58" name="Google Shape;58;p7"/>
          <p:cNvSpPr/>
          <p:nvPr/>
        </p:nvSpPr>
        <p:spPr>
          <a:xfrm flipH="1">
            <a:off x="2535251" y="4308466"/>
            <a:ext cx="2550984" cy="2560441"/>
          </a:xfrm>
          <a:custGeom>
            <a:avLst/>
            <a:gdLst/>
            <a:ahLst/>
            <a:cxnLst/>
            <a:rect l="l" t="t" r="r" b="b"/>
            <a:pathLst>
              <a:path w="1079" h="1083" extrusionOk="0">
                <a:moveTo>
                  <a:pt x="0" y="1083"/>
                </a:moveTo>
                <a:lnTo>
                  <a:pt x="1079" y="1083"/>
                </a:lnTo>
                <a:lnTo>
                  <a:pt x="1079" y="0"/>
                </a:lnTo>
                <a:lnTo>
                  <a:pt x="0" y="1083"/>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59" name="Google Shape;59;p7"/>
          <p:cNvSpPr/>
          <p:nvPr/>
        </p:nvSpPr>
        <p:spPr>
          <a:xfrm flipH="1">
            <a:off x="-10617" y="4308466"/>
            <a:ext cx="2550984" cy="2560441"/>
          </a:xfrm>
          <a:custGeom>
            <a:avLst/>
            <a:gdLst/>
            <a:ahLst/>
            <a:cxnLst/>
            <a:rect l="l" t="t" r="r" b="b"/>
            <a:pathLst>
              <a:path w="1079" h="1083" extrusionOk="0">
                <a:moveTo>
                  <a:pt x="0" y="1083"/>
                </a:moveTo>
                <a:lnTo>
                  <a:pt x="1079" y="1083"/>
                </a:lnTo>
                <a:lnTo>
                  <a:pt x="1079" y="0"/>
                </a:lnTo>
                <a:lnTo>
                  <a:pt x="0" y="1083"/>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60" name="Google Shape;60;p7"/>
          <p:cNvSpPr txBox="1">
            <a:spLocks noGrp="1"/>
          </p:cNvSpPr>
          <p:nvPr>
            <p:ph type="sldNum" idx="12"/>
          </p:nvPr>
        </p:nvSpPr>
        <p:spPr>
          <a:xfrm>
            <a:off x="10945368" y="457200"/>
            <a:ext cx="987552" cy="27432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8"/>
          <p:cNvSpPr/>
          <p:nvPr/>
        </p:nvSpPr>
        <p:spPr>
          <a:xfrm>
            <a:off x="1" y="0"/>
            <a:ext cx="2242827" cy="2102966"/>
          </a:xfrm>
          <a:custGeom>
            <a:avLst/>
            <a:gdLst/>
            <a:ahLst/>
            <a:cxnLst/>
            <a:rect l="l" t="t" r="r" b="b"/>
            <a:pathLst>
              <a:path w="2242827" h="2102966" extrusionOk="0">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rgbClr val="EDF2F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63" name="Google Shape;63;p8"/>
          <p:cNvSpPr/>
          <p:nvPr/>
        </p:nvSpPr>
        <p:spPr>
          <a:xfrm rot="10800000">
            <a:off x="9949173" y="4755034"/>
            <a:ext cx="2242827" cy="2102966"/>
          </a:xfrm>
          <a:custGeom>
            <a:avLst/>
            <a:gdLst/>
            <a:ahLst/>
            <a:cxnLst/>
            <a:rect l="l" t="t" r="r" b="b"/>
            <a:pathLst>
              <a:path w="2242827" h="2102966" extrusionOk="0">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rgbClr val="EDF2F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64" name="Google Shape;64;p8"/>
          <p:cNvSpPr txBox="1">
            <a:spLocks noGrp="1"/>
          </p:cNvSpPr>
          <p:nvPr>
            <p:ph type="ftr" idx="11"/>
          </p:nvPr>
        </p:nvSpPr>
        <p:spPr>
          <a:xfrm>
            <a:off x="621792" y="457200"/>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8"/>
          <p:cNvSpPr txBox="1">
            <a:spLocks noGrp="1"/>
          </p:cNvSpPr>
          <p:nvPr>
            <p:ph type="sldNum" idx="12"/>
          </p:nvPr>
        </p:nvSpPr>
        <p:spPr>
          <a:xfrm>
            <a:off x="10945368" y="457200"/>
            <a:ext cx="987552" cy="27432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66"/>
        <p:cNvGrpSpPr/>
        <p:nvPr/>
      </p:nvGrpSpPr>
      <p:grpSpPr>
        <a:xfrm>
          <a:off x="0" y="0"/>
          <a:ext cx="0" cy="0"/>
          <a:chOff x="0" y="0"/>
          <a:chExt cx="0" cy="0"/>
        </a:xfrm>
      </p:grpSpPr>
      <p:sp>
        <p:nvSpPr>
          <p:cNvPr id="67" name="Google Shape;67;p9"/>
          <p:cNvSpPr txBox="1">
            <a:spLocks noGrp="1"/>
          </p:cNvSpPr>
          <p:nvPr>
            <p:ph type="title"/>
          </p:nvPr>
        </p:nvSpPr>
        <p:spPr>
          <a:xfrm>
            <a:off x="3986784" y="1243584"/>
            <a:ext cx="8165592" cy="768096"/>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accent6"/>
              </a:buClr>
              <a:buSzPts val="4400"/>
              <a:buFont typeface="Arial Blac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9" descr="preencoded.png"/>
          <p:cNvSpPr/>
          <p:nvPr/>
        </p:nvSpPr>
        <p:spPr>
          <a:xfrm>
            <a:off x="-5568" y="-2784"/>
            <a:ext cx="3443288" cy="6891337"/>
          </a:xfrm>
          <a:custGeom>
            <a:avLst/>
            <a:gdLst/>
            <a:ahLst/>
            <a:cxnLst/>
            <a:rect l="l" t="t" r="r" b="b"/>
            <a:pathLst>
              <a:path w="3443288" h="6891337" extrusionOk="0">
                <a:moveTo>
                  <a:pt x="3443288" y="0"/>
                </a:moveTo>
                <a:lnTo>
                  <a:pt x="0" y="0"/>
                </a:lnTo>
                <a:lnTo>
                  <a:pt x="0" y="6891338"/>
                </a:lnTo>
                <a:lnTo>
                  <a:pt x="3443288" y="6891338"/>
                </a:lnTo>
                <a:lnTo>
                  <a:pt x="3443288"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pic>
        <p:nvPicPr>
          <p:cNvPr id="69" name="Google Shape;69;p9" descr="preencoded.png"/>
          <p:cNvPicPr preferRelativeResize="0"/>
          <p:nvPr/>
        </p:nvPicPr>
        <p:blipFill rotWithShape="1">
          <a:blip r:embed="rId2">
            <a:alphaModFix/>
          </a:blip>
          <a:srcRect/>
          <a:stretch/>
        </p:blipFill>
        <p:spPr>
          <a:xfrm>
            <a:off x="1703311" y="-2784"/>
            <a:ext cx="1734410" cy="5167313"/>
          </a:xfrm>
          <a:prstGeom prst="rect">
            <a:avLst/>
          </a:prstGeom>
          <a:noFill/>
          <a:ln>
            <a:noFill/>
          </a:ln>
        </p:spPr>
      </p:pic>
      <p:sp>
        <p:nvSpPr>
          <p:cNvPr id="70" name="Google Shape;70;p9"/>
          <p:cNvSpPr/>
          <p:nvPr/>
        </p:nvSpPr>
        <p:spPr>
          <a:xfrm>
            <a:off x="1721621" y="-2784"/>
            <a:ext cx="1716115" cy="1720853"/>
          </a:xfrm>
          <a:custGeom>
            <a:avLst/>
            <a:gdLst/>
            <a:ahLst/>
            <a:cxnLst/>
            <a:rect l="l" t="t" r="r" b="b"/>
            <a:pathLst>
              <a:path w="1716115" h="1720853" extrusionOk="0">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lt1">
              <a:alpha val="98823"/>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71" name="Google Shape;71;p9" descr="preencoded.png"/>
          <p:cNvSpPr/>
          <p:nvPr/>
        </p:nvSpPr>
        <p:spPr>
          <a:xfrm>
            <a:off x="-5568" y="3440504"/>
            <a:ext cx="3443288" cy="3448050"/>
          </a:xfrm>
          <a:custGeom>
            <a:avLst/>
            <a:gdLst/>
            <a:ahLst/>
            <a:cxnLst/>
            <a:rect l="l" t="t" r="r" b="b"/>
            <a:pathLst>
              <a:path w="3443288" h="3448050" extrusionOk="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pic>
        <p:nvPicPr>
          <p:cNvPr id="72" name="Google Shape;72;p9" descr="preencoded.png"/>
          <p:cNvPicPr preferRelativeResize="0"/>
          <p:nvPr/>
        </p:nvPicPr>
        <p:blipFill rotWithShape="1">
          <a:blip r:embed="rId3">
            <a:alphaModFix/>
          </a:blip>
          <a:srcRect/>
          <a:stretch/>
        </p:blipFill>
        <p:spPr>
          <a:xfrm>
            <a:off x="1718457" y="3440504"/>
            <a:ext cx="1719263" cy="1724025"/>
          </a:xfrm>
          <a:prstGeom prst="rect">
            <a:avLst/>
          </a:prstGeom>
          <a:noFill/>
          <a:ln>
            <a:noFill/>
          </a:ln>
        </p:spPr>
      </p:pic>
      <p:sp>
        <p:nvSpPr>
          <p:cNvPr id="73" name="Google Shape;73;p9"/>
          <p:cNvSpPr txBox="1">
            <a:spLocks noGrp="1"/>
          </p:cNvSpPr>
          <p:nvPr>
            <p:ph type="body" idx="1"/>
          </p:nvPr>
        </p:nvSpPr>
        <p:spPr>
          <a:xfrm>
            <a:off x="3977640" y="2330704"/>
            <a:ext cx="3822192" cy="41148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0"/>
              </a:spcBef>
              <a:spcAft>
                <a:spcPts val="0"/>
              </a:spcAft>
              <a:buClr>
                <a:schemeClr val="accent6"/>
              </a:buClr>
              <a:buSzPts val="1800"/>
              <a:buNone/>
              <a:defRPr sz="1800" b="1" cap="none">
                <a:latin typeface="Arial"/>
                <a:ea typeface="Arial"/>
                <a:cs typeface="Arial"/>
                <a:sym typeface="Arial"/>
              </a:defRPr>
            </a:lvl1pPr>
            <a:lvl2pPr marL="914400" lvl="1" indent="-228600" algn="l">
              <a:lnSpc>
                <a:spcPct val="100000"/>
              </a:lnSpc>
              <a:spcBef>
                <a:spcPts val="360"/>
              </a:spcBef>
              <a:spcAft>
                <a:spcPts val="0"/>
              </a:spcAft>
              <a:buClr>
                <a:schemeClr val="accent6"/>
              </a:buClr>
              <a:buSzPts val="2000"/>
              <a:buNone/>
              <a:defRPr sz="2000" b="1"/>
            </a:lvl2pPr>
            <a:lvl3pPr marL="1371600" lvl="2" indent="-228600" algn="l">
              <a:lnSpc>
                <a:spcPct val="100000"/>
              </a:lnSpc>
              <a:spcBef>
                <a:spcPts val="360"/>
              </a:spcBef>
              <a:spcAft>
                <a:spcPts val="0"/>
              </a:spcAft>
              <a:buClr>
                <a:schemeClr val="accent6"/>
              </a:buClr>
              <a:buSzPts val="1800"/>
              <a:buNone/>
              <a:defRPr sz="1800" b="1"/>
            </a:lvl3pPr>
            <a:lvl4pPr marL="1828800" lvl="3" indent="-228600" algn="l">
              <a:lnSpc>
                <a:spcPct val="100000"/>
              </a:lnSpc>
              <a:spcBef>
                <a:spcPts val="360"/>
              </a:spcBef>
              <a:spcAft>
                <a:spcPts val="0"/>
              </a:spcAft>
              <a:buClr>
                <a:schemeClr val="accent6"/>
              </a:buClr>
              <a:buSzPts val="1600"/>
              <a:buNone/>
              <a:defRPr sz="1600" b="1"/>
            </a:lvl4pPr>
            <a:lvl5pPr marL="2286000" lvl="4" indent="-228600" algn="l">
              <a:lnSpc>
                <a:spcPct val="100000"/>
              </a:lnSpc>
              <a:spcBef>
                <a:spcPts val="360"/>
              </a:spcBef>
              <a:spcAft>
                <a:spcPts val="0"/>
              </a:spcAft>
              <a:buClr>
                <a:schemeClr val="accent6"/>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74" name="Google Shape;74;p9"/>
          <p:cNvSpPr txBox="1">
            <a:spLocks noGrp="1"/>
          </p:cNvSpPr>
          <p:nvPr>
            <p:ph type="body" idx="2"/>
          </p:nvPr>
        </p:nvSpPr>
        <p:spPr>
          <a:xfrm>
            <a:off x="3685032" y="2877312"/>
            <a:ext cx="3741928" cy="3684588"/>
          </a:xfrm>
          <a:prstGeom prst="rect">
            <a:avLst/>
          </a:prstGeom>
          <a:noFill/>
          <a:ln>
            <a:noFill/>
          </a:ln>
        </p:spPr>
        <p:txBody>
          <a:bodyPr spcFirstLastPara="1" wrap="square" lIns="45700" tIns="45700" rIns="45700" bIns="45700" anchor="t" anchorCtr="0">
            <a:noAutofit/>
          </a:bodyPr>
          <a:lstStyle>
            <a:lvl1pPr marL="457200" lvl="0" indent="-323850" algn="l">
              <a:lnSpc>
                <a:spcPct val="100000"/>
              </a:lnSpc>
              <a:spcBef>
                <a:spcPts val="360"/>
              </a:spcBef>
              <a:spcAft>
                <a:spcPts val="0"/>
              </a:spcAft>
              <a:buClr>
                <a:schemeClr val="accent6"/>
              </a:buClr>
              <a:buSzPts val="1500"/>
              <a:buChar char="•"/>
              <a:defRPr sz="1500"/>
            </a:lvl1pPr>
            <a:lvl2pPr marL="914400" lvl="1" indent="-311150" algn="l">
              <a:lnSpc>
                <a:spcPct val="100000"/>
              </a:lnSpc>
              <a:spcBef>
                <a:spcPts val="360"/>
              </a:spcBef>
              <a:spcAft>
                <a:spcPts val="0"/>
              </a:spcAft>
              <a:buClr>
                <a:schemeClr val="accent6"/>
              </a:buClr>
              <a:buSzPts val="1300"/>
              <a:buChar char="•"/>
              <a:defRPr sz="1300"/>
            </a:lvl2pPr>
            <a:lvl3pPr marL="1371600" lvl="2" indent="-304800" algn="l">
              <a:lnSpc>
                <a:spcPct val="100000"/>
              </a:lnSpc>
              <a:spcBef>
                <a:spcPts val="360"/>
              </a:spcBef>
              <a:spcAft>
                <a:spcPts val="0"/>
              </a:spcAft>
              <a:buClr>
                <a:schemeClr val="accent6"/>
              </a:buClr>
              <a:buSzPts val="1200"/>
              <a:buChar char="•"/>
              <a:defRPr sz="1200"/>
            </a:lvl3pPr>
            <a:lvl4pPr marL="1828800" lvl="3" indent="-304800" algn="l">
              <a:lnSpc>
                <a:spcPct val="100000"/>
              </a:lnSpc>
              <a:spcBef>
                <a:spcPts val="360"/>
              </a:spcBef>
              <a:spcAft>
                <a:spcPts val="0"/>
              </a:spcAft>
              <a:buClr>
                <a:schemeClr val="accent6"/>
              </a:buClr>
              <a:buSzPts val="1200"/>
              <a:buChar char="•"/>
              <a:defRPr sz="1200"/>
            </a:lvl4pPr>
            <a:lvl5pPr marL="2286000" lvl="4" indent="-304800" algn="l">
              <a:lnSpc>
                <a:spcPct val="100000"/>
              </a:lnSpc>
              <a:spcBef>
                <a:spcPts val="360"/>
              </a:spcBef>
              <a:spcAft>
                <a:spcPts val="0"/>
              </a:spcAft>
              <a:buClr>
                <a:schemeClr val="accent6"/>
              </a:buClr>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9"/>
          <p:cNvSpPr txBox="1">
            <a:spLocks noGrp="1"/>
          </p:cNvSpPr>
          <p:nvPr>
            <p:ph type="body" idx="3"/>
          </p:nvPr>
        </p:nvSpPr>
        <p:spPr>
          <a:xfrm>
            <a:off x="8046720" y="2330704"/>
            <a:ext cx="3822192" cy="41148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0"/>
              </a:spcBef>
              <a:spcAft>
                <a:spcPts val="0"/>
              </a:spcAft>
              <a:buClr>
                <a:schemeClr val="accent6"/>
              </a:buClr>
              <a:buSzPts val="1800"/>
              <a:buNone/>
              <a:defRPr sz="1800" b="1" cap="none">
                <a:latin typeface="Arial"/>
                <a:ea typeface="Arial"/>
                <a:cs typeface="Arial"/>
                <a:sym typeface="Arial"/>
              </a:defRPr>
            </a:lvl1pPr>
            <a:lvl2pPr marL="914400" lvl="1" indent="-228600" algn="l">
              <a:lnSpc>
                <a:spcPct val="100000"/>
              </a:lnSpc>
              <a:spcBef>
                <a:spcPts val="360"/>
              </a:spcBef>
              <a:spcAft>
                <a:spcPts val="0"/>
              </a:spcAft>
              <a:buClr>
                <a:schemeClr val="accent6"/>
              </a:buClr>
              <a:buSzPts val="2000"/>
              <a:buNone/>
              <a:defRPr sz="2000" b="1"/>
            </a:lvl2pPr>
            <a:lvl3pPr marL="1371600" lvl="2" indent="-228600" algn="l">
              <a:lnSpc>
                <a:spcPct val="100000"/>
              </a:lnSpc>
              <a:spcBef>
                <a:spcPts val="360"/>
              </a:spcBef>
              <a:spcAft>
                <a:spcPts val="0"/>
              </a:spcAft>
              <a:buClr>
                <a:schemeClr val="accent6"/>
              </a:buClr>
              <a:buSzPts val="1800"/>
              <a:buNone/>
              <a:defRPr sz="1800" b="1"/>
            </a:lvl3pPr>
            <a:lvl4pPr marL="1828800" lvl="3" indent="-228600" algn="l">
              <a:lnSpc>
                <a:spcPct val="100000"/>
              </a:lnSpc>
              <a:spcBef>
                <a:spcPts val="360"/>
              </a:spcBef>
              <a:spcAft>
                <a:spcPts val="0"/>
              </a:spcAft>
              <a:buClr>
                <a:schemeClr val="accent6"/>
              </a:buClr>
              <a:buSzPts val="1600"/>
              <a:buNone/>
              <a:defRPr sz="1600" b="1"/>
            </a:lvl4pPr>
            <a:lvl5pPr marL="2286000" lvl="4" indent="-228600" algn="l">
              <a:lnSpc>
                <a:spcPct val="100000"/>
              </a:lnSpc>
              <a:spcBef>
                <a:spcPts val="360"/>
              </a:spcBef>
              <a:spcAft>
                <a:spcPts val="0"/>
              </a:spcAft>
              <a:buClr>
                <a:schemeClr val="accent6"/>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76" name="Google Shape;76;p9"/>
          <p:cNvSpPr txBox="1">
            <a:spLocks noGrp="1"/>
          </p:cNvSpPr>
          <p:nvPr>
            <p:ph type="body" idx="4"/>
          </p:nvPr>
        </p:nvSpPr>
        <p:spPr>
          <a:xfrm>
            <a:off x="7754112" y="2877312"/>
            <a:ext cx="3741928" cy="3684588"/>
          </a:xfrm>
          <a:prstGeom prst="rect">
            <a:avLst/>
          </a:prstGeom>
          <a:noFill/>
          <a:ln>
            <a:noFill/>
          </a:ln>
        </p:spPr>
        <p:txBody>
          <a:bodyPr spcFirstLastPara="1" wrap="square" lIns="45700" tIns="45700" rIns="45700" bIns="45700" anchor="t" anchorCtr="0">
            <a:noAutofit/>
          </a:bodyPr>
          <a:lstStyle>
            <a:lvl1pPr marL="457200" lvl="0" indent="-323850" algn="l">
              <a:lnSpc>
                <a:spcPct val="100000"/>
              </a:lnSpc>
              <a:spcBef>
                <a:spcPts val="360"/>
              </a:spcBef>
              <a:spcAft>
                <a:spcPts val="0"/>
              </a:spcAft>
              <a:buClr>
                <a:schemeClr val="accent6"/>
              </a:buClr>
              <a:buSzPts val="1500"/>
              <a:buChar char="•"/>
              <a:defRPr sz="1500"/>
            </a:lvl1pPr>
            <a:lvl2pPr marL="914400" lvl="1" indent="-311150" algn="l">
              <a:lnSpc>
                <a:spcPct val="100000"/>
              </a:lnSpc>
              <a:spcBef>
                <a:spcPts val="360"/>
              </a:spcBef>
              <a:spcAft>
                <a:spcPts val="0"/>
              </a:spcAft>
              <a:buClr>
                <a:schemeClr val="accent6"/>
              </a:buClr>
              <a:buSzPts val="1300"/>
              <a:buChar char="•"/>
              <a:defRPr sz="1300"/>
            </a:lvl2pPr>
            <a:lvl3pPr marL="1371600" lvl="2" indent="-304800" algn="l">
              <a:lnSpc>
                <a:spcPct val="100000"/>
              </a:lnSpc>
              <a:spcBef>
                <a:spcPts val="360"/>
              </a:spcBef>
              <a:spcAft>
                <a:spcPts val="0"/>
              </a:spcAft>
              <a:buClr>
                <a:schemeClr val="accent6"/>
              </a:buClr>
              <a:buSzPts val="1200"/>
              <a:buChar char="•"/>
              <a:defRPr sz="1200"/>
            </a:lvl3pPr>
            <a:lvl4pPr marL="1828800" lvl="3" indent="-304800" algn="l">
              <a:lnSpc>
                <a:spcPct val="100000"/>
              </a:lnSpc>
              <a:spcBef>
                <a:spcPts val="360"/>
              </a:spcBef>
              <a:spcAft>
                <a:spcPts val="0"/>
              </a:spcAft>
              <a:buClr>
                <a:schemeClr val="accent6"/>
              </a:buClr>
              <a:buSzPts val="1200"/>
              <a:buChar char="•"/>
              <a:defRPr sz="1200"/>
            </a:lvl4pPr>
            <a:lvl5pPr marL="2286000" lvl="4" indent="-304800" algn="l">
              <a:lnSpc>
                <a:spcPct val="100000"/>
              </a:lnSpc>
              <a:spcBef>
                <a:spcPts val="360"/>
              </a:spcBef>
              <a:spcAft>
                <a:spcPts val="0"/>
              </a:spcAft>
              <a:buClr>
                <a:schemeClr val="accent6"/>
              </a:buClr>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9"/>
          <p:cNvSpPr txBox="1">
            <a:spLocks noGrp="1"/>
          </p:cNvSpPr>
          <p:nvPr>
            <p:ph type="sldNum" idx="12"/>
          </p:nvPr>
        </p:nvSpPr>
        <p:spPr>
          <a:xfrm>
            <a:off x="10945368" y="457200"/>
            <a:ext cx="987552" cy="27432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ummary">
  <p:cSld name="Summary">
    <p:spTree>
      <p:nvGrpSpPr>
        <p:cNvPr id="1" name="Shape 78"/>
        <p:cNvGrpSpPr/>
        <p:nvPr/>
      </p:nvGrpSpPr>
      <p:grpSpPr>
        <a:xfrm>
          <a:off x="0" y="0"/>
          <a:ext cx="0" cy="0"/>
          <a:chOff x="0" y="0"/>
          <a:chExt cx="0" cy="0"/>
        </a:xfrm>
      </p:grpSpPr>
      <p:sp>
        <p:nvSpPr>
          <p:cNvPr id="79" name="Google Shape;79;p10" descr="preencoded.png"/>
          <p:cNvSpPr/>
          <p:nvPr/>
        </p:nvSpPr>
        <p:spPr>
          <a:xfrm>
            <a:off x="8758238" y="-14287"/>
            <a:ext cx="3433763" cy="3452812"/>
          </a:xfrm>
          <a:custGeom>
            <a:avLst/>
            <a:gdLst/>
            <a:ahLst/>
            <a:cxnLst/>
            <a:rect l="l" t="t" r="r" b="b"/>
            <a:pathLst>
              <a:path w="3433763" h="3452812" extrusionOk="0">
                <a:moveTo>
                  <a:pt x="3433763" y="0"/>
                </a:moveTo>
                <a:lnTo>
                  <a:pt x="3433763" y="3452813"/>
                </a:lnTo>
                <a:lnTo>
                  <a:pt x="0" y="3452813"/>
                </a:lnTo>
                <a:cubicBezTo>
                  <a:pt x="0" y="1545912"/>
                  <a:pt x="1537383" y="0"/>
                  <a:pt x="3433763"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80" name="Google Shape;80;p10" descr="preencoded.png"/>
          <p:cNvSpPr/>
          <p:nvPr/>
        </p:nvSpPr>
        <p:spPr>
          <a:xfrm>
            <a:off x="8758238" y="3438525"/>
            <a:ext cx="3433763" cy="3433762"/>
          </a:xfrm>
          <a:custGeom>
            <a:avLst/>
            <a:gdLst/>
            <a:ahLst/>
            <a:cxnLst/>
            <a:rect l="l" t="t" r="r" b="b"/>
            <a:pathLst>
              <a:path w="3433763" h="3433762" extrusionOk="0">
                <a:moveTo>
                  <a:pt x="0" y="0"/>
                </a:moveTo>
                <a:lnTo>
                  <a:pt x="3433763" y="0"/>
                </a:lnTo>
                <a:lnTo>
                  <a:pt x="3433763" y="3433763"/>
                </a:lnTo>
                <a:cubicBezTo>
                  <a:pt x="1537383" y="3433763"/>
                  <a:pt x="0" y="1896380"/>
                  <a:pt x="0"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81" name="Google Shape;81;p10" descr="preencoded.png"/>
          <p:cNvSpPr/>
          <p:nvPr/>
        </p:nvSpPr>
        <p:spPr>
          <a:xfrm rot="10800000" flipH="1">
            <a:off x="9991725" y="1247775"/>
            <a:ext cx="2200275" cy="2181225"/>
          </a:xfrm>
          <a:custGeom>
            <a:avLst/>
            <a:gdLst/>
            <a:ahLst/>
            <a:cxnLst/>
            <a:rect l="l" t="t" r="r" b="b"/>
            <a:pathLst>
              <a:path w="2200275" h="2181225" extrusionOk="0">
                <a:moveTo>
                  <a:pt x="0" y="0"/>
                </a:moveTo>
                <a:cubicBezTo>
                  <a:pt x="0" y="1204689"/>
                  <a:pt x="985061" y="2181225"/>
                  <a:pt x="2200275" y="2181225"/>
                </a:cubicBezTo>
                <a:lnTo>
                  <a:pt x="2200275" y="0"/>
                </a:lnTo>
                <a:lnTo>
                  <a:pt x="0" y="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82" name="Google Shape;82;p10" descr="preencoded.png"/>
          <p:cNvSpPr/>
          <p:nvPr/>
        </p:nvSpPr>
        <p:spPr>
          <a:xfrm rot="10800000" flipH="1">
            <a:off x="-20086" y="4580051"/>
            <a:ext cx="2277948" cy="2277948"/>
          </a:xfrm>
          <a:custGeom>
            <a:avLst/>
            <a:gdLst/>
            <a:ahLst/>
            <a:cxnLst/>
            <a:rect l="l" t="t" r="r" b="b"/>
            <a:pathLst>
              <a:path w="2277948" h="2277948" extrusionOk="0">
                <a:moveTo>
                  <a:pt x="0" y="2277948"/>
                </a:moveTo>
                <a:cubicBezTo>
                  <a:pt x="1258034" y="2277948"/>
                  <a:pt x="2277948" y="1258034"/>
                  <a:pt x="2277948" y="0"/>
                </a:cubicBezTo>
                <a:lnTo>
                  <a:pt x="0" y="0"/>
                </a:lnTo>
                <a:lnTo>
                  <a:pt x="0" y="227794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pic>
        <p:nvPicPr>
          <p:cNvPr id="83" name="Google Shape;83;p10" descr="preencoded.png"/>
          <p:cNvPicPr preferRelativeResize="0"/>
          <p:nvPr/>
        </p:nvPicPr>
        <p:blipFill rotWithShape="1">
          <a:blip r:embed="rId2">
            <a:alphaModFix/>
          </a:blip>
          <a:srcRect/>
          <a:stretch/>
        </p:blipFill>
        <p:spPr>
          <a:xfrm>
            <a:off x="9991886" y="3441269"/>
            <a:ext cx="2200114" cy="2200114"/>
          </a:xfrm>
          <a:prstGeom prst="rect">
            <a:avLst/>
          </a:prstGeom>
          <a:noFill/>
          <a:ln>
            <a:noFill/>
          </a:ln>
        </p:spPr>
      </p:pic>
      <p:sp>
        <p:nvSpPr>
          <p:cNvPr id="84" name="Google Shape;84;p10" descr="preencoded.png"/>
          <p:cNvSpPr/>
          <p:nvPr/>
        </p:nvSpPr>
        <p:spPr>
          <a:xfrm>
            <a:off x="1707959" y="5667616"/>
            <a:ext cx="775021" cy="775021"/>
          </a:xfrm>
          <a:custGeom>
            <a:avLst/>
            <a:gdLst/>
            <a:ahLst/>
            <a:cxnLst/>
            <a:rect l="l" t="t" r="r" b="b"/>
            <a:pathLst>
              <a:path w="775021" h="775021" extrusionOk="0">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85" name="Google Shape;85;p10"/>
          <p:cNvSpPr txBox="1">
            <a:spLocks noGrp="1"/>
          </p:cNvSpPr>
          <p:nvPr>
            <p:ph type="title"/>
          </p:nvPr>
        </p:nvSpPr>
        <p:spPr>
          <a:xfrm>
            <a:off x="1508760" y="1883664"/>
            <a:ext cx="6766560" cy="768096"/>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accent6"/>
              </a:buClr>
              <a:buSzPts val="4400"/>
              <a:buFont typeface="Arial Black"/>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10"/>
          <p:cNvSpPr txBox="1">
            <a:spLocks noGrp="1"/>
          </p:cNvSpPr>
          <p:nvPr>
            <p:ph type="body" idx="1"/>
          </p:nvPr>
        </p:nvSpPr>
        <p:spPr>
          <a:xfrm>
            <a:off x="1508760" y="2837688"/>
            <a:ext cx="5879592" cy="2700528"/>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360"/>
              </a:spcBef>
              <a:spcAft>
                <a:spcPts val="0"/>
              </a:spcAft>
              <a:buClr>
                <a:schemeClr val="accent6"/>
              </a:buClr>
              <a:buSzPts val="1500"/>
              <a:buNone/>
              <a:defRPr sz="1500"/>
            </a:lvl1pPr>
            <a:lvl2pPr marL="914400" lvl="1" indent="-323850" algn="l">
              <a:lnSpc>
                <a:spcPct val="100000"/>
              </a:lnSpc>
              <a:spcBef>
                <a:spcPts val="360"/>
              </a:spcBef>
              <a:spcAft>
                <a:spcPts val="0"/>
              </a:spcAft>
              <a:buClr>
                <a:schemeClr val="accent6"/>
              </a:buClr>
              <a:buSzPts val="1500"/>
              <a:buChar char="•"/>
              <a:defRPr sz="1500"/>
            </a:lvl2pPr>
            <a:lvl3pPr marL="1371600" lvl="2" indent="-323850" algn="l">
              <a:lnSpc>
                <a:spcPct val="100000"/>
              </a:lnSpc>
              <a:spcBef>
                <a:spcPts val="360"/>
              </a:spcBef>
              <a:spcAft>
                <a:spcPts val="0"/>
              </a:spcAft>
              <a:buClr>
                <a:schemeClr val="accent6"/>
              </a:buClr>
              <a:buSzPts val="1500"/>
              <a:buChar char="•"/>
              <a:defRPr sz="1500"/>
            </a:lvl3pPr>
            <a:lvl4pPr marL="1828800" lvl="3" indent="-323850" algn="l">
              <a:lnSpc>
                <a:spcPct val="100000"/>
              </a:lnSpc>
              <a:spcBef>
                <a:spcPts val="360"/>
              </a:spcBef>
              <a:spcAft>
                <a:spcPts val="0"/>
              </a:spcAft>
              <a:buClr>
                <a:schemeClr val="accent6"/>
              </a:buClr>
              <a:buSzPts val="1500"/>
              <a:buChar char="•"/>
              <a:defRPr sz="1500"/>
            </a:lvl4pPr>
            <a:lvl5pPr marL="2286000" lvl="4" indent="-323850" algn="l">
              <a:lnSpc>
                <a:spcPct val="100000"/>
              </a:lnSpc>
              <a:spcBef>
                <a:spcPts val="360"/>
              </a:spcBef>
              <a:spcAft>
                <a:spcPts val="0"/>
              </a:spcAft>
              <a:buClr>
                <a:schemeClr val="accent6"/>
              </a:buClr>
              <a:buSzPts val="1500"/>
              <a:buChar char="•"/>
              <a:defRPr sz="15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7" name="Google Shape;87;p10"/>
          <p:cNvSpPr txBox="1">
            <a:spLocks noGrp="1"/>
          </p:cNvSpPr>
          <p:nvPr>
            <p:ph type="sldNum" idx="12"/>
          </p:nvPr>
        </p:nvSpPr>
        <p:spPr>
          <a:xfrm>
            <a:off x="10945368" y="457200"/>
            <a:ext cx="987552" cy="27432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
        <p:nvSpPr>
          <p:cNvPr id="88" name="Google Shape;88;p10"/>
          <p:cNvSpPr txBox="1">
            <a:spLocks noGrp="1"/>
          </p:cNvSpPr>
          <p:nvPr>
            <p:ph type="ftr" idx="11"/>
          </p:nvPr>
        </p:nvSpPr>
        <p:spPr>
          <a:xfrm>
            <a:off x="621792" y="457200"/>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58952" y="1216152"/>
            <a:ext cx="10671048" cy="768096"/>
          </a:xfrm>
          <a:prstGeom prst="rect">
            <a:avLst/>
          </a:prstGeom>
          <a:noFill/>
          <a:ln>
            <a:noFill/>
          </a:ln>
        </p:spPr>
        <p:txBody>
          <a:bodyPr spcFirstLastPara="1" wrap="square" lIns="91425" tIns="45700" rIns="91425" bIns="45700" anchor="t" anchorCtr="0">
            <a:normAutofit/>
          </a:bodyPr>
          <a:lstStyle>
            <a:lvl1pPr marR="0" lvl="0" algn="ctr" rtl="0">
              <a:lnSpc>
                <a:spcPct val="110795"/>
              </a:lnSpc>
              <a:spcBef>
                <a:spcPts val="0"/>
              </a:spcBef>
              <a:spcAft>
                <a:spcPts val="0"/>
              </a:spcAft>
              <a:buClr>
                <a:schemeClr val="accent6"/>
              </a:buClr>
              <a:buSzPts val="4400"/>
              <a:buFont typeface="Arial Black"/>
              <a:buNone/>
              <a:defRPr sz="4400" b="1" i="0" u="none" strike="noStrike" cap="none">
                <a:solidFill>
                  <a:schemeClr val="accent6"/>
                </a:solidFill>
                <a:latin typeface="Arial Black"/>
                <a:ea typeface="Arial Black"/>
                <a:cs typeface="Arial Black"/>
                <a:sym typeface="Arial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758952" y="2103120"/>
            <a:ext cx="10671048"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100000"/>
              </a:lnSpc>
              <a:spcBef>
                <a:spcPts val="360"/>
              </a:spcBef>
              <a:spcAft>
                <a:spcPts val="0"/>
              </a:spcAft>
              <a:buClr>
                <a:schemeClr val="accent6"/>
              </a:buClr>
              <a:buSzPts val="2800"/>
              <a:buFont typeface="Arial"/>
              <a:buChar char="•"/>
              <a:defRPr sz="2800" b="0" i="0" u="none" strike="noStrike" cap="none">
                <a:solidFill>
                  <a:schemeClr val="accent6"/>
                </a:solidFill>
                <a:latin typeface="EB Garamond"/>
                <a:ea typeface="EB Garamond"/>
                <a:cs typeface="EB Garamond"/>
                <a:sym typeface="EB Garamond"/>
              </a:defRPr>
            </a:lvl1pPr>
            <a:lvl2pPr marL="914400" marR="0" lvl="1" indent="-381000" algn="l" rtl="0">
              <a:lnSpc>
                <a:spcPct val="100000"/>
              </a:lnSpc>
              <a:spcBef>
                <a:spcPts val="360"/>
              </a:spcBef>
              <a:spcAft>
                <a:spcPts val="0"/>
              </a:spcAft>
              <a:buClr>
                <a:schemeClr val="accent6"/>
              </a:buClr>
              <a:buSzPts val="2400"/>
              <a:buFont typeface="Arial"/>
              <a:buChar char="•"/>
              <a:defRPr sz="2400" b="0" i="0" u="none" strike="noStrike" cap="none">
                <a:solidFill>
                  <a:schemeClr val="accent6"/>
                </a:solidFill>
                <a:latin typeface="EB Garamond"/>
                <a:ea typeface="EB Garamond"/>
                <a:cs typeface="EB Garamond"/>
                <a:sym typeface="EB Garamond"/>
              </a:defRPr>
            </a:lvl2pPr>
            <a:lvl3pPr marL="1371600" marR="0" lvl="2" indent="-355600" algn="l" rtl="0">
              <a:lnSpc>
                <a:spcPct val="100000"/>
              </a:lnSpc>
              <a:spcBef>
                <a:spcPts val="360"/>
              </a:spcBef>
              <a:spcAft>
                <a:spcPts val="0"/>
              </a:spcAft>
              <a:buClr>
                <a:schemeClr val="accent6"/>
              </a:buClr>
              <a:buSzPts val="2000"/>
              <a:buFont typeface="Arial"/>
              <a:buChar char="•"/>
              <a:defRPr sz="2000" b="0" i="0" u="none" strike="noStrike" cap="none">
                <a:solidFill>
                  <a:schemeClr val="accent6"/>
                </a:solidFill>
                <a:latin typeface="EB Garamond"/>
                <a:ea typeface="EB Garamond"/>
                <a:cs typeface="EB Garamond"/>
                <a:sym typeface="EB Garamond"/>
              </a:defRPr>
            </a:lvl3pPr>
            <a:lvl4pPr marL="1828800" marR="0" lvl="3" indent="-342900" algn="l" rtl="0">
              <a:lnSpc>
                <a:spcPct val="100000"/>
              </a:lnSpc>
              <a:spcBef>
                <a:spcPts val="360"/>
              </a:spcBef>
              <a:spcAft>
                <a:spcPts val="0"/>
              </a:spcAft>
              <a:buClr>
                <a:schemeClr val="accent6"/>
              </a:buClr>
              <a:buSzPts val="1800"/>
              <a:buFont typeface="Arial"/>
              <a:buChar char="•"/>
              <a:defRPr sz="1800" b="0" i="0" u="none" strike="noStrike" cap="none">
                <a:solidFill>
                  <a:schemeClr val="accent6"/>
                </a:solidFill>
                <a:latin typeface="EB Garamond"/>
                <a:ea typeface="EB Garamond"/>
                <a:cs typeface="EB Garamond"/>
                <a:sym typeface="EB Garamond"/>
              </a:defRPr>
            </a:lvl4pPr>
            <a:lvl5pPr marL="2286000" marR="0" lvl="4" indent="-342900" algn="l" rtl="0">
              <a:lnSpc>
                <a:spcPct val="100000"/>
              </a:lnSpc>
              <a:spcBef>
                <a:spcPts val="360"/>
              </a:spcBef>
              <a:spcAft>
                <a:spcPts val="0"/>
              </a:spcAft>
              <a:buClr>
                <a:schemeClr val="accent6"/>
              </a:buClr>
              <a:buSzPts val="1800"/>
              <a:buFont typeface="Arial"/>
              <a:buChar char="•"/>
              <a:defRPr sz="1800" b="0" i="0" u="none" strike="noStrike" cap="none">
                <a:solidFill>
                  <a:schemeClr val="accent6"/>
                </a:solidFill>
                <a:latin typeface="EB Garamond"/>
                <a:ea typeface="EB Garamond"/>
                <a:cs typeface="EB Garamond"/>
                <a:sym typeface="EB Garamond"/>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EB Garamond"/>
                <a:ea typeface="EB Garamond"/>
                <a:cs typeface="EB Garamond"/>
                <a:sym typeface="EB Garamond"/>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EB Garamond"/>
                <a:ea typeface="EB Garamond"/>
                <a:cs typeface="EB Garamond"/>
                <a:sym typeface="EB Garamond"/>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EB Garamond"/>
                <a:ea typeface="EB Garamond"/>
                <a:cs typeface="EB Garamond"/>
                <a:sym typeface="EB Garamond"/>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EB Garamond"/>
                <a:ea typeface="EB Garamond"/>
                <a:cs typeface="EB Garamond"/>
                <a:sym typeface="EB Garamond"/>
              </a:defRPr>
            </a:lvl9pPr>
          </a:lstStyle>
          <a:p>
            <a:endParaRPr/>
          </a:p>
        </p:txBody>
      </p:sp>
      <p:sp>
        <p:nvSpPr>
          <p:cNvPr id="8" name="Google Shape;8;p1"/>
          <p:cNvSpPr txBox="1">
            <a:spLocks noGrp="1"/>
          </p:cNvSpPr>
          <p:nvPr>
            <p:ph type="ftr" idx="11"/>
          </p:nvPr>
        </p:nvSpPr>
        <p:spPr>
          <a:xfrm>
            <a:off x="621792" y="457200"/>
            <a:ext cx="3200400" cy="27432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accent6"/>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EB Garamond"/>
                <a:ea typeface="EB Garamond"/>
                <a:cs typeface="EB Garamond"/>
                <a:sym typeface="EB Garamond"/>
              </a:defRPr>
            </a:lvl2pPr>
            <a:lvl3pPr marR="0" lvl="2" algn="l" rtl="0">
              <a:spcBef>
                <a:spcPts val="0"/>
              </a:spcBef>
              <a:spcAft>
                <a:spcPts val="0"/>
              </a:spcAft>
              <a:buSzPts val="1400"/>
              <a:buNone/>
              <a:defRPr sz="1800" b="0" i="0" u="none" strike="noStrike" cap="none">
                <a:solidFill>
                  <a:schemeClr val="dk1"/>
                </a:solidFill>
                <a:latin typeface="EB Garamond"/>
                <a:ea typeface="EB Garamond"/>
                <a:cs typeface="EB Garamond"/>
                <a:sym typeface="EB Garamond"/>
              </a:defRPr>
            </a:lvl3pPr>
            <a:lvl4pPr marR="0" lvl="3" algn="l" rtl="0">
              <a:spcBef>
                <a:spcPts val="0"/>
              </a:spcBef>
              <a:spcAft>
                <a:spcPts val="0"/>
              </a:spcAft>
              <a:buSzPts val="1400"/>
              <a:buNone/>
              <a:defRPr sz="1800" b="0" i="0" u="none" strike="noStrike" cap="none">
                <a:solidFill>
                  <a:schemeClr val="dk1"/>
                </a:solidFill>
                <a:latin typeface="EB Garamond"/>
                <a:ea typeface="EB Garamond"/>
                <a:cs typeface="EB Garamond"/>
                <a:sym typeface="EB Garamond"/>
              </a:defRPr>
            </a:lvl4pPr>
            <a:lvl5pPr marR="0" lvl="4" algn="l" rtl="0">
              <a:spcBef>
                <a:spcPts val="0"/>
              </a:spcBef>
              <a:spcAft>
                <a:spcPts val="0"/>
              </a:spcAft>
              <a:buSzPts val="1400"/>
              <a:buNone/>
              <a:defRPr sz="1800" b="0" i="0" u="none" strike="noStrike" cap="none">
                <a:solidFill>
                  <a:schemeClr val="dk1"/>
                </a:solidFill>
                <a:latin typeface="EB Garamond"/>
                <a:ea typeface="EB Garamond"/>
                <a:cs typeface="EB Garamond"/>
                <a:sym typeface="EB Garamond"/>
              </a:defRPr>
            </a:lvl5pPr>
            <a:lvl6pPr marR="0" lvl="5" algn="l" rtl="0">
              <a:spcBef>
                <a:spcPts val="0"/>
              </a:spcBef>
              <a:spcAft>
                <a:spcPts val="0"/>
              </a:spcAft>
              <a:buSzPts val="1400"/>
              <a:buNone/>
              <a:defRPr sz="1800" b="0" i="0" u="none" strike="noStrike" cap="none">
                <a:solidFill>
                  <a:schemeClr val="dk1"/>
                </a:solidFill>
                <a:latin typeface="EB Garamond"/>
                <a:ea typeface="EB Garamond"/>
                <a:cs typeface="EB Garamond"/>
                <a:sym typeface="EB Garamond"/>
              </a:defRPr>
            </a:lvl6pPr>
            <a:lvl7pPr marR="0" lvl="6" algn="l" rtl="0">
              <a:spcBef>
                <a:spcPts val="0"/>
              </a:spcBef>
              <a:spcAft>
                <a:spcPts val="0"/>
              </a:spcAft>
              <a:buSzPts val="1400"/>
              <a:buNone/>
              <a:defRPr sz="1800" b="0" i="0" u="none" strike="noStrike" cap="none">
                <a:solidFill>
                  <a:schemeClr val="dk1"/>
                </a:solidFill>
                <a:latin typeface="EB Garamond"/>
                <a:ea typeface="EB Garamond"/>
                <a:cs typeface="EB Garamond"/>
                <a:sym typeface="EB Garamond"/>
              </a:defRPr>
            </a:lvl7pPr>
            <a:lvl8pPr marR="0" lvl="7" algn="l" rtl="0">
              <a:spcBef>
                <a:spcPts val="0"/>
              </a:spcBef>
              <a:spcAft>
                <a:spcPts val="0"/>
              </a:spcAft>
              <a:buSzPts val="1400"/>
              <a:buNone/>
              <a:defRPr sz="1800" b="0" i="0" u="none" strike="noStrike" cap="none">
                <a:solidFill>
                  <a:schemeClr val="dk1"/>
                </a:solidFill>
                <a:latin typeface="EB Garamond"/>
                <a:ea typeface="EB Garamond"/>
                <a:cs typeface="EB Garamond"/>
                <a:sym typeface="EB Garamond"/>
              </a:defRPr>
            </a:lvl8pPr>
            <a:lvl9pPr marR="0" lvl="8" algn="l" rtl="0">
              <a:spcBef>
                <a:spcPts val="0"/>
              </a:spcBef>
              <a:spcAft>
                <a:spcPts val="0"/>
              </a:spcAft>
              <a:buSzPts val="1400"/>
              <a:buNone/>
              <a:defRPr sz="1800" b="0" i="0" u="none" strike="noStrike" cap="none">
                <a:solidFill>
                  <a:schemeClr val="dk1"/>
                </a:solidFill>
                <a:latin typeface="EB Garamond"/>
                <a:ea typeface="EB Garamond"/>
                <a:cs typeface="EB Garamond"/>
                <a:sym typeface="EB Garamond"/>
              </a:defRPr>
            </a:lvl9pPr>
          </a:lstStyle>
          <a:p>
            <a:endParaRPr/>
          </a:p>
        </p:txBody>
      </p:sp>
      <p:sp>
        <p:nvSpPr>
          <p:cNvPr id="9" name="Google Shape;9;p1"/>
          <p:cNvSpPr txBox="1">
            <a:spLocks noGrp="1"/>
          </p:cNvSpPr>
          <p:nvPr>
            <p:ph type="sldNum" idx="12"/>
          </p:nvPr>
        </p:nvSpPr>
        <p:spPr>
          <a:xfrm>
            <a:off x="10945368" y="457200"/>
            <a:ext cx="987552" cy="274320"/>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200" b="0" i="0" u="none" strike="noStrike" cap="none">
                <a:solidFill>
                  <a:schemeClr val="accent6"/>
                </a:solidFill>
                <a:latin typeface="Arial"/>
                <a:ea typeface="Arial"/>
                <a:cs typeface="Arial"/>
                <a:sym typeface="Arial"/>
              </a:defRPr>
            </a:lvl1pPr>
            <a:lvl2pPr marL="0" marR="0" lvl="1" indent="0" algn="ctr" rtl="0">
              <a:spcBef>
                <a:spcPts val="0"/>
              </a:spcBef>
              <a:buNone/>
              <a:defRPr sz="1200" b="0" i="0" u="none" strike="noStrike" cap="none">
                <a:solidFill>
                  <a:schemeClr val="accent6"/>
                </a:solidFill>
                <a:latin typeface="Arial"/>
                <a:ea typeface="Arial"/>
                <a:cs typeface="Arial"/>
                <a:sym typeface="Arial"/>
              </a:defRPr>
            </a:lvl2pPr>
            <a:lvl3pPr marL="0" marR="0" lvl="2" indent="0" algn="ctr" rtl="0">
              <a:spcBef>
                <a:spcPts val="0"/>
              </a:spcBef>
              <a:buNone/>
              <a:defRPr sz="1200" b="0" i="0" u="none" strike="noStrike" cap="none">
                <a:solidFill>
                  <a:schemeClr val="accent6"/>
                </a:solidFill>
                <a:latin typeface="Arial"/>
                <a:ea typeface="Arial"/>
                <a:cs typeface="Arial"/>
                <a:sym typeface="Arial"/>
              </a:defRPr>
            </a:lvl3pPr>
            <a:lvl4pPr marL="0" marR="0" lvl="3" indent="0" algn="ctr" rtl="0">
              <a:spcBef>
                <a:spcPts val="0"/>
              </a:spcBef>
              <a:buNone/>
              <a:defRPr sz="1200" b="0" i="0" u="none" strike="noStrike" cap="none">
                <a:solidFill>
                  <a:schemeClr val="accent6"/>
                </a:solidFill>
                <a:latin typeface="Arial"/>
                <a:ea typeface="Arial"/>
                <a:cs typeface="Arial"/>
                <a:sym typeface="Arial"/>
              </a:defRPr>
            </a:lvl4pPr>
            <a:lvl5pPr marL="0" marR="0" lvl="4" indent="0" algn="ctr" rtl="0">
              <a:spcBef>
                <a:spcPts val="0"/>
              </a:spcBef>
              <a:buNone/>
              <a:defRPr sz="1200" b="0" i="0" u="none" strike="noStrike" cap="none">
                <a:solidFill>
                  <a:schemeClr val="accent6"/>
                </a:solidFill>
                <a:latin typeface="Arial"/>
                <a:ea typeface="Arial"/>
                <a:cs typeface="Arial"/>
                <a:sym typeface="Arial"/>
              </a:defRPr>
            </a:lvl5pPr>
            <a:lvl6pPr marL="0" marR="0" lvl="5" indent="0" algn="ctr" rtl="0">
              <a:spcBef>
                <a:spcPts val="0"/>
              </a:spcBef>
              <a:buNone/>
              <a:defRPr sz="1200" b="0" i="0" u="none" strike="noStrike" cap="none">
                <a:solidFill>
                  <a:schemeClr val="accent6"/>
                </a:solidFill>
                <a:latin typeface="Arial"/>
                <a:ea typeface="Arial"/>
                <a:cs typeface="Arial"/>
                <a:sym typeface="Arial"/>
              </a:defRPr>
            </a:lvl6pPr>
            <a:lvl7pPr marL="0" marR="0" lvl="6" indent="0" algn="ctr" rtl="0">
              <a:spcBef>
                <a:spcPts val="0"/>
              </a:spcBef>
              <a:buNone/>
              <a:defRPr sz="1200" b="0" i="0" u="none" strike="noStrike" cap="none">
                <a:solidFill>
                  <a:schemeClr val="accent6"/>
                </a:solidFill>
                <a:latin typeface="Arial"/>
                <a:ea typeface="Arial"/>
                <a:cs typeface="Arial"/>
                <a:sym typeface="Arial"/>
              </a:defRPr>
            </a:lvl7pPr>
            <a:lvl8pPr marL="0" marR="0" lvl="7" indent="0" algn="ctr" rtl="0">
              <a:spcBef>
                <a:spcPts val="0"/>
              </a:spcBef>
              <a:buNone/>
              <a:defRPr sz="1200" b="0" i="0" u="none" strike="noStrike" cap="none">
                <a:solidFill>
                  <a:schemeClr val="accent6"/>
                </a:solidFill>
                <a:latin typeface="Arial"/>
                <a:ea typeface="Arial"/>
                <a:cs typeface="Arial"/>
                <a:sym typeface="Arial"/>
              </a:defRPr>
            </a:lvl8pPr>
            <a:lvl9pPr marL="0" marR="0" lvl="8" indent="0" algn="ctr" rtl="0">
              <a:spcBef>
                <a:spcPts val="0"/>
              </a:spcBef>
              <a:buNone/>
              <a:defRPr sz="1200" b="0" i="0" u="none" strike="noStrike" cap="none">
                <a:solidFill>
                  <a:schemeClr val="accent6"/>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22"/>
          <p:cNvSpPr txBox="1">
            <a:spLocks noGrp="1"/>
          </p:cNvSpPr>
          <p:nvPr>
            <p:ph type="ctrTitle"/>
          </p:nvPr>
        </p:nvSpPr>
        <p:spPr>
          <a:xfrm>
            <a:off x="2918129" y="1526650"/>
            <a:ext cx="5870779" cy="811033"/>
          </a:xfrm>
          <a:prstGeom prst="rect">
            <a:avLst/>
          </a:prstGeom>
          <a:noFill/>
          <a:ln>
            <a:noFill/>
          </a:ln>
        </p:spPr>
        <p:txBody>
          <a:bodyPr spcFirstLastPara="1" wrap="square" lIns="91425" tIns="0" rIns="91425" bIns="45700" anchor="t" anchorCtr="0">
            <a:noAutofit/>
          </a:bodyPr>
          <a:lstStyle/>
          <a:p>
            <a:pPr marL="0" lvl="0" indent="0" algn="ctr" rtl="0">
              <a:lnSpc>
                <a:spcPct val="110795"/>
              </a:lnSpc>
              <a:spcBef>
                <a:spcPts val="0"/>
              </a:spcBef>
              <a:spcAft>
                <a:spcPts val="0"/>
              </a:spcAft>
              <a:buClr>
                <a:schemeClr val="accent6"/>
              </a:buClr>
              <a:buSzPts val="4400"/>
              <a:buFont typeface="Arial Black"/>
              <a:buNone/>
            </a:pPr>
            <a:r>
              <a:rPr lang="en-US"/>
              <a:t>   </a:t>
            </a:r>
            <a:br>
              <a:rPr lang="en-US"/>
            </a:br>
            <a:r>
              <a:rPr lang="en-US"/>
              <a:t>MPMC PROJECT</a:t>
            </a:r>
            <a:br>
              <a:rPr lang="en-US"/>
            </a:br>
            <a:endParaRPr/>
          </a:p>
        </p:txBody>
      </p:sp>
      <p:sp>
        <p:nvSpPr>
          <p:cNvPr id="237" name="Google Shape;237;p22"/>
          <p:cNvSpPr txBox="1">
            <a:spLocks noGrp="1"/>
          </p:cNvSpPr>
          <p:nvPr>
            <p:ph type="subTitle" idx="1"/>
          </p:nvPr>
        </p:nvSpPr>
        <p:spPr>
          <a:xfrm>
            <a:off x="3848431" y="2337683"/>
            <a:ext cx="3994073" cy="890547"/>
          </a:xfrm>
          <a:prstGeom prst="rect">
            <a:avLst/>
          </a:prstGeom>
          <a:noFill/>
          <a:ln>
            <a:noFill/>
          </a:ln>
        </p:spPr>
        <p:txBody>
          <a:bodyPr spcFirstLastPara="1" wrap="square" lIns="0" tIns="0" rIns="0" bIns="0" anchor="t" anchorCtr="0">
            <a:noAutofit/>
          </a:bodyPr>
          <a:lstStyle/>
          <a:p>
            <a:pPr marL="0" lvl="0" indent="0" algn="ctr" rtl="0">
              <a:lnSpc>
                <a:spcPct val="100000"/>
              </a:lnSpc>
              <a:spcBef>
                <a:spcPts val="0"/>
              </a:spcBef>
              <a:spcAft>
                <a:spcPts val="0"/>
              </a:spcAft>
              <a:buClr>
                <a:schemeClr val="accent6"/>
              </a:buClr>
              <a:buSzPts val="2400"/>
              <a:buNone/>
            </a:pPr>
            <a:r>
              <a:rPr lang="en-US"/>
              <a:t/>
            </a:r>
            <a:br>
              <a:rPr lang="en-US"/>
            </a:br>
            <a:r>
              <a:rPr lang="en-US"/>
              <a:t/>
            </a:r>
            <a:br>
              <a:rPr lang="en-US"/>
            </a:br>
            <a:r>
              <a:rPr lang="en-US"/>
              <a:t>Highway Vehicle Speed Detector</a:t>
            </a:r>
            <a:endParaRPr/>
          </a:p>
          <a:p>
            <a:pPr marL="0" lvl="0" indent="0" algn="ctr" rtl="0">
              <a:lnSpc>
                <a:spcPct val="100000"/>
              </a:lnSpc>
              <a:spcBef>
                <a:spcPts val="360"/>
              </a:spcBef>
              <a:spcAft>
                <a:spcPts val="0"/>
              </a:spcAft>
              <a:buClr>
                <a:schemeClr val="accent6"/>
              </a:buClr>
              <a:buSzPts val="2400"/>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32"/>
          <p:cNvSpPr txBox="1">
            <a:spLocks noGrp="1"/>
          </p:cNvSpPr>
          <p:nvPr>
            <p:ph type="title"/>
          </p:nvPr>
        </p:nvSpPr>
        <p:spPr>
          <a:xfrm>
            <a:off x="1508760" y="1883664"/>
            <a:ext cx="6766560" cy="76809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accent6"/>
              </a:buClr>
              <a:buSzPts val="4400"/>
              <a:buFont typeface="Arial Black"/>
              <a:buNone/>
            </a:pPr>
            <a:r>
              <a:rPr lang="en-US"/>
              <a:t>SUMMARY </a:t>
            </a:r>
            <a:endParaRPr/>
          </a:p>
        </p:txBody>
      </p:sp>
      <p:sp>
        <p:nvSpPr>
          <p:cNvPr id="312" name="Google Shape;312;p32"/>
          <p:cNvSpPr txBox="1">
            <a:spLocks noGrp="1"/>
          </p:cNvSpPr>
          <p:nvPr>
            <p:ph type="sldNum" idx="12"/>
          </p:nvPr>
        </p:nvSpPr>
        <p:spPr>
          <a:xfrm>
            <a:off x="10945368" y="457200"/>
            <a:ext cx="987552" cy="2743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10</a:t>
            </a:fld>
            <a:endParaRPr/>
          </a:p>
        </p:txBody>
      </p:sp>
      <p:sp>
        <p:nvSpPr>
          <p:cNvPr id="313" name="Google Shape;313;p32"/>
          <p:cNvSpPr txBox="1">
            <a:spLocks noGrp="1"/>
          </p:cNvSpPr>
          <p:nvPr>
            <p:ph type="body" idx="1"/>
          </p:nvPr>
        </p:nvSpPr>
        <p:spPr>
          <a:xfrm>
            <a:off x="1508760" y="2837688"/>
            <a:ext cx="5879592" cy="270052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accent6"/>
              </a:buClr>
              <a:buSzPts val="1500"/>
              <a:buNone/>
            </a:pPr>
            <a:r>
              <a:rPr lang="en-US" sz="1600"/>
              <a:t>The Highway Vehicle Speed Detector utilizing the 8051 microcontroller successfully delivers an efficient system for monitoring vehicle speeds. By integrating sensor data and microcontroller processing, it accurately measures vehicle speeds, offering a cost-effective solution for traffic management and safety enforcement on highways. This project showcases the potential of microcontroller technology in real-time speed detection applications, contributing to enhanced road safety and traffic regulation.</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33"/>
          <p:cNvSpPr txBox="1">
            <a:spLocks noGrp="1"/>
          </p:cNvSpPr>
          <p:nvPr>
            <p:ph type="ctrTitle"/>
          </p:nvPr>
        </p:nvSpPr>
        <p:spPr>
          <a:xfrm>
            <a:off x="1527048" y="1975104"/>
            <a:ext cx="4169664" cy="667512"/>
          </a:xfrm>
          <a:prstGeom prst="rect">
            <a:avLst/>
          </a:prstGeom>
          <a:noFill/>
          <a:ln>
            <a:noFill/>
          </a:ln>
        </p:spPr>
        <p:txBody>
          <a:bodyPr spcFirstLastPara="1" wrap="square" lIns="91425" tIns="0" rIns="91425" bIns="45700" anchor="ctr" anchorCtr="0">
            <a:noAutofit/>
          </a:bodyPr>
          <a:lstStyle/>
          <a:p>
            <a:pPr marL="0" lvl="0" indent="0" algn="l" rtl="0">
              <a:lnSpc>
                <a:spcPct val="110795"/>
              </a:lnSpc>
              <a:spcBef>
                <a:spcPts val="0"/>
              </a:spcBef>
              <a:spcAft>
                <a:spcPts val="0"/>
              </a:spcAft>
              <a:buClr>
                <a:schemeClr val="accent6"/>
              </a:buClr>
              <a:buSzPts val="4400"/>
              <a:buFont typeface="Arial Black"/>
              <a:buNone/>
            </a:pPr>
            <a:r>
              <a:rPr lang="en-US"/>
              <a:t>THANK YOU</a:t>
            </a:r>
            <a:endParaRPr/>
          </a:p>
        </p:txBody>
      </p:sp>
      <p:sp>
        <p:nvSpPr>
          <p:cNvPr id="319" name="Google Shape;319;p33"/>
          <p:cNvSpPr txBox="1">
            <a:spLocks noGrp="1"/>
          </p:cNvSpPr>
          <p:nvPr>
            <p:ph type="subTitle" idx="1"/>
          </p:nvPr>
        </p:nvSpPr>
        <p:spPr>
          <a:xfrm>
            <a:off x="1563997" y="2790849"/>
            <a:ext cx="4169664" cy="2176272"/>
          </a:xfrm>
          <a:prstGeom prst="rect">
            <a:avLst/>
          </a:prstGeom>
          <a:noFill/>
          <a:ln>
            <a:noFill/>
          </a:ln>
        </p:spPr>
        <p:txBody>
          <a:bodyPr spcFirstLastPara="1" wrap="square" lIns="91425" tIns="0" rIns="91425" bIns="0" anchor="t" anchorCtr="0">
            <a:noAutofit/>
          </a:bodyPr>
          <a:lstStyle/>
          <a:p>
            <a:pPr marL="0" lvl="0" indent="0" algn="l" rtl="0">
              <a:lnSpc>
                <a:spcPct val="100000"/>
              </a:lnSpc>
              <a:spcBef>
                <a:spcPts val="0"/>
              </a:spcBef>
              <a:spcAft>
                <a:spcPts val="0"/>
              </a:spcAft>
              <a:buClr>
                <a:schemeClr val="accent6"/>
              </a:buClr>
              <a:buSzPts val="2400"/>
              <a:buNone/>
            </a:pPr>
            <a:r>
              <a:rPr lang="en-US" dirty="0"/>
              <a:t>	</a:t>
            </a:r>
            <a:endParaRPr dirty="0"/>
          </a:p>
          <a:p>
            <a:pPr marL="0" lvl="0" indent="0" algn="l" rtl="0">
              <a:lnSpc>
                <a:spcPct val="100000"/>
              </a:lnSpc>
              <a:spcBef>
                <a:spcPts val="576"/>
              </a:spcBef>
              <a:spcAft>
                <a:spcPts val="0"/>
              </a:spcAft>
              <a:buClr>
                <a:schemeClr val="accent6"/>
              </a:buClr>
              <a:buSzPts val="2400"/>
              <a:buNone/>
            </a:pPr>
            <a:r>
              <a:rPr lang="en-US" dirty="0" err="1"/>
              <a:t>Alkesh</a:t>
            </a:r>
            <a:r>
              <a:rPr lang="en-US" dirty="0"/>
              <a:t> </a:t>
            </a:r>
            <a:r>
              <a:rPr lang="en-US" dirty="0" err="1" smtClean="0"/>
              <a:t>Shukla</a:t>
            </a:r>
            <a:r>
              <a:rPr lang="en-US" dirty="0" smtClean="0"/>
              <a:t> (</a:t>
            </a:r>
            <a:r>
              <a:rPr lang="en-US" dirty="0"/>
              <a:t>S20210020252</a:t>
            </a:r>
            <a:r>
              <a:rPr lang="en-US" dirty="0" smtClean="0"/>
              <a:t>)</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3"/>
          <p:cNvSpPr txBox="1">
            <a:spLocks noGrp="1"/>
          </p:cNvSpPr>
          <p:nvPr>
            <p:ph type="title"/>
          </p:nvPr>
        </p:nvSpPr>
        <p:spPr>
          <a:xfrm>
            <a:off x="1499616" y="1901952"/>
            <a:ext cx="5693664" cy="76809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accent6"/>
              </a:buClr>
              <a:buSzPts val="4400"/>
              <a:buFont typeface="Arial Black"/>
              <a:buNone/>
            </a:pPr>
            <a:r>
              <a:rPr lang="en-US" sz="4400" b="1">
                <a:solidFill>
                  <a:schemeClr val="accent6"/>
                </a:solidFill>
                <a:latin typeface="Arial Black"/>
                <a:ea typeface="Arial Black"/>
                <a:cs typeface="Arial Black"/>
                <a:sym typeface="Arial Black"/>
              </a:rPr>
              <a:t>AGENDA</a:t>
            </a:r>
            <a:endParaRPr sz="4400" b="1">
              <a:solidFill>
                <a:schemeClr val="accent6"/>
              </a:solidFill>
              <a:latin typeface="Arial Black"/>
              <a:ea typeface="Arial Black"/>
              <a:cs typeface="Arial Black"/>
              <a:sym typeface="Arial Black"/>
            </a:endParaRPr>
          </a:p>
        </p:txBody>
      </p:sp>
      <p:sp>
        <p:nvSpPr>
          <p:cNvPr id="243" name="Google Shape;243;p23"/>
          <p:cNvSpPr txBox="1">
            <a:spLocks noGrp="1"/>
          </p:cNvSpPr>
          <p:nvPr>
            <p:ph type="body" idx="1"/>
          </p:nvPr>
        </p:nvSpPr>
        <p:spPr>
          <a:xfrm>
            <a:off x="1499616" y="2770632"/>
            <a:ext cx="5693664" cy="3122168"/>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accent6"/>
              </a:buClr>
              <a:buSzPts val="2400"/>
              <a:buNone/>
            </a:pPr>
            <a:r>
              <a:rPr lang="en-US"/>
              <a:t>Introduction​</a:t>
            </a:r>
            <a:endParaRPr/>
          </a:p>
          <a:p>
            <a:pPr marL="0" lvl="0" indent="0" algn="l" rtl="0">
              <a:lnSpc>
                <a:spcPct val="150000"/>
              </a:lnSpc>
              <a:spcBef>
                <a:spcPts val="0"/>
              </a:spcBef>
              <a:spcAft>
                <a:spcPts val="0"/>
              </a:spcAft>
              <a:buClr>
                <a:schemeClr val="accent6"/>
              </a:buClr>
              <a:buSzPts val="2400"/>
              <a:buNone/>
            </a:pPr>
            <a:r>
              <a:rPr lang="en-US"/>
              <a:t>Component Required</a:t>
            </a:r>
            <a:endParaRPr/>
          </a:p>
          <a:p>
            <a:pPr marL="0" lvl="0" indent="0" algn="l" rtl="0">
              <a:lnSpc>
                <a:spcPct val="150000"/>
              </a:lnSpc>
              <a:spcBef>
                <a:spcPts val="0"/>
              </a:spcBef>
              <a:spcAft>
                <a:spcPts val="0"/>
              </a:spcAft>
              <a:buClr>
                <a:schemeClr val="accent6"/>
              </a:buClr>
              <a:buSzPts val="2400"/>
              <a:buNone/>
            </a:pPr>
            <a:r>
              <a:rPr lang="en-US"/>
              <a:t>​Circuit Diagram</a:t>
            </a:r>
            <a:endParaRPr/>
          </a:p>
          <a:p>
            <a:pPr marL="0" lvl="0" indent="0" algn="l" rtl="0">
              <a:lnSpc>
                <a:spcPct val="150000"/>
              </a:lnSpc>
              <a:spcBef>
                <a:spcPts val="0"/>
              </a:spcBef>
              <a:spcAft>
                <a:spcPts val="0"/>
              </a:spcAft>
              <a:buClr>
                <a:schemeClr val="accent6"/>
              </a:buClr>
              <a:buSzPts val="2400"/>
              <a:buNone/>
            </a:pPr>
            <a:r>
              <a:rPr lang="en-US"/>
              <a:t>Code Explanation</a:t>
            </a:r>
            <a:endParaRPr/>
          </a:p>
          <a:p>
            <a:pPr marL="0" lvl="0" indent="0" algn="l" rtl="0">
              <a:lnSpc>
                <a:spcPct val="150000"/>
              </a:lnSpc>
              <a:spcBef>
                <a:spcPts val="0"/>
              </a:spcBef>
              <a:spcAft>
                <a:spcPts val="0"/>
              </a:spcAft>
              <a:buClr>
                <a:schemeClr val="accent6"/>
              </a:buClr>
              <a:buSzPts val="2400"/>
              <a:buNone/>
            </a:pPr>
            <a:r>
              <a:rPr lang="en-US"/>
              <a:t>​Conclusion</a:t>
            </a:r>
            <a:endParaRPr/>
          </a:p>
          <a:p>
            <a:pPr marL="0" lvl="0" indent="0" algn="l" rtl="0">
              <a:lnSpc>
                <a:spcPct val="150000"/>
              </a:lnSpc>
              <a:spcBef>
                <a:spcPts val="0"/>
              </a:spcBef>
              <a:spcAft>
                <a:spcPts val="0"/>
              </a:spcAft>
              <a:buClr>
                <a:schemeClr val="accent6"/>
              </a:buClr>
              <a:buSzPts val="2400"/>
              <a:buNone/>
            </a:pPr>
            <a:endParaRPr/>
          </a:p>
          <a:p>
            <a:pPr marL="0" lvl="0" indent="0" algn="l" rtl="0">
              <a:lnSpc>
                <a:spcPct val="150000"/>
              </a:lnSpc>
              <a:spcBef>
                <a:spcPts val="0"/>
              </a:spcBef>
              <a:spcAft>
                <a:spcPts val="0"/>
              </a:spcAft>
              <a:buClr>
                <a:schemeClr val="accent6"/>
              </a:buClr>
              <a:buSzPts val="2400"/>
              <a:buNone/>
            </a:pPr>
            <a:endParaRPr/>
          </a:p>
          <a:p>
            <a:pPr marL="0" lvl="0" indent="0" algn="l" rtl="0">
              <a:lnSpc>
                <a:spcPct val="150000"/>
              </a:lnSpc>
              <a:spcBef>
                <a:spcPts val="0"/>
              </a:spcBef>
              <a:spcAft>
                <a:spcPts val="0"/>
              </a:spcAft>
              <a:buClr>
                <a:schemeClr val="accent6"/>
              </a:buClr>
              <a:buSzPts val="2400"/>
              <a:buNone/>
            </a:pPr>
            <a:endParaRPr/>
          </a:p>
          <a:p>
            <a:pPr marL="0" lvl="0" indent="0" algn="l" rtl="0">
              <a:lnSpc>
                <a:spcPct val="150000"/>
              </a:lnSpc>
              <a:spcBef>
                <a:spcPts val="0"/>
              </a:spcBef>
              <a:spcAft>
                <a:spcPts val="0"/>
              </a:spcAft>
              <a:buClr>
                <a:schemeClr val="accent6"/>
              </a:buClr>
              <a:buSzPts val="2400"/>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4"/>
          <p:cNvSpPr txBox="1">
            <a:spLocks noGrp="1"/>
          </p:cNvSpPr>
          <p:nvPr>
            <p:ph type="title"/>
          </p:nvPr>
        </p:nvSpPr>
        <p:spPr>
          <a:xfrm>
            <a:off x="4224528" y="2276856"/>
            <a:ext cx="6766560" cy="76809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accent6"/>
              </a:buClr>
              <a:buSzPts val="4400"/>
              <a:buFont typeface="Arial Black"/>
              <a:buNone/>
            </a:pPr>
            <a:r>
              <a:rPr lang="en-US"/>
              <a:t>INTRODUCTION</a:t>
            </a:r>
            <a:endParaRPr/>
          </a:p>
        </p:txBody>
      </p:sp>
      <p:sp>
        <p:nvSpPr>
          <p:cNvPr id="249" name="Google Shape;249;p24"/>
          <p:cNvSpPr txBox="1">
            <a:spLocks noGrp="1"/>
          </p:cNvSpPr>
          <p:nvPr>
            <p:ph type="body" idx="1"/>
          </p:nvPr>
        </p:nvSpPr>
        <p:spPr>
          <a:xfrm>
            <a:off x="4224528" y="3222752"/>
            <a:ext cx="6766560" cy="270052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accent6"/>
              </a:buClr>
              <a:buSzPts val="1500"/>
              <a:buNone/>
            </a:pPr>
            <a:r>
              <a:rPr lang="en-US" sz="1700"/>
              <a:t>Introducing a breakthrough in highway safety: the Highway Vehicle Speed Checker Circuit powered by the versatile 8051 Microcontroller. This project focuses on an innovative system designed to monitor and regulate vehicle speeds effectively. By employing advanced sensors and harnessing the precision of the 8051 Microcontroller, this circuit ensures accurate speed detection. Join us as we explore the components, operational principles, and the pivotal role this technology plays in enforcing speed limits. Witness how this project contributes significantly to enhancing road safety by controlling vehicle speeds on highways</a:t>
            </a:r>
            <a:endParaRPr sz="1700"/>
          </a:p>
          <a:p>
            <a:pPr marL="0" lvl="0" indent="0" algn="l" rtl="0">
              <a:lnSpc>
                <a:spcPct val="100000"/>
              </a:lnSpc>
              <a:spcBef>
                <a:spcPts val="360"/>
              </a:spcBef>
              <a:spcAft>
                <a:spcPts val="0"/>
              </a:spcAft>
              <a:buClr>
                <a:schemeClr val="accent6"/>
              </a:buClr>
              <a:buSzPts val="1500"/>
              <a:buNone/>
            </a:pPr>
            <a:endParaRPr sz="1700"/>
          </a:p>
        </p:txBody>
      </p:sp>
      <p:sp>
        <p:nvSpPr>
          <p:cNvPr id="250" name="Google Shape;250;p24"/>
          <p:cNvSpPr txBox="1">
            <a:spLocks noGrp="1"/>
          </p:cNvSpPr>
          <p:nvPr>
            <p:ph type="sldNum" idx="12"/>
          </p:nvPr>
        </p:nvSpPr>
        <p:spPr>
          <a:xfrm>
            <a:off x="10945368" y="457200"/>
            <a:ext cx="987552" cy="2743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25"/>
          <p:cNvSpPr txBox="1">
            <a:spLocks noGrp="1"/>
          </p:cNvSpPr>
          <p:nvPr>
            <p:ph type="title"/>
          </p:nvPr>
        </p:nvSpPr>
        <p:spPr>
          <a:xfrm>
            <a:off x="269860" y="2174291"/>
            <a:ext cx="8628600" cy="13776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accent6"/>
              </a:buClr>
              <a:buSzPts val="4400"/>
              <a:buFont typeface="Arial Black"/>
              <a:buNone/>
            </a:pPr>
            <a:r>
              <a:rPr lang="en-US" sz="4400" b="1">
                <a:solidFill>
                  <a:schemeClr val="accent6"/>
                </a:solidFill>
                <a:latin typeface="Arial Black"/>
                <a:ea typeface="Arial Black"/>
                <a:cs typeface="Arial Black"/>
                <a:sym typeface="Arial Black"/>
              </a:rPr>
              <a:t>COMPONENTS </a:t>
            </a:r>
            <a:r>
              <a:rPr lang="en-US">
                <a:latin typeface="Arial Black"/>
                <a:ea typeface="Arial Black"/>
                <a:cs typeface="Arial Black"/>
                <a:sym typeface="Arial Black"/>
              </a:rPr>
              <a:t>REQUIRED</a:t>
            </a:r>
            <a:endParaRPr sz="4400" b="1">
              <a:solidFill>
                <a:schemeClr val="accent6"/>
              </a:solidFill>
              <a:latin typeface="Arial Black"/>
              <a:ea typeface="Arial Black"/>
              <a:cs typeface="Arial Black"/>
              <a:sym typeface="Arial Black"/>
            </a:endParaRPr>
          </a:p>
        </p:txBody>
      </p:sp>
      <p:sp>
        <p:nvSpPr>
          <p:cNvPr id="256" name="Google Shape;256;p25"/>
          <p:cNvSpPr txBox="1">
            <a:spLocks noGrp="1"/>
          </p:cNvSpPr>
          <p:nvPr>
            <p:ph type="body" idx="1"/>
          </p:nvPr>
        </p:nvSpPr>
        <p:spPr>
          <a:xfrm>
            <a:off x="2895600" y="3262930"/>
            <a:ext cx="6400800" cy="2993700"/>
          </a:xfrm>
          <a:prstGeom prst="rect">
            <a:avLst/>
          </a:prstGeom>
          <a:noFill/>
          <a:ln>
            <a:noFill/>
          </a:ln>
        </p:spPr>
        <p:txBody>
          <a:bodyPr spcFirstLastPara="1" wrap="square" lIns="0" tIns="0" rIns="0" bIns="0" anchor="t" anchorCtr="0">
            <a:noAutofit/>
          </a:bodyPr>
          <a:lstStyle/>
          <a:p>
            <a:pPr marL="342900" lvl="0" indent="-361950" algn="l" rtl="0">
              <a:lnSpc>
                <a:spcPct val="100000"/>
              </a:lnSpc>
              <a:spcBef>
                <a:spcPts val="0"/>
              </a:spcBef>
              <a:spcAft>
                <a:spcPts val="0"/>
              </a:spcAft>
              <a:buClr>
                <a:schemeClr val="accent6"/>
              </a:buClr>
              <a:buSzPts val="2700"/>
              <a:buFont typeface="Arial"/>
              <a:buChar char="•"/>
            </a:pPr>
            <a:r>
              <a:rPr lang="en-US" sz="2700"/>
              <a:t>8051 Microcontroller</a:t>
            </a:r>
            <a:endParaRPr sz="2700"/>
          </a:p>
          <a:p>
            <a:pPr marL="342900" lvl="0" indent="-361950" algn="l" rtl="0">
              <a:lnSpc>
                <a:spcPct val="100000"/>
              </a:lnSpc>
              <a:spcBef>
                <a:spcPts val="0"/>
              </a:spcBef>
              <a:spcAft>
                <a:spcPts val="0"/>
              </a:spcAft>
              <a:buClr>
                <a:schemeClr val="accent6"/>
              </a:buClr>
              <a:buSzPts val="2700"/>
              <a:buFont typeface="Arial"/>
              <a:buChar char="•"/>
            </a:pPr>
            <a:r>
              <a:rPr lang="en-US" sz="2700"/>
              <a:t>IR Sensors</a:t>
            </a:r>
            <a:endParaRPr sz="2700"/>
          </a:p>
          <a:p>
            <a:pPr marL="342900" lvl="0" indent="-361950" algn="l" rtl="0">
              <a:lnSpc>
                <a:spcPct val="100000"/>
              </a:lnSpc>
              <a:spcBef>
                <a:spcPts val="0"/>
              </a:spcBef>
              <a:spcAft>
                <a:spcPts val="0"/>
              </a:spcAft>
              <a:buClr>
                <a:schemeClr val="accent6"/>
              </a:buClr>
              <a:buSzPts val="2700"/>
              <a:buFont typeface="Arial"/>
              <a:buChar char="•"/>
            </a:pPr>
            <a:r>
              <a:rPr lang="en-US" sz="2700"/>
              <a:t>LCD Display</a:t>
            </a:r>
            <a:endParaRPr sz="2700"/>
          </a:p>
          <a:p>
            <a:pPr marL="342900" lvl="0" indent="-361950" algn="l" rtl="0">
              <a:lnSpc>
                <a:spcPct val="100000"/>
              </a:lnSpc>
              <a:spcBef>
                <a:spcPts val="0"/>
              </a:spcBef>
              <a:spcAft>
                <a:spcPts val="0"/>
              </a:spcAft>
              <a:buClr>
                <a:schemeClr val="accent6"/>
              </a:buClr>
              <a:buSzPts val="2700"/>
              <a:buFont typeface="Arial"/>
              <a:buChar char="•"/>
            </a:pPr>
            <a:r>
              <a:rPr lang="en-US" sz="2700"/>
              <a:t>Potentiometer</a:t>
            </a:r>
            <a:endParaRPr sz="2700"/>
          </a:p>
          <a:p>
            <a:pPr marL="342900" lvl="0" indent="-361950" algn="l" rtl="0">
              <a:lnSpc>
                <a:spcPct val="100000"/>
              </a:lnSpc>
              <a:spcBef>
                <a:spcPts val="0"/>
              </a:spcBef>
              <a:spcAft>
                <a:spcPts val="0"/>
              </a:spcAft>
              <a:buClr>
                <a:schemeClr val="accent6"/>
              </a:buClr>
              <a:buSzPts val="2700"/>
              <a:buFont typeface="Arial"/>
              <a:buChar char="•"/>
            </a:pPr>
            <a:r>
              <a:rPr lang="en-US" sz="2700"/>
              <a:t>Jumper Wires</a:t>
            </a:r>
            <a:endParaRPr sz="2700"/>
          </a:p>
          <a:p>
            <a:pPr marL="342900" lvl="0" indent="-361950" algn="l" rtl="0">
              <a:lnSpc>
                <a:spcPct val="100000"/>
              </a:lnSpc>
              <a:spcBef>
                <a:spcPts val="0"/>
              </a:spcBef>
              <a:spcAft>
                <a:spcPts val="0"/>
              </a:spcAft>
              <a:buClr>
                <a:schemeClr val="accent6"/>
              </a:buClr>
              <a:buSzPts val="2700"/>
              <a:buFont typeface="Arial"/>
              <a:buChar char="•"/>
            </a:pPr>
            <a:r>
              <a:rPr lang="en-US" sz="2700"/>
              <a:t>Breadboard</a:t>
            </a:r>
            <a:endParaRPr sz="2700"/>
          </a:p>
          <a:p>
            <a:pPr marL="342900" lvl="0" indent="-361950" algn="l" rtl="0">
              <a:lnSpc>
                <a:spcPct val="100000"/>
              </a:lnSpc>
              <a:spcBef>
                <a:spcPts val="0"/>
              </a:spcBef>
              <a:spcAft>
                <a:spcPts val="0"/>
              </a:spcAft>
              <a:buClr>
                <a:schemeClr val="accent6"/>
              </a:buClr>
              <a:buSzPts val="2700"/>
              <a:buFont typeface="Arial"/>
              <a:buChar char="•"/>
            </a:pPr>
            <a:r>
              <a:rPr lang="en-US" sz="2700"/>
              <a:t>Voltage Supply</a:t>
            </a:r>
            <a:endParaRPr sz="2700"/>
          </a:p>
          <a:p>
            <a:pPr marL="0" lvl="0" indent="0" algn="ctr" rtl="0">
              <a:lnSpc>
                <a:spcPct val="100000"/>
              </a:lnSpc>
              <a:spcBef>
                <a:spcPts val="0"/>
              </a:spcBef>
              <a:spcAft>
                <a:spcPts val="0"/>
              </a:spcAft>
              <a:buClr>
                <a:schemeClr val="accent6"/>
              </a:buClr>
              <a:buSzPts val="2400"/>
              <a:buNone/>
            </a:pPr>
            <a:endParaRPr sz="2400">
              <a:solidFill>
                <a:schemeClr val="accent6"/>
              </a:solidFill>
              <a:latin typeface="EB Garamond"/>
              <a:ea typeface="EB Garamond"/>
              <a:cs typeface="EB Garamond"/>
              <a:sym typeface="EB Garamon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26"/>
          <p:cNvSpPr txBox="1">
            <a:spLocks noGrp="1"/>
          </p:cNvSpPr>
          <p:nvPr>
            <p:ph type="title"/>
          </p:nvPr>
        </p:nvSpPr>
        <p:spPr>
          <a:xfrm>
            <a:off x="758952" y="206734"/>
            <a:ext cx="10671048" cy="988183"/>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accent6"/>
              </a:buClr>
              <a:buSzPts val="4400"/>
              <a:buFont typeface="Arial Black"/>
              <a:buNone/>
            </a:pPr>
            <a:r>
              <a:rPr lang="en-US" sz="4400" b="1" u="sng">
                <a:solidFill>
                  <a:schemeClr val="accent6"/>
                </a:solidFill>
                <a:latin typeface="Arial Black"/>
                <a:ea typeface="Arial Black"/>
                <a:cs typeface="Arial Black"/>
                <a:sym typeface="Arial Black"/>
              </a:rPr>
              <a:t>CIRCUIT DIAGRAM</a:t>
            </a:r>
            <a:endParaRPr/>
          </a:p>
        </p:txBody>
      </p:sp>
      <p:sp>
        <p:nvSpPr>
          <p:cNvPr id="262" name="Google Shape;262;p26"/>
          <p:cNvSpPr txBox="1">
            <a:spLocks noGrp="1"/>
          </p:cNvSpPr>
          <p:nvPr>
            <p:ph type="sldNum" idx="12"/>
          </p:nvPr>
        </p:nvSpPr>
        <p:spPr>
          <a:xfrm>
            <a:off x="10945368" y="457200"/>
            <a:ext cx="987552" cy="2743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5</a:t>
            </a:fld>
            <a:endParaRPr/>
          </a:p>
        </p:txBody>
      </p:sp>
      <p:pic>
        <p:nvPicPr>
          <p:cNvPr id="263" name="Google Shape;263;p26"/>
          <p:cNvPicPr preferRelativeResize="0">
            <a:picLocks noGrp="1"/>
          </p:cNvPicPr>
          <p:nvPr>
            <p:ph type="body" idx="1"/>
          </p:nvPr>
        </p:nvPicPr>
        <p:blipFill rotWithShape="1">
          <a:blip r:embed="rId3">
            <a:alphaModFix/>
          </a:blip>
          <a:srcRect/>
          <a:stretch/>
        </p:blipFill>
        <p:spPr>
          <a:xfrm>
            <a:off x="621792" y="1194917"/>
            <a:ext cx="11026869" cy="54563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27"/>
          <p:cNvSpPr txBox="1">
            <a:spLocks noGrp="1"/>
          </p:cNvSpPr>
          <p:nvPr>
            <p:ph type="title"/>
          </p:nvPr>
        </p:nvSpPr>
        <p:spPr>
          <a:xfrm>
            <a:off x="4389120" y="2395728"/>
            <a:ext cx="7013448" cy="1627632"/>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accent6"/>
              </a:buClr>
              <a:buSzPts val="3300"/>
              <a:buFont typeface="Arial"/>
              <a:buNone/>
            </a:pPr>
            <a:r>
              <a:rPr lang="en-US" dirty="0"/>
              <a:t>SPEED HAS NEVER KILLED ANYONE. SUDDENLY BECOMING STATIONARY, THAT'S WHAT GETS YOU.</a:t>
            </a:r>
            <a:endParaRPr dirty="0"/>
          </a:p>
        </p:txBody>
      </p:sp>
      <p:sp>
        <p:nvSpPr>
          <p:cNvPr id="269" name="Google Shape;269;p27"/>
          <p:cNvSpPr txBox="1">
            <a:spLocks noGrp="1"/>
          </p:cNvSpPr>
          <p:nvPr>
            <p:ph type="body" idx="1"/>
          </p:nvPr>
        </p:nvSpPr>
        <p:spPr>
          <a:xfrm>
            <a:off x="3611880" y="1984248"/>
            <a:ext cx="768096" cy="1092907"/>
          </a:xfrm>
          <a:prstGeom prst="rect">
            <a:avLst/>
          </a:prstGeom>
          <a:noFill/>
          <a:ln>
            <a:noFill/>
          </a:ln>
        </p:spPr>
        <p:txBody>
          <a:bodyPr spcFirstLastPara="1" wrap="square" lIns="91425" tIns="45700" rIns="91425" bIns="54850" anchor="t" anchorCtr="0">
            <a:noAutofit/>
          </a:bodyPr>
          <a:lstStyle/>
          <a:p>
            <a:pPr marL="0" lvl="0" indent="0" algn="l" rtl="0">
              <a:lnSpc>
                <a:spcPct val="100000"/>
              </a:lnSpc>
              <a:spcBef>
                <a:spcPts val="0"/>
              </a:spcBef>
              <a:spcAft>
                <a:spcPts val="0"/>
              </a:spcAft>
              <a:buClr>
                <a:schemeClr val="accent6"/>
              </a:buClr>
              <a:buSzPts val="10000"/>
              <a:buNone/>
            </a:pPr>
            <a:r>
              <a:rPr lang="en-US"/>
              <a:t>“</a:t>
            </a:r>
            <a:endParaRPr/>
          </a:p>
        </p:txBody>
      </p:sp>
      <p:sp>
        <p:nvSpPr>
          <p:cNvPr id="270" name="Google Shape;270;p27"/>
          <p:cNvSpPr txBox="1">
            <a:spLocks noGrp="1"/>
          </p:cNvSpPr>
          <p:nvPr>
            <p:ph type="body" idx="2"/>
          </p:nvPr>
        </p:nvSpPr>
        <p:spPr>
          <a:xfrm>
            <a:off x="4389120" y="4913906"/>
            <a:ext cx="3932238" cy="333954"/>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accent6"/>
              </a:buClr>
              <a:buSzPts val="2400"/>
              <a:buNone/>
            </a:pPr>
            <a:r>
              <a:rPr lang="en-US"/>
              <a:t>Jeremy Clarkson</a:t>
            </a:r>
            <a:endParaRPr/>
          </a:p>
        </p:txBody>
      </p:sp>
      <p:sp>
        <p:nvSpPr>
          <p:cNvPr id="271" name="Google Shape;271;p27"/>
          <p:cNvSpPr txBox="1">
            <a:spLocks noGrp="1"/>
          </p:cNvSpPr>
          <p:nvPr>
            <p:ph type="body" idx="3"/>
          </p:nvPr>
        </p:nvSpPr>
        <p:spPr>
          <a:xfrm>
            <a:off x="6684606" y="3721414"/>
            <a:ext cx="628200" cy="1092900"/>
          </a:xfrm>
          <a:prstGeom prst="rect">
            <a:avLst/>
          </a:prstGeom>
          <a:noFill/>
          <a:ln>
            <a:noFill/>
          </a:ln>
        </p:spPr>
        <p:txBody>
          <a:bodyPr spcFirstLastPara="1" wrap="square" lIns="91425" tIns="45700" rIns="91425" bIns="54850" anchor="t" anchorCtr="0">
            <a:noAutofit/>
          </a:bodyPr>
          <a:lstStyle/>
          <a:p>
            <a:pPr marL="0" lvl="0" indent="0" algn="l" rtl="0">
              <a:lnSpc>
                <a:spcPct val="100000"/>
              </a:lnSpc>
              <a:spcBef>
                <a:spcPts val="0"/>
              </a:spcBef>
              <a:spcAft>
                <a:spcPts val="0"/>
              </a:spcAft>
              <a:buClr>
                <a:schemeClr val="accent6"/>
              </a:buClr>
              <a:buSzPts val="10000"/>
              <a:buNone/>
            </a:pPr>
            <a:r>
              <a:rPr lang="en-US" sz="10600" baseline="30000" dirty="0"/>
              <a:t>,,</a:t>
            </a:r>
            <a:endParaRPr sz="10600" baseline="30000" dirty="0"/>
          </a:p>
        </p:txBody>
      </p:sp>
      <p:sp>
        <p:nvSpPr>
          <p:cNvPr id="272" name="Google Shape;272;p27"/>
          <p:cNvSpPr txBox="1">
            <a:spLocks noGrp="1"/>
          </p:cNvSpPr>
          <p:nvPr>
            <p:ph type="sldNum" idx="12"/>
          </p:nvPr>
        </p:nvSpPr>
        <p:spPr>
          <a:xfrm>
            <a:off x="10945368" y="457200"/>
            <a:ext cx="987552" cy="2743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8"/>
          <p:cNvSpPr txBox="1">
            <a:spLocks noGrp="1"/>
          </p:cNvSpPr>
          <p:nvPr>
            <p:ph type="sldNum" idx="12"/>
          </p:nvPr>
        </p:nvSpPr>
        <p:spPr>
          <a:xfrm>
            <a:off x="10945368" y="457200"/>
            <a:ext cx="987552" cy="2743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7</a:t>
            </a:fld>
            <a:endParaRPr/>
          </a:p>
        </p:txBody>
      </p:sp>
      <p:sp>
        <p:nvSpPr>
          <p:cNvPr id="278" name="Google Shape;278;p28"/>
          <p:cNvSpPr txBox="1">
            <a:spLocks noGrp="1"/>
          </p:cNvSpPr>
          <p:nvPr>
            <p:ph type="title" idx="4294967295"/>
          </p:nvPr>
        </p:nvSpPr>
        <p:spPr>
          <a:xfrm>
            <a:off x="0" y="1216025"/>
            <a:ext cx="10671175" cy="768350"/>
          </a:xfrm>
          <a:prstGeom prst="rect">
            <a:avLst/>
          </a:prstGeom>
          <a:noFill/>
          <a:ln>
            <a:noFill/>
          </a:ln>
        </p:spPr>
        <p:txBody>
          <a:bodyPr spcFirstLastPara="1" wrap="square" lIns="91425" tIns="45700" rIns="91425" bIns="45700" anchor="t" anchorCtr="0">
            <a:normAutofit fontScale="90000"/>
          </a:bodyPr>
          <a:lstStyle/>
          <a:p>
            <a:pPr marL="0" lvl="0" indent="0" algn="ctr" rtl="0">
              <a:lnSpc>
                <a:spcPct val="110795"/>
              </a:lnSpc>
              <a:spcBef>
                <a:spcPts val="0"/>
              </a:spcBef>
              <a:spcAft>
                <a:spcPts val="0"/>
              </a:spcAft>
              <a:buClr>
                <a:schemeClr val="accent6"/>
              </a:buClr>
              <a:buSzPct val="100000"/>
              <a:buFont typeface="Arial Black"/>
              <a:buNone/>
            </a:pPr>
            <a:r>
              <a:rPr lang="en-US"/>
              <a:t>AREA OF FOCUS</a:t>
            </a:r>
            <a:br>
              <a:rPr lang="en-US"/>
            </a:br>
            <a:endParaRPr/>
          </a:p>
        </p:txBody>
      </p:sp>
      <p:sp>
        <p:nvSpPr>
          <p:cNvPr id="279" name="Google Shape;279;p28"/>
          <p:cNvSpPr txBox="1">
            <a:spLocks noGrp="1"/>
          </p:cNvSpPr>
          <p:nvPr>
            <p:ph type="subTitle" idx="4294967295"/>
          </p:nvPr>
        </p:nvSpPr>
        <p:spPr>
          <a:xfrm>
            <a:off x="1311964" y="2353586"/>
            <a:ext cx="8062623" cy="2669264"/>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chemeClr val="accent6"/>
              </a:buClr>
              <a:buSzPts val="2800"/>
              <a:buFont typeface="Arial"/>
              <a:buNone/>
            </a:pPr>
            <a:r>
              <a:rPr lang="en-US" sz="2800" b="0" i="0" u="none" strike="noStrike" cap="none">
                <a:solidFill>
                  <a:schemeClr val="accent6"/>
                </a:solidFill>
                <a:latin typeface="EB Garamond"/>
                <a:ea typeface="EB Garamond"/>
                <a:cs typeface="EB Garamond"/>
                <a:sym typeface="EB Garamond"/>
              </a:rPr>
              <a:t>Applications</a:t>
            </a:r>
            <a:endParaRPr sz="2800" b="1" i="0" u="none" strike="noStrike" cap="none">
              <a:solidFill>
                <a:schemeClr val="accent6"/>
              </a:solidFill>
              <a:latin typeface="Arial"/>
              <a:ea typeface="Arial"/>
              <a:cs typeface="Arial"/>
              <a:sym typeface="Arial"/>
            </a:endParaRPr>
          </a:p>
          <a:p>
            <a:pPr marL="685800" marR="0" lvl="1" indent="-347472" algn="l" rtl="0">
              <a:lnSpc>
                <a:spcPct val="100000"/>
              </a:lnSpc>
              <a:spcBef>
                <a:spcPts val="360"/>
              </a:spcBef>
              <a:spcAft>
                <a:spcPts val="0"/>
              </a:spcAft>
              <a:buClr>
                <a:schemeClr val="accent6"/>
              </a:buClr>
              <a:buSzPts val="2400"/>
              <a:buFont typeface="Arial"/>
              <a:buChar char="•"/>
            </a:pPr>
            <a:r>
              <a:rPr lang="en-US" sz="2400" b="1" i="0" u="none" strike="noStrike" cap="none">
                <a:solidFill>
                  <a:schemeClr val="accent6"/>
                </a:solidFill>
                <a:latin typeface="Arial"/>
                <a:ea typeface="Arial"/>
                <a:cs typeface="Arial"/>
                <a:sym typeface="Arial"/>
              </a:rPr>
              <a:t>Road Safety Enhancement</a:t>
            </a:r>
            <a:endParaRPr/>
          </a:p>
          <a:p>
            <a:pPr marL="685800" marR="0" lvl="1" indent="-347472" algn="l" rtl="0">
              <a:lnSpc>
                <a:spcPct val="100000"/>
              </a:lnSpc>
              <a:spcBef>
                <a:spcPts val="360"/>
              </a:spcBef>
              <a:spcAft>
                <a:spcPts val="0"/>
              </a:spcAft>
              <a:buClr>
                <a:schemeClr val="accent6"/>
              </a:buClr>
              <a:buSzPts val="2400"/>
              <a:buFont typeface="Arial"/>
              <a:buChar char="•"/>
            </a:pPr>
            <a:r>
              <a:rPr lang="en-US" sz="2400" b="1" i="0" u="none" strike="noStrike" cap="none">
                <a:solidFill>
                  <a:schemeClr val="accent6"/>
                </a:solidFill>
                <a:latin typeface="Arial"/>
                <a:ea typeface="Arial"/>
                <a:cs typeface="Arial"/>
                <a:sym typeface="Arial"/>
              </a:rPr>
              <a:t>Traffic Management</a:t>
            </a:r>
            <a:endParaRPr/>
          </a:p>
          <a:p>
            <a:pPr marL="685800" marR="0" lvl="1" indent="-347472" algn="l" rtl="0">
              <a:lnSpc>
                <a:spcPct val="100000"/>
              </a:lnSpc>
              <a:spcBef>
                <a:spcPts val="360"/>
              </a:spcBef>
              <a:spcAft>
                <a:spcPts val="0"/>
              </a:spcAft>
              <a:buClr>
                <a:schemeClr val="accent6"/>
              </a:buClr>
              <a:buSzPts val="2400"/>
              <a:buFont typeface="Arial"/>
              <a:buChar char="•"/>
            </a:pPr>
            <a:r>
              <a:rPr lang="en-US" sz="2400" b="1" i="0" u="none" strike="noStrike" cap="none">
                <a:solidFill>
                  <a:schemeClr val="accent6"/>
                </a:solidFill>
                <a:latin typeface="Arial"/>
                <a:ea typeface="Arial"/>
                <a:cs typeface="Arial"/>
                <a:sym typeface="Arial"/>
              </a:rPr>
              <a:t>Data Collection and Analysis</a:t>
            </a:r>
            <a:endParaRPr/>
          </a:p>
          <a:p>
            <a:pPr marL="685800" marR="0" lvl="1" indent="-195072" algn="l" rtl="0">
              <a:lnSpc>
                <a:spcPct val="100000"/>
              </a:lnSpc>
              <a:spcBef>
                <a:spcPts val="360"/>
              </a:spcBef>
              <a:spcAft>
                <a:spcPts val="0"/>
              </a:spcAft>
              <a:buClr>
                <a:schemeClr val="accent6"/>
              </a:buClr>
              <a:buSzPts val="2400"/>
              <a:buFont typeface="Arial"/>
              <a:buNone/>
            </a:pPr>
            <a:endParaRPr sz="2400" b="0" i="0" u="none" strike="noStrike" cap="none">
              <a:solidFill>
                <a:schemeClr val="accent6"/>
              </a:solidFill>
              <a:latin typeface="EB Garamond"/>
              <a:ea typeface="EB Garamond"/>
              <a:cs typeface="EB Garamond"/>
              <a:sym typeface="EB Garamond"/>
            </a:endParaRPr>
          </a:p>
          <a:p>
            <a:pPr marL="0" marR="0" lvl="0" indent="0" algn="l" rtl="0">
              <a:lnSpc>
                <a:spcPct val="100000"/>
              </a:lnSpc>
              <a:spcBef>
                <a:spcPts val="360"/>
              </a:spcBef>
              <a:spcAft>
                <a:spcPts val="0"/>
              </a:spcAft>
              <a:buClr>
                <a:schemeClr val="accent6"/>
              </a:buClr>
              <a:buSzPts val="2800"/>
              <a:buFont typeface="Arial"/>
              <a:buNone/>
            </a:pPr>
            <a:endParaRPr sz="2800" b="0" i="0" u="none" strike="noStrike" cap="none">
              <a:solidFill>
                <a:schemeClr val="accent6"/>
              </a:solidFill>
              <a:latin typeface="EB Garamond"/>
              <a:ea typeface="EB Garamond"/>
              <a:cs typeface="EB Garamond"/>
              <a:sym typeface="EB Garamond"/>
            </a:endParaRPr>
          </a:p>
          <a:p>
            <a:pPr marL="347472" marR="0" lvl="0" indent="-169672" algn="l" rtl="0">
              <a:lnSpc>
                <a:spcPct val="100000"/>
              </a:lnSpc>
              <a:spcBef>
                <a:spcPts val="360"/>
              </a:spcBef>
              <a:spcAft>
                <a:spcPts val="0"/>
              </a:spcAft>
              <a:buClr>
                <a:schemeClr val="accent6"/>
              </a:buClr>
              <a:buSzPts val="2800"/>
              <a:buFont typeface="Arial"/>
              <a:buNone/>
            </a:pPr>
            <a:endParaRPr sz="2800" b="0" i="0" u="none" strike="noStrike" cap="none">
              <a:solidFill>
                <a:schemeClr val="accent6"/>
              </a:solidFill>
              <a:latin typeface="EB Garamond"/>
              <a:ea typeface="EB Garamond"/>
              <a:cs typeface="EB Garamond"/>
              <a:sym typeface="EB Garamond"/>
            </a:endParaRPr>
          </a:p>
          <a:p>
            <a:pPr marL="0" marR="0" lvl="0" indent="0" algn="l" rtl="0">
              <a:lnSpc>
                <a:spcPct val="100000"/>
              </a:lnSpc>
              <a:spcBef>
                <a:spcPts val="360"/>
              </a:spcBef>
              <a:spcAft>
                <a:spcPts val="0"/>
              </a:spcAft>
              <a:buClr>
                <a:schemeClr val="accent6"/>
              </a:buClr>
              <a:buSzPts val="2800"/>
              <a:buFont typeface="Arial"/>
              <a:buNone/>
            </a:pPr>
            <a:endParaRPr sz="2800" b="0" i="0" u="none" strike="noStrike" cap="none">
              <a:solidFill>
                <a:schemeClr val="accent6"/>
              </a:solidFill>
              <a:latin typeface="EB Garamond"/>
              <a:ea typeface="EB Garamond"/>
              <a:cs typeface="EB Garamond"/>
              <a:sym typeface="EB Garamon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9"/>
          <p:cNvSpPr txBox="1">
            <a:spLocks noGrp="1"/>
          </p:cNvSpPr>
          <p:nvPr>
            <p:ph type="title"/>
          </p:nvPr>
        </p:nvSpPr>
        <p:spPr>
          <a:xfrm>
            <a:off x="3835710" y="652272"/>
            <a:ext cx="8165592" cy="768096"/>
          </a:xfrm>
          <a:prstGeom prst="rect">
            <a:avLst/>
          </a:prstGeom>
          <a:noFill/>
          <a:ln>
            <a:noFill/>
          </a:ln>
        </p:spPr>
        <p:txBody>
          <a:bodyPr spcFirstLastPara="1" wrap="square" lIns="91425" tIns="45700" rIns="91425" bIns="45700" anchor="t" anchorCtr="0">
            <a:normAutofit fontScale="90000"/>
          </a:bodyPr>
          <a:lstStyle/>
          <a:p>
            <a:pPr marL="0" lvl="0" indent="0" algn="l" rtl="0">
              <a:lnSpc>
                <a:spcPct val="100000"/>
              </a:lnSpc>
              <a:spcBef>
                <a:spcPts val="0"/>
              </a:spcBef>
              <a:spcAft>
                <a:spcPts val="0"/>
              </a:spcAft>
              <a:buClr>
                <a:schemeClr val="accent6"/>
              </a:buClr>
              <a:buSzPct val="100000"/>
              <a:buFont typeface="Arial Black"/>
              <a:buNone/>
            </a:pPr>
            <a:r>
              <a:rPr lang="en-US"/>
              <a:t>EMBEDDED C CODE</a:t>
            </a:r>
            <a:br>
              <a:rPr lang="en-US"/>
            </a:br>
            <a:endParaRPr/>
          </a:p>
        </p:txBody>
      </p:sp>
      <p:sp>
        <p:nvSpPr>
          <p:cNvPr id="285" name="Google Shape;285;p29"/>
          <p:cNvSpPr txBox="1">
            <a:spLocks noGrp="1"/>
          </p:cNvSpPr>
          <p:nvPr>
            <p:ph type="body" idx="1"/>
          </p:nvPr>
        </p:nvSpPr>
        <p:spPr>
          <a:xfrm>
            <a:off x="3986784" y="2137841"/>
            <a:ext cx="3822192" cy="411480"/>
          </a:xfrm>
          <a:prstGeom prst="rect">
            <a:avLst/>
          </a:prstGeom>
          <a:noFill/>
          <a:ln>
            <a:noFill/>
          </a:ln>
        </p:spPr>
        <p:txBody>
          <a:bodyPr spcFirstLastPara="1" wrap="square" lIns="91425" tIns="45700" rIns="91425" bIns="45700" anchor="t" anchorCtr="0">
            <a:normAutofit/>
          </a:bodyPr>
          <a:lstStyle/>
          <a:p>
            <a:pPr marL="338328" lvl="1" indent="0" algn="l" rtl="0">
              <a:lnSpc>
                <a:spcPct val="100000"/>
              </a:lnSpc>
              <a:spcBef>
                <a:spcPts val="0"/>
              </a:spcBef>
              <a:spcAft>
                <a:spcPts val="0"/>
              </a:spcAft>
              <a:buClr>
                <a:schemeClr val="accent6"/>
              </a:buClr>
              <a:buSzPts val="2000"/>
              <a:buNone/>
            </a:pPr>
            <a:endParaRPr/>
          </a:p>
          <a:p>
            <a:pPr marL="0" lvl="0" indent="0" algn="l" rtl="0">
              <a:lnSpc>
                <a:spcPct val="100000"/>
              </a:lnSpc>
              <a:spcBef>
                <a:spcPts val="0"/>
              </a:spcBef>
              <a:spcAft>
                <a:spcPts val="0"/>
              </a:spcAft>
              <a:buClr>
                <a:schemeClr val="accent6"/>
              </a:buClr>
              <a:buSzPts val="1800"/>
              <a:buNone/>
            </a:pPr>
            <a:endParaRPr/>
          </a:p>
          <a:p>
            <a:pPr marL="0" lvl="0" indent="0" algn="l" rtl="0">
              <a:lnSpc>
                <a:spcPct val="100000"/>
              </a:lnSpc>
              <a:spcBef>
                <a:spcPts val="0"/>
              </a:spcBef>
              <a:spcAft>
                <a:spcPts val="0"/>
              </a:spcAft>
              <a:buClr>
                <a:schemeClr val="accent6"/>
              </a:buClr>
              <a:buSzPts val="1800"/>
              <a:buNone/>
            </a:pPr>
            <a:endParaRPr/>
          </a:p>
          <a:p>
            <a:pPr marL="0" lvl="0" indent="0" algn="l" rtl="0">
              <a:lnSpc>
                <a:spcPct val="100000"/>
              </a:lnSpc>
              <a:spcBef>
                <a:spcPts val="0"/>
              </a:spcBef>
              <a:spcAft>
                <a:spcPts val="0"/>
              </a:spcAft>
              <a:buClr>
                <a:schemeClr val="accent6"/>
              </a:buClr>
              <a:buSzPts val="1800"/>
              <a:buNone/>
            </a:pPr>
            <a:endParaRPr/>
          </a:p>
        </p:txBody>
      </p:sp>
      <p:pic>
        <p:nvPicPr>
          <p:cNvPr id="286" name="Google Shape;286;p29"/>
          <p:cNvPicPr preferRelativeResize="0">
            <a:picLocks noGrp="1"/>
          </p:cNvPicPr>
          <p:nvPr>
            <p:ph type="body" idx="2"/>
          </p:nvPr>
        </p:nvPicPr>
        <p:blipFill rotWithShape="1">
          <a:blip r:embed="rId3">
            <a:alphaModFix/>
          </a:blip>
          <a:srcRect/>
          <a:stretch/>
        </p:blipFill>
        <p:spPr>
          <a:xfrm>
            <a:off x="3613150" y="1932166"/>
            <a:ext cx="4028560" cy="4547152"/>
          </a:xfrm>
          <a:prstGeom prst="rect">
            <a:avLst/>
          </a:prstGeom>
          <a:noFill/>
          <a:ln>
            <a:noFill/>
          </a:ln>
        </p:spPr>
      </p:pic>
      <p:sp>
        <p:nvSpPr>
          <p:cNvPr id="287" name="Google Shape;287;p29"/>
          <p:cNvSpPr txBox="1">
            <a:spLocks noGrp="1"/>
          </p:cNvSpPr>
          <p:nvPr>
            <p:ph type="body" idx="3"/>
          </p:nvPr>
        </p:nvSpPr>
        <p:spPr>
          <a:xfrm>
            <a:off x="5573864" y="1409700"/>
            <a:ext cx="3822192" cy="41148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accent6"/>
              </a:buClr>
              <a:buSzPts val="1800"/>
              <a:buNone/>
            </a:pPr>
            <a:r>
              <a:rPr lang="en-US"/>
              <a:t>           CODE EXPLANATION</a:t>
            </a:r>
            <a:endParaRPr/>
          </a:p>
        </p:txBody>
      </p:sp>
      <p:sp>
        <p:nvSpPr>
          <p:cNvPr id="288" name="Google Shape;288;p29"/>
          <p:cNvSpPr txBox="1">
            <a:spLocks noGrp="1"/>
          </p:cNvSpPr>
          <p:nvPr>
            <p:ph type="sldNum" idx="12"/>
          </p:nvPr>
        </p:nvSpPr>
        <p:spPr>
          <a:xfrm>
            <a:off x="10945368" y="457200"/>
            <a:ext cx="987552" cy="2743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8</a:t>
            </a:fld>
            <a:endParaRPr/>
          </a:p>
        </p:txBody>
      </p:sp>
      <p:pic>
        <p:nvPicPr>
          <p:cNvPr id="289" name="Google Shape;289;p29"/>
          <p:cNvPicPr preferRelativeResize="0">
            <a:picLocks noGrp="1"/>
          </p:cNvPicPr>
          <p:nvPr>
            <p:ph type="body" idx="4"/>
          </p:nvPr>
        </p:nvPicPr>
        <p:blipFill rotWithShape="1">
          <a:blip r:embed="rId4">
            <a:alphaModFix/>
          </a:blip>
          <a:srcRect/>
          <a:stretch/>
        </p:blipFill>
        <p:spPr>
          <a:xfrm>
            <a:off x="7753350" y="1932167"/>
            <a:ext cx="3743325" cy="454715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0"/>
          <p:cNvSpPr txBox="1">
            <a:spLocks noGrp="1"/>
          </p:cNvSpPr>
          <p:nvPr>
            <p:ph type="title"/>
          </p:nvPr>
        </p:nvSpPr>
        <p:spPr>
          <a:xfrm>
            <a:off x="3835710" y="652272"/>
            <a:ext cx="8165592" cy="768096"/>
          </a:xfrm>
          <a:prstGeom prst="rect">
            <a:avLst/>
          </a:prstGeom>
          <a:noFill/>
          <a:ln>
            <a:noFill/>
          </a:ln>
        </p:spPr>
        <p:txBody>
          <a:bodyPr spcFirstLastPara="1" wrap="square" lIns="91425" tIns="45700" rIns="91425" bIns="45700" anchor="t" anchorCtr="0">
            <a:normAutofit fontScale="90000"/>
          </a:bodyPr>
          <a:lstStyle/>
          <a:p>
            <a:pPr marL="0" lvl="0" indent="0" algn="l" rtl="0">
              <a:lnSpc>
                <a:spcPct val="100000"/>
              </a:lnSpc>
              <a:spcBef>
                <a:spcPts val="0"/>
              </a:spcBef>
              <a:spcAft>
                <a:spcPts val="0"/>
              </a:spcAft>
              <a:buClr>
                <a:schemeClr val="accent6"/>
              </a:buClr>
              <a:buSzPct val="100000"/>
              <a:buFont typeface="Arial Black"/>
              <a:buNone/>
            </a:pPr>
            <a:r>
              <a:rPr lang="en-US"/>
              <a:t>EMBEDDED C CODE</a:t>
            </a:r>
            <a:br>
              <a:rPr lang="en-US"/>
            </a:br>
            <a:endParaRPr/>
          </a:p>
        </p:txBody>
      </p:sp>
      <p:sp>
        <p:nvSpPr>
          <p:cNvPr id="295" name="Google Shape;295;p30"/>
          <p:cNvSpPr txBox="1">
            <a:spLocks noGrp="1"/>
          </p:cNvSpPr>
          <p:nvPr>
            <p:ph type="body" idx="1"/>
          </p:nvPr>
        </p:nvSpPr>
        <p:spPr>
          <a:xfrm>
            <a:off x="3986784" y="2137841"/>
            <a:ext cx="3822192" cy="411480"/>
          </a:xfrm>
          <a:prstGeom prst="rect">
            <a:avLst/>
          </a:prstGeom>
          <a:noFill/>
          <a:ln>
            <a:noFill/>
          </a:ln>
        </p:spPr>
        <p:txBody>
          <a:bodyPr spcFirstLastPara="1" wrap="square" lIns="91425" tIns="45700" rIns="91425" bIns="45700" anchor="t" anchorCtr="0">
            <a:normAutofit/>
          </a:bodyPr>
          <a:lstStyle/>
          <a:p>
            <a:pPr marL="338328" lvl="1" indent="0" algn="l" rtl="0">
              <a:lnSpc>
                <a:spcPct val="100000"/>
              </a:lnSpc>
              <a:spcBef>
                <a:spcPts val="0"/>
              </a:spcBef>
              <a:spcAft>
                <a:spcPts val="0"/>
              </a:spcAft>
              <a:buClr>
                <a:schemeClr val="accent6"/>
              </a:buClr>
              <a:buSzPts val="2000"/>
              <a:buNone/>
            </a:pPr>
            <a:endParaRPr/>
          </a:p>
          <a:p>
            <a:pPr marL="0" lvl="0" indent="0" algn="l" rtl="0">
              <a:lnSpc>
                <a:spcPct val="100000"/>
              </a:lnSpc>
              <a:spcBef>
                <a:spcPts val="0"/>
              </a:spcBef>
              <a:spcAft>
                <a:spcPts val="0"/>
              </a:spcAft>
              <a:buClr>
                <a:schemeClr val="accent6"/>
              </a:buClr>
              <a:buSzPts val="1800"/>
              <a:buNone/>
            </a:pPr>
            <a:endParaRPr/>
          </a:p>
          <a:p>
            <a:pPr marL="0" lvl="0" indent="0" algn="l" rtl="0">
              <a:lnSpc>
                <a:spcPct val="100000"/>
              </a:lnSpc>
              <a:spcBef>
                <a:spcPts val="0"/>
              </a:spcBef>
              <a:spcAft>
                <a:spcPts val="0"/>
              </a:spcAft>
              <a:buClr>
                <a:schemeClr val="accent6"/>
              </a:buClr>
              <a:buSzPts val="1800"/>
              <a:buNone/>
            </a:pPr>
            <a:endParaRPr/>
          </a:p>
          <a:p>
            <a:pPr marL="0" lvl="0" indent="0" algn="l" rtl="0">
              <a:lnSpc>
                <a:spcPct val="100000"/>
              </a:lnSpc>
              <a:spcBef>
                <a:spcPts val="0"/>
              </a:spcBef>
              <a:spcAft>
                <a:spcPts val="0"/>
              </a:spcAft>
              <a:buClr>
                <a:schemeClr val="accent6"/>
              </a:buClr>
              <a:buSzPts val="1800"/>
              <a:buNone/>
            </a:pPr>
            <a:endParaRPr/>
          </a:p>
        </p:txBody>
      </p:sp>
      <p:sp>
        <p:nvSpPr>
          <p:cNvPr id="296" name="Google Shape;296;p30"/>
          <p:cNvSpPr txBox="1">
            <a:spLocks noGrp="1"/>
          </p:cNvSpPr>
          <p:nvPr>
            <p:ph type="body" idx="3"/>
          </p:nvPr>
        </p:nvSpPr>
        <p:spPr>
          <a:xfrm>
            <a:off x="5573864" y="1409700"/>
            <a:ext cx="3822192" cy="41148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accent6"/>
              </a:buClr>
              <a:buSzPts val="1800"/>
              <a:buNone/>
            </a:pPr>
            <a:r>
              <a:rPr lang="en-US"/>
              <a:t>CODE EXPLANATION</a:t>
            </a:r>
            <a:endParaRPr/>
          </a:p>
        </p:txBody>
      </p:sp>
      <p:sp>
        <p:nvSpPr>
          <p:cNvPr id="297" name="Google Shape;297;p30"/>
          <p:cNvSpPr txBox="1">
            <a:spLocks noGrp="1"/>
          </p:cNvSpPr>
          <p:nvPr>
            <p:ph type="sldNum" idx="12"/>
          </p:nvPr>
        </p:nvSpPr>
        <p:spPr>
          <a:xfrm>
            <a:off x="10945368" y="457200"/>
            <a:ext cx="987552" cy="2743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9</a:t>
            </a:fld>
            <a:endParaRPr/>
          </a:p>
        </p:txBody>
      </p:sp>
      <p:pic>
        <p:nvPicPr>
          <p:cNvPr id="298" name="Google Shape;298;p30"/>
          <p:cNvPicPr preferRelativeResize="0">
            <a:picLocks noGrp="1"/>
          </p:cNvPicPr>
          <p:nvPr>
            <p:ph type="body" idx="2"/>
          </p:nvPr>
        </p:nvPicPr>
        <p:blipFill rotWithShape="1">
          <a:blip r:embed="rId3">
            <a:alphaModFix/>
          </a:blip>
          <a:srcRect/>
          <a:stretch/>
        </p:blipFill>
        <p:spPr>
          <a:xfrm>
            <a:off x="3504956" y="1995778"/>
            <a:ext cx="3921369" cy="4413610"/>
          </a:xfrm>
          <a:prstGeom prst="rect">
            <a:avLst/>
          </a:prstGeom>
          <a:noFill/>
          <a:ln>
            <a:noFill/>
          </a:ln>
        </p:spPr>
      </p:pic>
      <p:pic>
        <p:nvPicPr>
          <p:cNvPr id="299" name="Google Shape;299;p30"/>
          <p:cNvPicPr preferRelativeResize="0">
            <a:picLocks noGrp="1"/>
          </p:cNvPicPr>
          <p:nvPr>
            <p:ph type="body" idx="4"/>
          </p:nvPr>
        </p:nvPicPr>
        <p:blipFill rotWithShape="1">
          <a:blip r:embed="rId4">
            <a:alphaModFix/>
          </a:blip>
          <a:srcRect/>
          <a:stretch/>
        </p:blipFill>
        <p:spPr>
          <a:xfrm>
            <a:off x="7601448" y="1995778"/>
            <a:ext cx="3710088" cy="441361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247</Words>
  <Application>Microsoft Office PowerPoint</Application>
  <PresentationFormat>Custom</PresentationFormat>
  <Paragraphs>52</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Arial Black</vt:lpstr>
      <vt:lpstr>EB Garamond</vt:lpstr>
      <vt:lpstr>Office Theme</vt:lpstr>
      <vt:lpstr>    MPMC PROJECT </vt:lpstr>
      <vt:lpstr>AGENDA</vt:lpstr>
      <vt:lpstr>INTRODUCTION</vt:lpstr>
      <vt:lpstr>COMPONENTS REQUIRED</vt:lpstr>
      <vt:lpstr>CIRCUIT DIAGRAM</vt:lpstr>
      <vt:lpstr>SPEED HAS NEVER KILLED ANYONE. SUDDENLY BECOMING STATIONARY, THAT'S WHAT GETS YOU.</vt:lpstr>
      <vt:lpstr>AREA OF FOCUS </vt:lpstr>
      <vt:lpstr>EMBEDDED C CODE </vt:lpstr>
      <vt:lpstr>EMBEDDED C CODE </vt:lpstr>
      <vt:lpstr>SUMMARY </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MPMC PROJECT </dc:title>
  <cp:lastModifiedBy>abc</cp:lastModifiedBy>
  <cp:revision>5</cp:revision>
  <dcterms:modified xsi:type="dcterms:W3CDTF">2023-12-13T04:41:20Z</dcterms:modified>
</cp:coreProperties>
</file>