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3df1ba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63df1ba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3df1ba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3df1ba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3df1ba86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3df1ba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3df1ba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3df1ba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3df1ba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3df1ba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3df1ba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3df1ba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3df1ba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3df1ba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3df1ba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3df1ba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3df1ba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3df1ba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3df1ba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3df1ba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shboard.heroku.com/apps/predictstockapp/deploy/gith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Market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and  Machine Learning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225"/>
            <a:ext cx="8466451" cy="34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98100" y="695075"/>
            <a:ext cx="75783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7 The image below  only shows the current stock price for the 3M (MMM) stocks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are using to make the dashboard interactive: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(py)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" y="1581851"/>
            <a:ext cx="9143998" cy="342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290675" y="553325"/>
            <a:ext cx="756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Below is the image of sample stock MMM that interactive dashboard created for client to predict the growth of portfolio</a:t>
            </a:r>
            <a:endParaRPr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5" name="Google Shape;185;p2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herokuapp</a:t>
            </a:r>
            <a:endParaRPr/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Deployment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https://dashboard.heroku.com/apps/predictstockapp/deploy/github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9" name="Google Shape;199;p2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0" name="Google Shape;200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10" name="Google Shape;210;p2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1" name="Google Shape;211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purpose of this project is to </a:t>
            </a:r>
            <a:r>
              <a:rPr lang="en" sz="1600"/>
              <a:t>create</a:t>
            </a:r>
            <a:r>
              <a:rPr lang="en" sz="1600"/>
              <a:t> interactive dashboard that helps  with stock price prediction using linear regression machine learning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What is the expected value of the customers' stocks based on their portfolio in the future? (prediction)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What is the future value of the customers' stocks based on their current portfolio?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Data is gathered from yahoo finance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-This interactive dashboad helps with Stock Price Prediction. This dashboard has been created using SP500 historical data obtained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2950" y="530775"/>
            <a:ext cx="71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1 below shows the snapshot of the process to import the dependencies for the data extraction from Yahoo Finance to the PostgreSQL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1" y="1465950"/>
            <a:ext cx="8115958" cy="3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650"/>
            <a:ext cx="8222100" cy="38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68700" y="568700"/>
            <a:ext cx="6849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2 below shows the snapshot of the process to extract data using Yfinance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100"/>
            <a:ext cx="7784000" cy="38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53850" y="5307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3 below shows the snapshot of dataframe extracted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850"/>
            <a:ext cx="8222101" cy="37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30775" y="593975"/>
            <a:ext cx="6849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4 below shows the snapshot of the process to improve accuracy of data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475"/>
            <a:ext cx="8036749" cy="3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91775" y="505500"/>
            <a:ext cx="7279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5 The image below shows the data fit using train and test model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950"/>
            <a:ext cx="8340050" cy="3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518150" y="695075"/>
            <a:ext cx="7873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6 The image below shows  for the testing vs. training data with sample data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