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7a8f312d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7a8f312d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63df1ba86_0_1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e63df1ba86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7a8f312d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e7a8f312d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7a8f312de_0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7a8f312d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7a8f312de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e7a8f312d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63df1ba86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e63df1ba8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63df1ba86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63df1ba86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63df1ba86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63df1ba86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63df1ba86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e63df1ba86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 Price Market Prediction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Python and  Machine Learning Model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2"/>
          <p:cNvSpPr txBox="1"/>
          <p:nvPr/>
        </p:nvSpPr>
        <p:spPr>
          <a:xfrm>
            <a:off x="290675" y="553325"/>
            <a:ext cx="75699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90500" marR="190500" rtl="0" algn="l">
              <a:lnSpc>
                <a:spcPct val="1466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Fig 9  The image below  only shows the current stock price for the 3M (MMM) stocks with training and testing data that helps us to estimate the future price of stock.</a:t>
            </a:r>
            <a:endParaRPr sz="11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D1C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0" name="Google Shape;16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675" y="1306800"/>
            <a:ext cx="8390524" cy="347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</a:t>
            </a:r>
            <a:endParaRPr/>
          </a:p>
        </p:txBody>
      </p:sp>
      <p:sp>
        <p:nvSpPr>
          <p:cNvPr id="166" name="Google Shape;166;p2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</a:t>
            </a:r>
            <a:endParaRPr/>
          </a:p>
        </p:txBody>
      </p:sp>
      <p:sp>
        <p:nvSpPr>
          <p:cNvPr id="167" name="Google Shape;167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tools we are using to make the dashboard interactive: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Plotly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Python (py)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4"/>
          <p:cNvSpPr txBox="1"/>
          <p:nvPr/>
        </p:nvSpPr>
        <p:spPr>
          <a:xfrm>
            <a:off x="290675" y="553325"/>
            <a:ext cx="75699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90500" marR="190500" rtl="0" algn="l">
              <a:lnSpc>
                <a:spcPct val="1466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Fig 10  The images below is the interactive dashboard of how the company information, price and growth rate is mentioned and price at the end of day.</a:t>
            </a:r>
            <a:endParaRPr sz="11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D1C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4" name="Google Shape;17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025" y="1326950"/>
            <a:ext cx="4915999" cy="3816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6575" y="1326950"/>
            <a:ext cx="4031401" cy="366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grpSp>
        <p:nvGrpSpPr>
          <p:cNvPr id="92" name="Google Shape;92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93" name="Google Shape;93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4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Purpose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6" name="Google Shape;96;p14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purpose of this project is to target the audience like traders, brokers, investors and individuals that predict stocks prices.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We have used machine learning model in neural network.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97" name="Google Shape;97;p14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98" name="Google Shape;98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" name="Google Shape;100;p14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Question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" name="Google Shape;101;p14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- What is the expected value of the customers' stocks based on their portfolio in the future? (prediction)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- What is the future value of the customers' stocks based on their current portfolio?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102" name="Google Shape;102;p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03" name="Google Shape;103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4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DataSource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6" name="Google Shape;106;p14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- Data is gathered from yahoo finance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-This interactive dashboad helps with Stock Price Prediction. This dashboard has been created using SP500 historical data obtained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Analysis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4731300" y="12045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6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18" name="Google Shape;118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This pie chart is created using data retracted from Yfinance data.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datasets includes 11 different sectors like healthcare, technology etc.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500 stocks were calculated in total.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This chart shows that which sector has highest number of stocks for instance infotech and industrial has same and highest number of stocks.</a:t>
            </a:r>
            <a:endParaRPr sz="1600"/>
          </a:p>
        </p:txBody>
      </p:sp>
      <p:sp>
        <p:nvSpPr>
          <p:cNvPr id="119" name="Google Shape;119;p16"/>
          <p:cNvSpPr txBox="1"/>
          <p:nvPr/>
        </p:nvSpPr>
        <p:spPr>
          <a:xfrm>
            <a:off x="2792900" y="2868725"/>
            <a:ext cx="727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0" name="Google Shape;12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31375" y="0"/>
            <a:ext cx="5062675" cy="506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6"/>
          <p:cNvSpPr txBox="1"/>
          <p:nvPr/>
        </p:nvSpPr>
        <p:spPr>
          <a:xfrm>
            <a:off x="6495725" y="2729725"/>
            <a:ext cx="727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4807075" y="324000"/>
            <a:ext cx="404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Exploratory Analysis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26950"/>
            <a:ext cx="8340050" cy="366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/>
        </p:nvSpPr>
        <p:spPr>
          <a:xfrm>
            <a:off x="518150" y="695075"/>
            <a:ext cx="78732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90500" marR="190500" rtl="0" algn="l">
              <a:lnSpc>
                <a:spcPct val="1466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Fig 6 The image below shows  for the testing vs. training data with sample data</a:t>
            </a:r>
            <a:endParaRPr sz="11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91225"/>
            <a:ext cx="8466451" cy="3499874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9"/>
          <p:cNvSpPr txBox="1"/>
          <p:nvPr/>
        </p:nvSpPr>
        <p:spPr>
          <a:xfrm>
            <a:off x="598100" y="695075"/>
            <a:ext cx="7578300" cy="9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90500" marR="190500" rtl="0" algn="l">
              <a:lnSpc>
                <a:spcPct val="1466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Fig 7 The image below  only shows the current stock price for the 3M (MMM) stocks</a:t>
            </a:r>
            <a:endParaRPr sz="11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0" lvl="0" marL="190500" marR="190500" rtl="0" algn="l">
              <a:lnSpc>
                <a:spcPct val="1466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lang="en"/>
              <a:t>Visualization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75" y="1581851"/>
            <a:ext cx="9143998" cy="3420497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1"/>
          <p:cNvSpPr txBox="1"/>
          <p:nvPr/>
        </p:nvSpPr>
        <p:spPr>
          <a:xfrm>
            <a:off x="290675" y="553325"/>
            <a:ext cx="75699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1D1C1D"/>
                </a:solidFill>
                <a:highlight>
                  <a:srgbClr val="F8F8F8"/>
                </a:highlight>
              </a:rPr>
              <a:t>Fig 8 </a:t>
            </a:r>
            <a:r>
              <a:rPr lang="en" sz="1300">
                <a:solidFill>
                  <a:srgbClr val="1D1C1D"/>
                </a:solidFill>
                <a:latin typeface="Roboto"/>
                <a:ea typeface="Roboto"/>
                <a:cs typeface="Roboto"/>
                <a:sym typeface="Roboto"/>
              </a:rPr>
              <a:t>Below is the image of sample stock MMM that interactive dashboard created for client to predict the growth of portfolio</a:t>
            </a:r>
            <a:endParaRPr sz="9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D1C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