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B660-0B8F-A064-0EA4-4F4218554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5B6F8-A706-255A-48F7-A57F1B5A1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7F60E-0DF2-2718-A206-94A9DE9BB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C2AF-96C8-444E-B765-7ED4169FCECA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0B26F-4D6E-C84D-FF4C-7E321F3C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54D01-3952-70D0-1F61-D669A824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8B93-F3E9-4AFE-A646-A6719272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5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30F7-FF8F-1F1E-5205-8AB3EB49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A4419-9394-C0C1-225F-BECC56317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FC728-6E0B-4E97-5111-B386C47ED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C2AF-96C8-444E-B765-7ED4169FCECA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FC206-2F3A-18CF-B2D2-FE509EEF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9B6ED-DEF7-1F0F-77A8-D1B7B9FF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8B93-F3E9-4AFE-A646-A6719272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8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9B7AA-3DD6-8ECE-361F-0684FA0EB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68EDE-87E0-F389-D87E-938E61384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511F6-C581-9554-A8A4-18019B35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C2AF-96C8-444E-B765-7ED4169FCECA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F68FA-5C98-F145-C5E7-F5BF34C8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F5054-6F4D-B9CF-D225-ADE6A618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8B93-F3E9-4AFE-A646-A6719272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9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D3C7-347F-BCB9-C873-51F008AE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42803-349D-B3DC-1F5F-E705FECA8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5CD49-53E7-D9FD-0541-AB537214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C2AF-96C8-444E-B765-7ED4169FCECA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63520-63A0-8C1A-7775-B63286A6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9BA84-7AC2-939E-B38A-D58BDA467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8B93-F3E9-4AFE-A646-A6719272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8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CB88-3B49-9BF7-D855-E393BBF27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F7E94-69B2-9A11-C979-BF1A82C8A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001D6-C764-A904-4DF5-2562D52B8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C2AF-96C8-444E-B765-7ED4169FCECA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0FADA-D1F1-3980-13E5-159C22BD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B8673-1A76-854A-74AF-2088A49E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8B93-F3E9-4AFE-A646-A6719272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8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FC4E-D9DF-ADC3-8F90-2EB92951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5F1EB-602C-B07C-7345-99D7E1BD1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7B0C6-41C3-601C-F940-1879CC04A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0EEC7-E0EC-E75B-B25F-2EDFDEB2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C2AF-96C8-444E-B765-7ED4169FCECA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CD197-6309-BD26-B6C4-87081E09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09893-52AF-F212-29E8-F16728B5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8B93-F3E9-4AFE-A646-A6719272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3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7317A-C09E-111A-2D23-76138D33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8A6A1-66BD-900E-5E9C-86CBADF9B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BB2A4-C78D-0D51-F123-FC6B7395A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2AD31-8BDC-3CA6-C409-CEBDDBFAC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0C76C-9603-FCCB-44BD-39F840D57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789A5-D7A7-6296-9AD9-3614A34D5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C2AF-96C8-444E-B765-7ED4169FCECA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822E24-1ABC-A089-3614-FD5F23AB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383B0-EB1E-6B73-4E95-674B37AB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8B93-F3E9-4AFE-A646-A6719272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8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29A9-EB48-73B0-0B5D-A9D4ECF5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5CA2C-2F30-92A4-0D00-8282FD177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C2AF-96C8-444E-B765-7ED4169FCECA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726EF-3AEE-B354-DF5E-3A6F4B53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20ACC-8A2E-4483-8A41-71B25B5C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8B93-F3E9-4AFE-A646-A6719272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1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8F4B5B-7959-AD44-98CD-4D90EF65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C2AF-96C8-444E-B765-7ED4169FCECA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F311A8-7C40-7CB6-3C62-F5A3E5DC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372B5-B3FD-218C-6F0D-D71ED875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8B93-F3E9-4AFE-A646-A6719272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4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AE2-3161-B7B5-5773-C0B26FC89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B84EB-0481-9478-E6D8-0C452FE6F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891A0-34FF-2110-C991-729E2BCD6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55A62-20C7-78DF-AF67-1BB722AF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C2AF-96C8-444E-B765-7ED4169FCECA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3A3E2-7303-A102-A0DF-D0E7D416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CA6E5-E5E6-F2D9-EA3B-E073B5D1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8B93-F3E9-4AFE-A646-A6719272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7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0965-4EC9-20C9-93BC-D1243FF88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03C99-DCA0-0696-3565-87F4FC691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DCF14-3369-163F-628A-1C6A836FD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16213-0B1E-BCAB-4732-5F9CBBC5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C2AF-96C8-444E-B765-7ED4169FCECA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9D632-A2BD-C497-EF24-8072DFBA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80532-4616-A88F-243E-73B5BBCA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8B93-F3E9-4AFE-A646-A6719272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6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308CC0-194C-9BA2-95F7-66C7BB74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29198-540D-9087-FDAE-3E5CF38E8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B3BEF-001F-741F-1FA3-F40088A99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6C2AF-96C8-444E-B765-7ED4169FCECA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B21C3-5CAC-742B-58B0-6E1514305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53924-9D0C-D72C-5773-D8C82E00E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78B93-F3E9-4AFE-A646-A6719272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8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4B8D-E5B0-34F7-2B22-89944A0BF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725714"/>
            <a:ext cx="9303657" cy="16256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Twitter Sentiment Analysis using Python (NLP)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AB52C-D327-09D6-A712-5BF91B7E6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0857" y="4313238"/>
            <a:ext cx="2177143" cy="520019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Amit Shukla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B8A6E-E08A-AD2E-F8D7-EC799F4E76D3}"/>
              </a:ext>
            </a:extLst>
          </p:cNvPr>
          <p:cNvSpPr txBox="1"/>
          <p:nvPr/>
        </p:nvSpPr>
        <p:spPr>
          <a:xfrm>
            <a:off x="0" y="31058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b="1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39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AD21-1132-DF6E-7D6C-0F436A04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0781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B0812-5DDB-E807-D8EE-98127EF6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63EC5-D467-5314-5BAC-0B5C49A43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Topic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interpretation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Thoughts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6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A594-D166-F334-FA3E-0205585F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Topic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7EDEF-E0CC-5C0D-13FD-86303B5B6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Twitter Sentiment Analysis is a classification project that comes under Natural Language Processing. The objective of the project is to analyze the tweets and classify whether the tweet is positive or negative sentiment.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95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C234-863B-C5BF-5481-72FA6930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1465B-D604-B363-EAEC-8AC0E08C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analyses the user's emotions by there tweets.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keep track of what’s being said about your product or services on social  media.</a:t>
            </a:r>
            <a:endParaRPr lang="en-US" sz="2000" b="1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0CB9-5853-B840-8AEF-1AD5ADA4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ECD91-5CAA-53D4-3D2D-0AB1912CE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data</a:t>
            </a:r>
          </a:p>
        </p:txBody>
      </p:sp>
    </p:spTree>
    <p:extLst>
      <p:ext uri="{BB962C8B-B14F-4D97-AF65-F5344CB8AC3E}">
        <p14:creationId xmlns:p14="http://schemas.microsoft.com/office/powerpoint/2010/main" val="1105378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BFB0-419F-FDDF-9C63-3F3D61CFA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468"/>
            <a:ext cx="10515600" cy="132556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interpretation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F92A29-4B51-43A9-4E36-45A7CF2606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3193" y="2402819"/>
            <a:ext cx="3565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 score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E668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5E668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E668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0.9433112251282693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80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5946-B561-06EB-2380-2CE1D9A1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through a bar graph for top ten negative hashtags with high frequency.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3FFC78-BF5D-5960-3796-8A9A22B63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057" y="1824377"/>
            <a:ext cx="9263743" cy="4295775"/>
          </a:xfrm>
        </p:spPr>
      </p:pic>
    </p:spTree>
    <p:extLst>
      <p:ext uri="{BB962C8B-B14F-4D97-AF65-F5344CB8AC3E}">
        <p14:creationId xmlns:p14="http://schemas.microsoft.com/office/powerpoint/2010/main" val="386369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293C-C8D1-D62B-6346-28A38055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Thoughts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2C840-D3A1-56B9-44BD-4243B633C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Machines can’t process text-based data, so we have to convert to numerical form in order to process the data.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Simplifying and filtering text can achieve cleaner data to process, giving better results.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may use different machine learning models of your preference for comparison.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64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622C-9C79-29E1-2858-6A9A6F9E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7322-CB27-D33C-1678-98C51A7F4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Customer Service </a:t>
            </a:r>
          </a:p>
          <a:p>
            <a:r>
              <a:rPr lang="en-US" sz="200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News Trend Analysis</a:t>
            </a:r>
          </a:p>
          <a:p>
            <a:r>
              <a:rPr lang="en-US" sz="200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Feedback</a:t>
            </a:r>
          </a:p>
          <a:p>
            <a:r>
              <a:rPr lang="en-US" sz="200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Reputation Management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8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198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Times New Roman</vt:lpstr>
      <vt:lpstr>Wingdings</vt:lpstr>
      <vt:lpstr>Office Theme</vt:lpstr>
      <vt:lpstr>Presentation on  Twitter Sentiment Analysis using Python (NLP)</vt:lpstr>
      <vt:lpstr>Content</vt:lpstr>
      <vt:lpstr>Introduction of Topic </vt:lpstr>
      <vt:lpstr>Objectives</vt:lpstr>
      <vt:lpstr>Research Methodology </vt:lpstr>
      <vt:lpstr>Data analysis and interpretation </vt:lpstr>
      <vt:lpstr>Visualization through a bar graph for top ten negative hashtags with high frequency.</vt:lpstr>
      <vt:lpstr>Final Thoughts </vt:lpstr>
      <vt:lpstr>Uses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 Twitter Sentiment Analysis using Python (NLP)</dc:title>
  <dc:creator>Amit Shukla</dc:creator>
  <cp:lastModifiedBy>Amit Shukla</cp:lastModifiedBy>
  <cp:revision>1</cp:revision>
  <dcterms:created xsi:type="dcterms:W3CDTF">2022-11-18T18:43:32Z</dcterms:created>
  <dcterms:modified xsi:type="dcterms:W3CDTF">2022-11-18T20:37:47Z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2022-11-18T20:35:30Z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27901ff3-a702-4f37-a0d3-34c55d05f86b</vt:lpwstr>
  </property>
  <property fmtid="{D5CDD505-2E9C-101B-9397-08002B2CF9AE}" pid="7" name="MSIP_Label_defa4170-0d19-0005-0004-bc88714345d2_ActionId">
    <vt:lpwstr>7e6deb83-17d8-4393-9805-6064fc52858e</vt:lpwstr>
  </property>
  <property fmtid="{D5CDD505-2E9C-101B-9397-08002B2CF9AE}" pid="8" name="MSIP_Label_defa4170-0d19-0005-0004-bc88714345d2_ContentBits">
    <vt:lpwstr>0</vt:lpwstr>
  </property>
</Properties>
</file>