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03"/>
  </p:normalViewPr>
  <p:slideViewPr>
    <p:cSldViewPr snapToGrid="0">
      <p:cViewPr varScale="1">
        <p:scale>
          <a:sx n="96" d="100"/>
          <a:sy n="96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R-squared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Avg. Area Income', 'Avg. Area Number of Rooms'</c:v>
                </c:pt>
                <c:pt idx="1">
                  <c:v>Avg. Area Income', 'Avg. Area House Age</c:v>
                </c:pt>
                <c:pt idx="2">
                  <c:v>All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0.51900000000000002</c:v>
                </c:pt>
                <c:pt idx="1">
                  <c:v>0.6</c:v>
                </c:pt>
                <c:pt idx="2">
                  <c:v>0.89300000000000002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72-0345-9133-A49FB6E572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Adjusted R-squared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Avg. Area Income', 'Avg. Area Number of Rooms'</c:v>
                </c:pt>
                <c:pt idx="1">
                  <c:v>Avg. Area Income', 'Avg. Area House Age</c:v>
                </c:pt>
                <c:pt idx="2">
                  <c:v>All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0.51900000000000002</c:v>
                </c:pt>
                <c:pt idx="1">
                  <c:v>0.6</c:v>
                </c:pt>
                <c:pt idx="2">
                  <c:v>0.89300000000000002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72-0345-9133-A49FB6E57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041600"/>
        <c:axId val="171047872"/>
      </c:barChart>
      <c:catAx>
        <c:axId val="17104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47872"/>
        <c:crosses val="autoZero"/>
        <c:auto val="1"/>
        <c:lblAlgn val="ctr"/>
        <c:lblOffset val="100"/>
        <c:noMultiLvlLbl val="0"/>
      </c:catAx>
      <c:valAx>
        <c:axId val="17104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4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A745-CE8F-44D4-414E-BA4CD0ED9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A6C22-178C-F521-961B-BC9E136E9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6ECD-49C1-9612-0133-1EE19979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F4008-DB21-4D90-FCC8-FEF2A2DD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E949-E6C8-0B47-EA05-1C4D78EE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76A-9E70-47C5-3EBD-CB0EB44F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D5B6F-E6D4-9673-EAA6-0FEAA772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BB67-86AC-0EEE-6C7F-A9C9278E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01B7-9644-3165-2183-9037D912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C6081-4C35-355C-6459-4A4B2913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3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2A97E-B608-AA4B-4B37-3426BA2EC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F3C56-1215-8ADD-D519-BC9E390D8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93C3-BC08-BE86-6AD1-718038F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E1F9-861E-50FA-92D7-E5FD1EFC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4EA2-EDE6-74C8-B4AD-53E11018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8E0C-E930-0130-1DE9-DBD86FD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87E8-9A10-BA1E-8A96-1A2BCFF8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3D24-346B-4F14-4990-93AA8079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FD5C-0DB1-AEE2-1E65-17B31F11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9B976-9BF9-E17A-7240-ED2C0E17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553A-16F4-DC7B-72F7-3D080C7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C681-F7F5-ABA5-A1A0-5CC0392E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E5FF-A45C-9ACD-4741-1FB748A5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D9DE-461F-643A-3A41-49382445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7DE6-2941-6CF1-880D-20B5EBA2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FEFB-480E-B2E5-1E7C-E58A6046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34FB-18C9-2E7C-1A1C-ADB6DAA96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CDA0D-3D94-1799-2C32-A3393F5C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23D62-810F-5E53-6716-E4151301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7E9F6-0F98-AABC-451F-D55DB459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A5BE-A86D-8F14-61A7-20F1244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7305-3711-5069-C476-6B4B031D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33FD7-3EFF-4E7B-1081-869D5D98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ACA4-AFB8-986E-B2C8-970E8809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0DE14-BED4-4335-FDC2-76E324D96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4230E-D935-45C1-B582-339EC15A2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75EC3-8039-C812-962E-B611A51E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67339-F56D-A637-772A-1E01AE60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E44CC-FBB0-63C2-F066-08912ACB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0C8F-5985-9E84-7A51-172B9BFF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A4B70-2E20-6340-832B-A560741E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FB4C3-9C64-66E8-B68D-835A5EB8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E66BD-C850-B7BA-9995-0AED3B79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AAA40-A32F-6207-7816-CF4F020D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664AA-FF2D-5A18-359C-CF6F19E9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54022-A4A0-E2C6-4A4A-354A6E61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4B34-6921-B1A0-8549-44B5A92B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57D6-4981-2BD8-DD8B-2B26267A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E5ADB-8114-B7AC-2711-0C4E82D55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525CD-EF68-0091-4008-2BC2A33A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C55E-71AF-09CC-FF49-117CFCAB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6D1AE-265A-1204-9D52-A2FCB516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03D7-C7B8-07A1-2DBC-0458618B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90EF9-F729-7A63-E8FC-2B64F70EC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FEF5B-C228-E8D5-6A89-CE5E2396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17715-297A-F349-259A-BD0E9648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3E8F0-6608-81FA-AA29-28DA4057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2E73-62DD-8F87-B08D-5A22DF32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7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0B8F0-20FC-8798-4600-D8759A45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F825-1F63-6CE8-127E-4BC207B9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4E432-E1CD-B953-77A2-7DE0AC90E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DFAB-E823-CF44-9B0A-A009DED7B3ED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9CF03-18CA-DCB0-0ECC-4395B6DF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A8E6-9E72-83A1-7053-991D3B5E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CAB6-2D02-8C4A-B915-5ADED36CA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1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C2F1-2226-B7AC-16E0-E78A274D1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601A9-1F7B-EEF6-7D66-035937FC7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B63A6-81C6-80EF-EE72-0490EA3E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C3A5A6-59A0-91D2-C84D-1F507A2A21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981738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462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4F1C-2984-4B7B-BE7E-6AD69BA6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House Age'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Number of Rooms'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 Area Number of 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Bedrooms'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'Area</a:t>
            </a:r>
            <a:r>
              <a:rPr lang="en-IN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Population'</a:t>
            </a:r>
            <a: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 </a:t>
            </a:r>
            <a:r>
              <a:rPr lang="en-IN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#the Adj. R-squared:0.893</a:t>
            </a: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691E-EC97-459F-9C7B-145FF154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OLS Regression Results ============================================================================== Dep. Variable: Price R-squared: 0.893 Model: OLS Adj. R-squared: 0.893 Method: Least Squares F-statistic: 8321. Date: Mon, 29 Jan 2024 Prob (F-statistic): 0.00 Time: 07:31:00 Log-Likelihood: -65384. No. Observations: 5000 AIC: 1.308e+05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4994 BIC: 1.308e+05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5 Covariance Type: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================================================================================================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------------------------------------------------------------------------------------------------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-2.352e+06 1.82e+04 -128.906 0.000 -2.39e+06 -2.32e+06 Avg. Area Income 21.4775 0.154 139.866 0.000 21.176 21.779 Avg. Area House Age 1.52e+05 1582.130 96.094 0.000 1.49e+05 1.55e+05 Avg. Area Number of Rooms 1.12e+05 1787.457 62.681 0.000 1.09e+05 1.16e+05 Avg. Area Number of Bedrooms 667.2060 1529.451 0.436 0.663 -2331.189 3665.601 Area Population 15.1546 0.165 91.911 0.000 14.831 15.478 ============================================================================== Omnibus: 4.858 Durbin-Watson: 2.005 Prob(Omnibus): 0.088 Jarque-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4.523 Skew: -0.034 Prob(JB): 0.104 Kurtosis: 2.869 Cond. No. 8.75e+05 ============================================================================== Notes: [1] Standard Errors assume that the covariance matrix of the errors is correctly specified. [2] The condition number is large, 8.75e+05. This might indicate that there are strong multicollinearity or other numerical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9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4F1C-2984-4B7B-BE7E-6AD69BA6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House Age'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691E-EC97-459F-9C7B-145FF154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OLS Regression Results ============================================================================== Dep. Variable: Price R-squared: 0.600 Model: OLS Adj. R-squared: 0.600 Method: Least Squares F-statistic: 3755. Date: Mon, 29 Jan 2024 Prob (F-statistic): 0.00 Time: 07:33:07 Log-Likelihood: -68674. No. Observations: 5000 AIC: 1.374e+05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4997 BIC: 1.374e+05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2 Covariance Type: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-1.037e+06 2.65e+04 -39.167 0.000 -1.09e+06 -9.85e+05 Avg. Area Income 21.1517 0.296 71.394 0.000 20.571 21.733 Avg. Area House Age 1.493e+05 3053.363 48.897 0.000 1.43e+05 1.55e+05 ============================================================================== Omnibus: 1.494 Durbin-Watson: 1.989 Prob(Omnibus): 0.474 Jarque-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1.450 Skew: 0.024 Prob(JB): 0.484 Kurtosis: 3.068 Cond. No. 5.84e+05 ============================================================================== Notes: [1] Standard Errors assume that the covariance matrix of the errors is correctly specified. [2] The condition number is large, 5.84e+05. This might indicate that there are strong multicollinearity or other numerical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7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4F1C-2984-4B7B-BE7E-6AD69BA6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independent_vars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data[[</a:t>
            </a:r>
            <a:r>
              <a:rPr lang="en-IN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Number of Rooms'</a:t>
            </a:r>
            <a:r>
              <a:rPr lang="en-IN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691E-EC97-459F-9C7B-145FF154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OLS Regression Results ============================================================================== Dep. Variable: Price R-squared: 0.519 Model: OLS Adj. R-squared: 0.519 Method: Least Squares F-statistic: 2693. Date: Mon, 29 Jan 2024 Prob (F-statistic): 0.00 Time: 07:33:49 Log-Likelihood: -69139. No. Observations: 5000 AIC: 1.383e+05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Residuals: 4997 BIC: 1.383e+05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Model: 2 Covariance Type: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nonrobust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=============================================================================================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coef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std err t P&gt;|t| [0.025 0.975] --------------------------------------------------------------------------------------------- 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-9.518e+05 3.13e+04 -30.429 0.000 -1.01e+06 -8.9e+05 Avg. Area Income 21.2939 0.325 65.487 0.000 20.656 21.931 Avg. Area Number of Rooms 1.114e+05 3305.252 33.715 0.000 1.05e+05 1.18e+05 ============================================================================== Omnibus: 0.402 Durbin-Watson: 1.990 Prob(Omnibus): 0.818 Jarque-</a:t>
            </a:r>
            <a:r>
              <a:rPr lang="en-IN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Bera</a:t>
            </a:r>
            <a:r>
              <a:rPr lang="en-IN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(JB): 0.381 Skew: -0.021 Prob(JB): 0.827 Kurtosis: 3.012 Cond. No. 6.28e+05 ============================================================================== Notes: [1] Standard Errors assume that the covariance matrix of the errors is correctly specified. [2] The condition number is large, 6.28e+05. This might indicate that there are strong multicollinearity or other numerical 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9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775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Comparision</vt:lpstr>
      <vt:lpstr>independent_vars = data[['Avg. Area Income','Avg. Area House Age','Avg. Area Number of Rooms','Avg. Area Number of Bedrooms','Area Population']] #the Adj. R-squared:0.893   </vt:lpstr>
      <vt:lpstr>independent_vars = data[['Avg. Area Income', 'Avg. Area House Age']]   </vt:lpstr>
      <vt:lpstr>independent_vars = data[['Avg. Area Income', 'Avg. Area Number of Rooms']]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Shukla</dc:creator>
  <cp:lastModifiedBy>Gaurav Shukla</cp:lastModifiedBy>
  <cp:revision>1</cp:revision>
  <dcterms:created xsi:type="dcterms:W3CDTF">2024-01-29T07:31:52Z</dcterms:created>
  <dcterms:modified xsi:type="dcterms:W3CDTF">2024-01-29T07:37:47Z</dcterms:modified>
</cp:coreProperties>
</file>