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xz132230@utdallas.ed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TA information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Linrui</a:t>
            </a:r>
            <a:r>
              <a:rPr lang="en-US" altLang="zh-CN" dirty="0" smtClean="0"/>
              <a:t> Zhang</a:t>
            </a:r>
          </a:p>
          <a:p>
            <a:r>
              <a:rPr lang="en-US" altLang="zh-CN" dirty="0"/>
              <a:t>Human Language Technology Research </a:t>
            </a:r>
            <a:r>
              <a:rPr lang="en-US" altLang="zh-CN" dirty="0" smtClean="0"/>
              <a:t>Institute</a:t>
            </a:r>
          </a:p>
          <a:p>
            <a:r>
              <a:rPr lang="en-US" altLang="zh-CN" dirty="0" smtClean="0"/>
              <a:t>University of Texas at Dallas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3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Office hours: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334" y="1674253"/>
            <a:ext cx="56924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Monday 5:30 pm ~ 6:30 pm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Friday 3:45 pm ~ 4:45 pm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Location: ECSS 3.417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email: </a:t>
            </a:r>
            <a:r>
              <a:rPr lang="en-US" altLang="zh-CN" sz="2400" dirty="0">
                <a:hlinkClick r:id="rId2"/>
              </a:rPr>
              <a:t>lxz132230@utdallas.edu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Programming language 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334" y="1803042"/>
            <a:ext cx="45977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Python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MATLAB is not allowed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run my program 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98490" y="1661375"/>
            <a:ext cx="97621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Source code and input file must be in the same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am going to test your program using 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olidFill>
                  <a:srgbClr val="FF0000"/>
                </a:solidFill>
              </a:rPr>
              <a:t>ommend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Commend 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sz="2800" dirty="0" err="1" smtClean="0"/>
              <a:t>Javac</a:t>
            </a:r>
            <a:r>
              <a:rPr lang="en-US" altLang="zh-CN" sz="2800" dirty="0" smtClean="0"/>
              <a:t> main.java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Java main  [argument] [input file]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2. Python main.py </a:t>
            </a:r>
            <a:r>
              <a:rPr lang="en-US" altLang="zh-CN" sz="2800" dirty="0"/>
              <a:t>[argument] [input file</a:t>
            </a:r>
            <a:r>
              <a:rPr lang="en-US" altLang="zh-CN" sz="2800" dirty="0" smtClean="0"/>
              <a:t>]</a:t>
            </a:r>
          </a:p>
          <a:p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Test your program using commend line before submission.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Copy and submit the project on eclipse is not accepted.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 am not going to change your source code.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to get a good grade on homework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5611" y="1558344"/>
            <a:ext cx="81909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If you can not finish your homework, it is OK to submit what you have. Partial credit will be given, however, I highly recommend you come to my office hour and talk to me </a:t>
            </a:r>
            <a:r>
              <a:rPr lang="en-US" altLang="zh-CN" sz="2400" dirty="0" smtClean="0">
                <a:solidFill>
                  <a:srgbClr val="FF0000"/>
                </a:solidFill>
              </a:rPr>
              <a:t>BEFORE</a:t>
            </a:r>
            <a:r>
              <a:rPr lang="en-US" altLang="zh-CN" sz="2400" dirty="0" smtClean="0"/>
              <a:t> deadline.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Start doing your homework at least one week before the deadline.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 encourage you to discuss homework with your classmates but under no circumstance should you copy from each other or from internet.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68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altLang="zh-CN" dirty="0" smtClean="0"/>
              <a:t>Other instructions: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8338" y="1545465"/>
            <a:ext cx="96079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Submit a readme file, it is a great idea to give me an example of the commend line that can run your program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Submit zip file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L</a:t>
            </a:r>
            <a:r>
              <a:rPr lang="en-US" altLang="zh-CN" sz="2800" dirty="0" smtClean="0"/>
              <a:t>ate homework will be penalized 10% each day after deadline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High level package is not allowed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The following reason can not help to curve your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This is my last semester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need a B+ or above to graduate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currently work full/part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need to maintain a good GPA to keep my scholarship</a:t>
            </a:r>
          </a:p>
          <a:p>
            <a:r>
              <a:rPr lang="en-US" altLang="zh-CN" sz="2800" dirty="0" smtClean="0"/>
              <a:t>       …….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84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38659" y="2781837"/>
            <a:ext cx="453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Good Luck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086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291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平面</vt:lpstr>
      <vt:lpstr>TA information</vt:lpstr>
      <vt:lpstr>Office hours:</vt:lpstr>
      <vt:lpstr>Programming language   </vt:lpstr>
      <vt:lpstr>How to run my program ?</vt:lpstr>
      <vt:lpstr>Tips to get a good grade on homework</vt:lpstr>
      <vt:lpstr>Other instructions: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information</dc:title>
  <dc:creator>张琳瑞</dc:creator>
  <cp:lastModifiedBy>Zhang, Linrui</cp:lastModifiedBy>
  <cp:revision>11</cp:revision>
  <dcterms:created xsi:type="dcterms:W3CDTF">2016-02-01T02:37:20Z</dcterms:created>
  <dcterms:modified xsi:type="dcterms:W3CDTF">2016-02-08T22:09:41Z</dcterms:modified>
</cp:coreProperties>
</file>