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2" Type="http://schemas.openxmlformats.org/officeDocument/2006/relationships/font" Target="fonts/RobotoSlab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e9c65f3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e9c65f3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eb38b25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eb38b25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07f6072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07f6072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07f6072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07f6072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5750" y="292000"/>
            <a:ext cx="8520600" cy="12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Roboto Slab"/>
                <a:ea typeface="Roboto Slab"/>
                <a:cs typeface="Roboto Slab"/>
                <a:sym typeface="Roboto Slab"/>
              </a:rPr>
              <a:t>LFB Real-Time Data Analytics System</a:t>
            </a:r>
            <a:endParaRPr sz="3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172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Created by</a:t>
            </a: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- Prashant Shukla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32">
                <a:latin typeface="Roboto Slab"/>
                <a:ea typeface="Roboto Slab"/>
                <a:cs typeface="Roboto Slab"/>
                <a:sym typeface="Roboto Slab"/>
              </a:rPr>
              <a:t>Email: prashant_978737@yahoo.co.in</a:t>
            </a:r>
            <a:endParaRPr sz="1132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293850"/>
            <a:ext cx="8520600" cy="14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Problem Statement: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"/>
              <a:buChar char="●"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Process LFB data in real-time with minimal latency.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GOAL: Produce, Aggregate and Consume aggregated data in near real time using Real-time Streaming and NoSQL Databases.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12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Assumptions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8475" y="2031575"/>
            <a:ext cx="8520600" cy="26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766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Roboto Slab"/>
              <a:buChar char="●"/>
            </a:pPr>
            <a:r>
              <a:rPr lang="en" sz="15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Source data is in local storage as csv.gz (zipped single file).</a:t>
            </a:r>
            <a:endParaRPr sz="15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766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Roboto Slab"/>
              <a:buChar char="●"/>
            </a:pPr>
            <a:r>
              <a:rPr lang="en" sz="15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Robust data s</a:t>
            </a:r>
            <a:r>
              <a:rPr lang="en" sz="15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chema ensuring consistency</a:t>
            </a:r>
            <a:r>
              <a:rPr lang="en" sz="15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5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766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Roboto Slab"/>
              <a:buChar char="●"/>
            </a:pPr>
            <a:r>
              <a:rPr lang="en" sz="15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Analytics scope is limited as defined in assignment project. Hence, some of the csv columns are dropped by the producer itself.</a:t>
            </a:r>
            <a:endParaRPr sz="15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766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Roboto Slab"/>
              <a:buChar char="●"/>
            </a:pPr>
            <a:r>
              <a:rPr lang="en" sz="15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is limited to only region i.e. London. Therefore volume is in known limits.</a:t>
            </a:r>
            <a:endParaRPr sz="15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75" y="1219575"/>
            <a:ext cx="6774052" cy="37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4294967295" type="ctrTitle"/>
          </p:nvPr>
        </p:nvSpPr>
        <p:spPr>
          <a:xfrm>
            <a:off x="550775" y="258325"/>
            <a:ext cx="8342400" cy="9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High-level architecture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442025"/>
            <a:ext cx="8520600" cy="10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Why Kafka, K-SQL &amp; Mongo?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68475" y="1577625"/>
            <a:ext cx="8520600" cy="31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Kafka: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Open source, rich libraries, available for popular languages like java and python, huge developer community, </a:t>
            </a: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widely</a:t>
            </a: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used data streaming solution.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Easy management of Producer/Consumer- Consumer group load balancing.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Easy to scale- for ex: multiple brokers in a single kafka cluster.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Additionally, Kafka Connect can also be used quickly to produce or consume.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K-SQL (Streams and Tables):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Stream can process and aggregate the events on topic in real-time.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Tables can capture current state of the stream records.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Tables automatically assigns the primary keys based on group by fields, which reduces the insert/update process for downstreams.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K-SQL </a:t>
            </a: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feature</a:t>
            </a: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like- WINDOW, PARTITIONS etc can perform data processing based on intervals and much more.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Tables can be consumed directly by the databases or GUI services.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MongoDB: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MongoDB is sufficient to deal with Write heavy tasks.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If Read traffic increases, scaling read replicas is easy and can manage sudden increase of load.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90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Char char="-"/>
            </a:pPr>
            <a:r>
              <a:rPr lang="en" sz="136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P.S. Biased MongoDB User</a:t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55000" y="1999050"/>
            <a:ext cx="85782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Thank you!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