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Lst>
  <p:sldSz cy="6858000" cx="12192000"/>
  <p:notesSz cx="6858000" cy="9144000"/>
  <p:embeddedFontLst>
    <p:embeddedFont>
      <p:font typeface="Roboto Slab"/>
      <p:regular r:id="rId40"/>
      <p:bold r:id="rId41"/>
    </p:embeddedFont>
    <p:embeddedFont>
      <p:font typeface="Roboto"/>
      <p:regular r:id="rId42"/>
      <p:bold r:id="rId43"/>
      <p:italic r:id="rId44"/>
      <p:boldItalic r:id="rId4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46" roundtripDataSignature="AMtx7mhgoInyNgq82u7eqIVbz7HDGG4MZ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21025D0-D4CD-4E55-B3EB-67994CDEBF5A}">
  <a:tblStyle styleId="{C21025D0-D4CD-4E55-B3EB-67994CDEBF5A}" styleName="Table_0">
    <a:wholeTbl>
      <a:tcTxStyle b="off" i="off">
        <a:font>
          <a:latin typeface="Calibri"/>
          <a:ea typeface="Calibri"/>
          <a:cs typeface="Calibri"/>
        </a:font>
        <a:schemeClr val="dk1"/>
      </a:tcTxStyle>
      <a:tcStyle>
        <a:tcBdr>
          <a:left>
            <a:ln cap="flat" cmpd="sng" w="9525">
              <a:solidFill>
                <a:srgbClr val="000000">
                  <a:alpha val="0"/>
                </a:srgbClr>
              </a:solidFill>
              <a:prstDash val="solid"/>
              <a:round/>
              <a:headEnd len="sm" w="sm" type="none"/>
              <a:tailEnd len="sm" w="sm" type="none"/>
            </a:ln>
          </a:left>
          <a:right>
            <a:ln cap="flat" cmpd="sng" w="9525">
              <a:solidFill>
                <a:srgbClr val="000000">
                  <a:alpha val="0"/>
                </a:srgbClr>
              </a:solidFill>
              <a:prstDash val="solid"/>
              <a:round/>
              <a:headEnd len="sm" w="sm" type="none"/>
              <a:tailEnd len="sm" w="sm" type="none"/>
            </a:ln>
          </a:right>
          <a:top>
            <a:ln cap="flat" cmpd="sng" w="9525">
              <a:solidFill>
                <a:srgbClr val="000000">
                  <a:alpha val="0"/>
                </a:srgbClr>
              </a:solidFill>
              <a:prstDash val="solid"/>
              <a:round/>
              <a:headEnd len="sm" w="sm" type="none"/>
              <a:tailEnd len="sm" w="sm" type="none"/>
            </a:ln>
          </a:top>
          <a:bottom>
            <a:ln cap="flat" cmpd="sng" w="9525">
              <a:solidFill>
                <a:srgbClr val="000000">
                  <a:alpha val="0"/>
                </a:srgbClr>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alpha val="0"/>
            </a:srgbClr>
          </a:solidFill>
        </a:fill>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7B23AE25-66BB-4B86-BA78-F1052B39A080}" styleName="Table_1">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BF1E8"/>
          </a:solidFill>
        </a:fill>
      </a:tcStyle>
    </a:wholeTbl>
    <a:band1H>
      <a:tcTxStyle/>
      <a:tcStyle>
        <a:fill>
          <a:solidFill>
            <a:srgbClr val="D4E2CE"/>
          </a:solidFill>
        </a:fill>
      </a:tcStyle>
    </a:band1H>
    <a:band2H>
      <a:tcTxStyle/>
    </a:band2H>
    <a:band1V>
      <a:tcTxStyle/>
      <a:tcStyle>
        <a:fill>
          <a:solidFill>
            <a:srgbClr val="D4E2CE"/>
          </a:solidFill>
        </a:fill>
      </a:tcStyle>
    </a:band1V>
    <a:band2V>
      <a:tcTxStyle/>
    </a:band2V>
    <a:lastCol>
      <a:tcTxStyle b="on" i="off">
        <a:font>
          <a:latin typeface="Calibri"/>
          <a:ea typeface="Calibri"/>
          <a:cs typeface="Calibri"/>
        </a:font>
        <a:schemeClr val="lt1"/>
      </a:tcTxStyle>
      <a:tcStyle>
        <a:fill>
          <a:solidFill>
            <a:schemeClr val="accent6"/>
          </a:solidFill>
        </a:fill>
      </a:tcStyle>
    </a:lastCol>
    <a:firstCol>
      <a:tcTxStyle b="on" i="off">
        <a:font>
          <a:latin typeface="Calibri"/>
          <a:ea typeface="Calibri"/>
          <a:cs typeface="Calibri"/>
        </a:font>
        <a:schemeClr val="lt1"/>
      </a:tcTxStyle>
      <a:tcStyle>
        <a:fill>
          <a:solidFill>
            <a:schemeClr val="accent6"/>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6"/>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6"/>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font" Target="fonts/RobotoSlab-regular.fntdata"/><Relationship Id="rId20" Type="http://schemas.openxmlformats.org/officeDocument/2006/relationships/slide" Target="slides/slide15.xml"/><Relationship Id="rId42" Type="http://schemas.openxmlformats.org/officeDocument/2006/relationships/font" Target="fonts/Roboto-regular.fntdata"/><Relationship Id="rId41" Type="http://schemas.openxmlformats.org/officeDocument/2006/relationships/font" Target="fonts/RobotoSlab-bold.fntdata"/><Relationship Id="rId22" Type="http://schemas.openxmlformats.org/officeDocument/2006/relationships/slide" Target="slides/slide17.xml"/><Relationship Id="rId44" Type="http://schemas.openxmlformats.org/officeDocument/2006/relationships/font" Target="fonts/Roboto-italic.fntdata"/><Relationship Id="rId21" Type="http://schemas.openxmlformats.org/officeDocument/2006/relationships/slide" Target="slides/slide16.xml"/><Relationship Id="rId43" Type="http://schemas.openxmlformats.org/officeDocument/2006/relationships/font" Target="fonts/Roboto-bold.fntdata"/><Relationship Id="rId24" Type="http://schemas.openxmlformats.org/officeDocument/2006/relationships/slide" Target="slides/slide19.xml"/><Relationship Id="rId46" Type="http://customschemas.google.com/relationships/presentationmetadata" Target="metadata"/><Relationship Id="rId23" Type="http://schemas.openxmlformats.org/officeDocument/2006/relationships/slide" Target="slides/slide18.xml"/><Relationship Id="rId45" Type="http://schemas.openxmlformats.org/officeDocument/2006/relationships/font" Target="fonts/Roboto-bold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1f507aee1f6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1" name="Google Shape;71;g1f507aee1f6_0_6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3" name="Google Shape;153;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1" name="Google Shape;161;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9" name="Google Shape;169;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6" name="Google Shape;176;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3" name="Google Shape;183;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1" name="Google Shape;191;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8" name="Google Shape;198;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6" name="Google Shape;206;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4" name="Google Shape;214;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1" name="Google Shape;221;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7" name="Google Shape;77;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8" name="Google Shape;228;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5" name="Google Shape;255;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p2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2" name="Google Shape;262;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p2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9" name="Google Shape;269;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p2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6" name="Google Shape;276;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1f507aee1f6_0_15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3" name="Google Shape;283;g1f507aee1f6_0_15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p2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1" name="Google Shape;291;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p2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8" name="Google Shape;298;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p2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5" name="Google Shape;305;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p2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2" name="Google Shape;312;p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4" name="Google Shape;104;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p2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9" name="Google Shape;319;p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p3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6" name="Google Shape;326;p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p3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3" name="Google Shape;333;p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p3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0" name="Google Shape;340;p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p3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8" name="Google Shape;348;p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1" name="Google Shape;111;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8" name="Google Shape;118;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5" name="Google Shape;125;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2" name="Google Shape;132;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9" name="Google Shape;139;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6" name="Google Shape;146;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3" name="Shape 13"/>
        <p:cNvGrpSpPr/>
        <p:nvPr/>
      </p:nvGrpSpPr>
      <p:grpSpPr>
        <a:xfrm>
          <a:off x="0" y="0"/>
          <a:ext cx="0" cy="0"/>
          <a:chOff x="0" y="0"/>
          <a:chExt cx="0" cy="0"/>
        </a:xfrm>
      </p:grpSpPr>
      <p:sp>
        <p:nvSpPr>
          <p:cNvPr id="14" name="Google Shape;14;g1f507aee1f6_0_4"/>
          <p:cNvSpPr/>
          <p:nvPr/>
        </p:nvSpPr>
        <p:spPr>
          <a:xfrm>
            <a:off x="2033067" y="896808"/>
            <a:ext cx="1442131" cy="1499896"/>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5" name="Google Shape;15;g1f507aee1f6_0_4"/>
          <p:cNvSpPr/>
          <p:nvPr/>
        </p:nvSpPr>
        <p:spPr>
          <a:xfrm rot="10800000">
            <a:off x="8716786" y="4457271"/>
            <a:ext cx="1442131" cy="1499896"/>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6" name="Google Shape;16;g1f507aee1f6_0_4"/>
          <p:cNvCxnSpPr/>
          <p:nvPr/>
        </p:nvCxnSpPr>
        <p:spPr>
          <a:xfrm>
            <a:off x="5812802" y="3756618"/>
            <a:ext cx="566400" cy="0"/>
          </a:xfrm>
          <a:prstGeom prst="straightConnector1">
            <a:avLst/>
          </a:prstGeom>
          <a:noFill/>
          <a:ln cap="flat" cmpd="sng" w="38100">
            <a:solidFill>
              <a:schemeClr val="accent4"/>
            </a:solidFill>
            <a:prstDash val="solid"/>
            <a:round/>
            <a:headEnd len="sm" w="sm" type="none"/>
            <a:tailEnd len="sm" w="sm" type="none"/>
          </a:ln>
        </p:spPr>
      </p:cxnSp>
      <p:sp>
        <p:nvSpPr>
          <p:cNvPr id="17" name="Google Shape;17;g1f507aee1f6_0_4"/>
          <p:cNvSpPr txBox="1"/>
          <p:nvPr>
            <p:ph type="ctrTitle"/>
          </p:nvPr>
        </p:nvSpPr>
        <p:spPr>
          <a:xfrm>
            <a:off x="2240402" y="1585234"/>
            <a:ext cx="7711200" cy="1943100"/>
          </a:xfrm>
          <a:prstGeom prst="rect">
            <a:avLst/>
          </a:prstGeom>
        </p:spPr>
        <p:txBody>
          <a:bodyPr anchorCtr="0" anchor="b" bIns="121900" lIns="121900" spcFirstLastPara="1" rIns="121900" wrap="square" tIns="121900">
            <a:normAutofit/>
          </a:bodyPr>
          <a:lstStyle>
            <a:lvl1pPr lvl="0" algn="ctr">
              <a:spcBef>
                <a:spcPts val="0"/>
              </a:spcBef>
              <a:spcAft>
                <a:spcPts val="0"/>
              </a:spcAft>
              <a:buSzPts val="5300"/>
              <a:buNone/>
              <a:defRPr sz="5300"/>
            </a:lvl1pPr>
            <a:lvl2pPr lvl="1" algn="ctr">
              <a:spcBef>
                <a:spcPts val="0"/>
              </a:spcBef>
              <a:spcAft>
                <a:spcPts val="0"/>
              </a:spcAft>
              <a:buSzPts val="5300"/>
              <a:buNone/>
              <a:defRPr sz="5300"/>
            </a:lvl2pPr>
            <a:lvl3pPr lvl="2" algn="ctr">
              <a:spcBef>
                <a:spcPts val="0"/>
              </a:spcBef>
              <a:spcAft>
                <a:spcPts val="0"/>
              </a:spcAft>
              <a:buSzPts val="5300"/>
              <a:buNone/>
              <a:defRPr sz="5300"/>
            </a:lvl3pPr>
            <a:lvl4pPr lvl="3" algn="ctr">
              <a:spcBef>
                <a:spcPts val="0"/>
              </a:spcBef>
              <a:spcAft>
                <a:spcPts val="0"/>
              </a:spcAft>
              <a:buSzPts val="5300"/>
              <a:buNone/>
              <a:defRPr sz="5300"/>
            </a:lvl4pPr>
            <a:lvl5pPr lvl="4" algn="ctr">
              <a:spcBef>
                <a:spcPts val="0"/>
              </a:spcBef>
              <a:spcAft>
                <a:spcPts val="0"/>
              </a:spcAft>
              <a:buSzPts val="5300"/>
              <a:buNone/>
              <a:defRPr sz="5300"/>
            </a:lvl5pPr>
            <a:lvl6pPr lvl="5" algn="ctr">
              <a:spcBef>
                <a:spcPts val="0"/>
              </a:spcBef>
              <a:spcAft>
                <a:spcPts val="0"/>
              </a:spcAft>
              <a:buSzPts val="5300"/>
              <a:buNone/>
              <a:defRPr sz="5300"/>
            </a:lvl6pPr>
            <a:lvl7pPr lvl="6" algn="ctr">
              <a:spcBef>
                <a:spcPts val="0"/>
              </a:spcBef>
              <a:spcAft>
                <a:spcPts val="0"/>
              </a:spcAft>
              <a:buSzPts val="5300"/>
              <a:buNone/>
              <a:defRPr sz="5300"/>
            </a:lvl7pPr>
            <a:lvl8pPr lvl="7" algn="ctr">
              <a:spcBef>
                <a:spcPts val="0"/>
              </a:spcBef>
              <a:spcAft>
                <a:spcPts val="0"/>
              </a:spcAft>
              <a:buSzPts val="5300"/>
              <a:buNone/>
              <a:defRPr sz="5300"/>
            </a:lvl8pPr>
            <a:lvl9pPr lvl="8" algn="ctr">
              <a:spcBef>
                <a:spcPts val="0"/>
              </a:spcBef>
              <a:spcAft>
                <a:spcPts val="0"/>
              </a:spcAft>
              <a:buSzPts val="5300"/>
              <a:buNone/>
              <a:defRPr sz="5300"/>
            </a:lvl9pPr>
          </a:lstStyle>
          <a:p/>
        </p:txBody>
      </p:sp>
      <p:sp>
        <p:nvSpPr>
          <p:cNvPr id="18" name="Google Shape;18;g1f507aee1f6_0_4"/>
          <p:cNvSpPr txBox="1"/>
          <p:nvPr>
            <p:ph idx="1" type="subTitle"/>
          </p:nvPr>
        </p:nvSpPr>
        <p:spPr>
          <a:xfrm>
            <a:off x="2240402" y="4065933"/>
            <a:ext cx="7711200" cy="1212000"/>
          </a:xfrm>
          <a:prstGeom prst="rect">
            <a:avLst/>
          </a:prstGeom>
        </p:spPr>
        <p:txBody>
          <a:bodyPr anchorCtr="0" anchor="t" bIns="121900" lIns="121900" spcFirstLastPara="1" rIns="121900" wrap="square" tIns="121900">
            <a:normAutofit/>
          </a:bodyPr>
          <a:lstStyle>
            <a:lvl1pPr lvl="0" algn="ctr">
              <a:lnSpc>
                <a:spcPct val="100000"/>
              </a:lnSpc>
              <a:spcBef>
                <a:spcPts val="0"/>
              </a:spcBef>
              <a:spcAft>
                <a:spcPts val="0"/>
              </a:spcAft>
              <a:buClr>
                <a:schemeClr val="accent5"/>
              </a:buClr>
              <a:buSzPts val="3200"/>
              <a:buFont typeface="Roboto Slab"/>
              <a:buNone/>
              <a:defRPr sz="32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3200"/>
              <a:buFont typeface="Roboto Slab"/>
              <a:buNone/>
              <a:defRPr sz="32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3200"/>
              <a:buFont typeface="Roboto Slab"/>
              <a:buNone/>
              <a:defRPr sz="32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3200"/>
              <a:buFont typeface="Roboto Slab"/>
              <a:buNone/>
              <a:defRPr sz="32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3200"/>
              <a:buFont typeface="Roboto Slab"/>
              <a:buNone/>
              <a:defRPr sz="32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3200"/>
              <a:buFont typeface="Roboto Slab"/>
              <a:buNone/>
              <a:defRPr sz="32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3200"/>
              <a:buFont typeface="Roboto Slab"/>
              <a:buNone/>
              <a:defRPr sz="32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3200"/>
              <a:buFont typeface="Roboto Slab"/>
              <a:buNone/>
              <a:defRPr sz="32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3200"/>
              <a:buFont typeface="Roboto Slab"/>
              <a:buNone/>
              <a:defRPr sz="3200">
                <a:solidFill>
                  <a:schemeClr val="accent5"/>
                </a:solidFill>
                <a:latin typeface="Roboto Slab"/>
                <a:ea typeface="Roboto Slab"/>
                <a:cs typeface="Roboto Slab"/>
                <a:sym typeface="Roboto Slab"/>
              </a:defRPr>
            </a:lvl9pPr>
          </a:lstStyle>
          <a:p/>
        </p:txBody>
      </p:sp>
      <p:sp>
        <p:nvSpPr>
          <p:cNvPr id="19" name="Google Shape;19;g1f507aee1f6_0_4"/>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6" name="Shape 56"/>
        <p:cNvGrpSpPr/>
        <p:nvPr/>
      </p:nvGrpSpPr>
      <p:grpSpPr>
        <a:xfrm>
          <a:off x="0" y="0"/>
          <a:ext cx="0" cy="0"/>
          <a:chOff x="0" y="0"/>
          <a:chExt cx="0" cy="0"/>
        </a:xfrm>
      </p:grpSpPr>
      <p:sp>
        <p:nvSpPr>
          <p:cNvPr id="57" name="Google Shape;57;g1f507aee1f6_0_47"/>
          <p:cNvSpPr/>
          <p:nvPr/>
        </p:nvSpPr>
        <p:spPr>
          <a:xfrm>
            <a:off x="200" y="6769100"/>
            <a:ext cx="12191700" cy="88800"/>
          </a:xfrm>
          <a:prstGeom prst="rect">
            <a:avLst/>
          </a:prstGeom>
          <a:solidFill>
            <a:schemeClr val="accent4"/>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8" name="Google Shape;58;g1f507aee1f6_0_47"/>
          <p:cNvSpPr txBox="1"/>
          <p:nvPr>
            <p:ph hasCustomPrompt="1" type="title"/>
          </p:nvPr>
        </p:nvSpPr>
        <p:spPr>
          <a:xfrm>
            <a:off x="517200" y="1536600"/>
            <a:ext cx="11157600" cy="2051100"/>
          </a:xfrm>
          <a:prstGeom prst="rect">
            <a:avLst/>
          </a:prstGeom>
        </p:spPr>
        <p:txBody>
          <a:bodyPr anchorCtr="0" anchor="ctr" bIns="121900" lIns="121900" spcFirstLastPara="1" rIns="121900" wrap="square" tIns="121900">
            <a:normAutofit/>
          </a:bodyPr>
          <a:lstStyle>
            <a:lvl1pPr lvl="0" algn="ctr">
              <a:spcBef>
                <a:spcPts val="0"/>
              </a:spcBef>
              <a:spcAft>
                <a:spcPts val="0"/>
              </a:spcAft>
              <a:buClr>
                <a:schemeClr val="accent5"/>
              </a:buClr>
              <a:buSzPts val="17300"/>
              <a:buNone/>
              <a:defRPr sz="17300">
                <a:solidFill>
                  <a:schemeClr val="accent5"/>
                </a:solidFill>
              </a:defRPr>
            </a:lvl1pPr>
            <a:lvl2pPr lvl="1" algn="ctr">
              <a:spcBef>
                <a:spcPts val="0"/>
              </a:spcBef>
              <a:spcAft>
                <a:spcPts val="0"/>
              </a:spcAft>
              <a:buClr>
                <a:schemeClr val="accent5"/>
              </a:buClr>
              <a:buSzPts val="17300"/>
              <a:buNone/>
              <a:defRPr sz="17300">
                <a:solidFill>
                  <a:schemeClr val="accent5"/>
                </a:solidFill>
              </a:defRPr>
            </a:lvl2pPr>
            <a:lvl3pPr lvl="2" algn="ctr">
              <a:spcBef>
                <a:spcPts val="0"/>
              </a:spcBef>
              <a:spcAft>
                <a:spcPts val="0"/>
              </a:spcAft>
              <a:buClr>
                <a:schemeClr val="accent5"/>
              </a:buClr>
              <a:buSzPts val="17300"/>
              <a:buNone/>
              <a:defRPr sz="17300">
                <a:solidFill>
                  <a:schemeClr val="accent5"/>
                </a:solidFill>
              </a:defRPr>
            </a:lvl3pPr>
            <a:lvl4pPr lvl="3" algn="ctr">
              <a:spcBef>
                <a:spcPts val="0"/>
              </a:spcBef>
              <a:spcAft>
                <a:spcPts val="0"/>
              </a:spcAft>
              <a:buClr>
                <a:schemeClr val="accent5"/>
              </a:buClr>
              <a:buSzPts val="17300"/>
              <a:buNone/>
              <a:defRPr sz="17300">
                <a:solidFill>
                  <a:schemeClr val="accent5"/>
                </a:solidFill>
              </a:defRPr>
            </a:lvl4pPr>
            <a:lvl5pPr lvl="4" algn="ctr">
              <a:spcBef>
                <a:spcPts val="0"/>
              </a:spcBef>
              <a:spcAft>
                <a:spcPts val="0"/>
              </a:spcAft>
              <a:buClr>
                <a:schemeClr val="accent5"/>
              </a:buClr>
              <a:buSzPts val="17300"/>
              <a:buNone/>
              <a:defRPr sz="17300">
                <a:solidFill>
                  <a:schemeClr val="accent5"/>
                </a:solidFill>
              </a:defRPr>
            </a:lvl5pPr>
            <a:lvl6pPr lvl="5" algn="ctr">
              <a:spcBef>
                <a:spcPts val="0"/>
              </a:spcBef>
              <a:spcAft>
                <a:spcPts val="0"/>
              </a:spcAft>
              <a:buClr>
                <a:schemeClr val="accent5"/>
              </a:buClr>
              <a:buSzPts val="17300"/>
              <a:buNone/>
              <a:defRPr sz="17300">
                <a:solidFill>
                  <a:schemeClr val="accent5"/>
                </a:solidFill>
              </a:defRPr>
            </a:lvl6pPr>
            <a:lvl7pPr lvl="6" algn="ctr">
              <a:spcBef>
                <a:spcPts val="0"/>
              </a:spcBef>
              <a:spcAft>
                <a:spcPts val="0"/>
              </a:spcAft>
              <a:buClr>
                <a:schemeClr val="accent5"/>
              </a:buClr>
              <a:buSzPts val="17300"/>
              <a:buNone/>
              <a:defRPr sz="17300">
                <a:solidFill>
                  <a:schemeClr val="accent5"/>
                </a:solidFill>
              </a:defRPr>
            </a:lvl7pPr>
            <a:lvl8pPr lvl="7" algn="ctr">
              <a:spcBef>
                <a:spcPts val="0"/>
              </a:spcBef>
              <a:spcAft>
                <a:spcPts val="0"/>
              </a:spcAft>
              <a:buClr>
                <a:schemeClr val="accent5"/>
              </a:buClr>
              <a:buSzPts val="17300"/>
              <a:buNone/>
              <a:defRPr sz="17300">
                <a:solidFill>
                  <a:schemeClr val="accent5"/>
                </a:solidFill>
              </a:defRPr>
            </a:lvl8pPr>
            <a:lvl9pPr lvl="8" algn="ctr">
              <a:spcBef>
                <a:spcPts val="0"/>
              </a:spcBef>
              <a:spcAft>
                <a:spcPts val="0"/>
              </a:spcAft>
              <a:buClr>
                <a:schemeClr val="accent5"/>
              </a:buClr>
              <a:buSzPts val="17300"/>
              <a:buNone/>
              <a:defRPr sz="17300">
                <a:solidFill>
                  <a:schemeClr val="accent5"/>
                </a:solidFill>
              </a:defRPr>
            </a:lvl9pPr>
          </a:lstStyle>
          <a:p>
            <a:r>
              <a:t>xx%</a:t>
            </a:r>
          </a:p>
        </p:txBody>
      </p:sp>
      <p:sp>
        <p:nvSpPr>
          <p:cNvPr id="59" name="Google Shape;59;g1f507aee1f6_0_47"/>
          <p:cNvSpPr txBox="1"/>
          <p:nvPr>
            <p:ph idx="1" type="body"/>
          </p:nvPr>
        </p:nvSpPr>
        <p:spPr>
          <a:xfrm>
            <a:off x="517200" y="3892600"/>
            <a:ext cx="11157600" cy="1428900"/>
          </a:xfrm>
          <a:prstGeom prst="rect">
            <a:avLst/>
          </a:prstGeom>
        </p:spPr>
        <p:txBody>
          <a:bodyPr anchorCtr="0" anchor="t" bIns="121900" lIns="121900" spcFirstLastPara="1" rIns="121900" wrap="square" tIns="121900">
            <a:normAutofit/>
          </a:bodyPr>
          <a:lstStyle>
            <a:lvl1pPr indent="-381000" lvl="0" marL="457200" algn="ctr">
              <a:spcBef>
                <a:spcPts val="0"/>
              </a:spcBef>
              <a:spcAft>
                <a:spcPts val="0"/>
              </a:spcAft>
              <a:buSzPts val="2400"/>
              <a:buChar char="●"/>
              <a:defRPr/>
            </a:lvl1pPr>
            <a:lvl2pPr indent="-349250" lvl="1" marL="914400" algn="ctr">
              <a:spcBef>
                <a:spcPts val="0"/>
              </a:spcBef>
              <a:spcAft>
                <a:spcPts val="0"/>
              </a:spcAft>
              <a:buSzPts val="1900"/>
              <a:buChar char="○"/>
              <a:defRPr/>
            </a:lvl2pPr>
            <a:lvl3pPr indent="-349250" lvl="2" marL="1371600" algn="ctr">
              <a:spcBef>
                <a:spcPts val="0"/>
              </a:spcBef>
              <a:spcAft>
                <a:spcPts val="0"/>
              </a:spcAft>
              <a:buSzPts val="1900"/>
              <a:buChar char="■"/>
              <a:defRPr/>
            </a:lvl3pPr>
            <a:lvl4pPr indent="-349250" lvl="3" marL="1828800" algn="ctr">
              <a:spcBef>
                <a:spcPts val="0"/>
              </a:spcBef>
              <a:spcAft>
                <a:spcPts val="0"/>
              </a:spcAft>
              <a:buSzPts val="1900"/>
              <a:buChar char="●"/>
              <a:defRPr/>
            </a:lvl4pPr>
            <a:lvl5pPr indent="-349250" lvl="4" marL="2286000" algn="ctr">
              <a:spcBef>
                <a:spcPts val="0"/>
              </a:spcBef>
              <a:spcAft>
                <a:spcPts val="0"/>
              </a:spcAft>
              <a:buSzPts val="1900"/>
              <a:buChar char="○"/>
              <a:defRPr/>
            </a:lvl5pPr>
            <a:lvl6pPr indent="-349250" lvl="5" marL="2743200" algn="ctr">
              <a:spcBef>
                <a:spcPts val="0"/>
              </a:spcBef>
              <a:spcAft>
                <a:spcPts val="0"/>
              </a:spcAft>
              <a:buSzPts val="1900"/>
              <a:buChar char="■"/>
              <a:defRPr/>
            </a:lvl6pPr>
            <a:lvl7pPr indent="-349250" lvl="6" marL="3200400" algn="ctr">
              <a:spcBef>
                <a:spcPts val="0"/>
              </a:spcBef>
              <a:spcAft>
                <a:spcPts val="0"/>
              </a:spcAft>
              <a:buSzPts val="1900"/>
              <a:buChar char="●"/>
              <a:defRPr/>
            </a:lvl7pPr>
            <a:lvl8pPr indent="-349250" lvl="7" marL="3657600" algn="ctr">
              <a:spcBef>
                <a:spcPts val="0"/>
              </a:spcBef>
              <a:spcAft>
                <a:spcPts val="0"/>
              </a:spcAft>
              <a:buSzPts val="1900"/>
              <a:buChar char="○"/>
              <a:defRPr/>
            </a:lvl8pPr>
            <a:lvl9pPr indent="-349250" lvl="8" marL="4114800" algn="ctr">
              <a:spcBef>
                <a:spcPts val="0"/>
              </a:spcBef>
              <a:spcAft>
                <a:spcPts val="0"/>
              </a:spcAft>
              <a:buSzPts val="1900"/>
              <a:buChar char="■"/>
              <a:defRPr/>
            </a:lvl9pPr>
          </a:lstStyle>
          <a:p/>
        </p:txBody>
      </p:sp>
      <p:sp>
        <p:nvSpPr>
          <p:cNvPr id="60" name="Google Shape;60;g1f507aee1f6_0_47"/>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1" name="Shape 61"/>
        <p:cNvGrpSpPr/>
        <p:nvPr/>
      </p:nvGrpSpPr>
      <p:grpSpPr>
        <a:xfrm>
          <a:off x="0" y="0"/>
          <a:ext cx="0" cy="0"/>
          <a:chOff x="0" y="0"/>
          <a:chExt cx="0" cy="0"/>
        </a:xfrm>
      </p:grpSpPr>
      <p:sp>
        <p:nvSpPr>
          <p:cNvPr id="62" name="Google Shape;62;g1f507aee1f6_0_52"/>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Заголовок и объект" type="obj">
  <p:cSld name="OBJECT">
    <p:spTree>
      <p:nvGrpSpPr>
        <p:cNvPr id="63" name="Shape 63"/>
        <p:cNvGrpSpPr/>
        <p:nvPr/>
      </p:nvGrpSpPr>
      <p:grpSpPr>
        <a:xfrm>
          <a:off x="0" y="0"/>
          <a:ext cx="0" cy="0"/>
          <a:chOff x="0" y="0"/>
          <a:chExt cx="0" cy="0"/>
        </a:xfrm>
      </p:grpSpPr>
      <p:sp>
        <p:nvSpPr>
          <p:cNvPr id="64" name="Google Shape;64;g1f507aee1f6_0_54"/>
          <p:cNvSpPr txBox="1"/>
          <p:nvPr>
            <p:ph type="title"/>
          </p:nvPr>
        </p:nvSpPr>
        <p:spPr>
          <a:xfrm>
            <a:off x="677334" y="609600"/>
            <a:ext cx="8596800" cy="1320900"/>
          </a:xfrm>
          <a:prstGeom prst="rect">
            <a:avLst/>
          </a:prstGeom>
          <a:noFill/>
          <a:ln>
            <a:noFill/>
          </a:ln>
        </p:spPr>
        <p:txBody>
          <a:bodyPr anchorCtr="0" anchor="t" bIns="45700" lIns="91425" spcFirstLastPara="1" rIns="91425" wrap="square" tIns="45700">
            <a:normAutofit/>
          </a:bodyPr>
          <a:lstStyle>
            <a:lvl1pPr lvl="0" rtl="0" algn="l">
              <a:spcBef>
                <a:spcPts val="0"/>
              </a:spcBef>
              <a:spcAft>
                <a:spcPts val="0"/>
              </a:spcAft>
              <a:buClr>
                <a:schemeClr val="accent1"/>
              </a:buClr>
              <a:buSzPts val="3600"/>
              <a:buFont typeface="Trebuchet MS"/>
              <a:buNone/>
              <a:defRPr sz="3600"/>
            </a:lvl1pPr>
            <a:lvl2pPr lvl="1" rtl="0" algn="l">
              <a:spcBef>
                <a:spcPts val="0"/>
              </a:spcBef>
              <a:spcAft>
                <a:spcPts val="0"/>
              </a:spcAft>
              <a:buSzPts val="4000"/>
              <a:buNone/>
              <a:defRPr/>
            </a:lvl2pPr>
            <a:lvl3pPr lvl="2" rtl="0" algn="l">
              <a:spcBef>
                <a:spcPts val="0"/>
              </a:spcBef>
              <a:spcAft>
                <a:spcPts val="0"/>
              </a:spcAft>
              <a:buSzPts val="4000"/>
              <a:buNone/>
              <a:defRPr/>
            </a:lvl3pPr>
            <a:lvl4pPr lvl="3" rtl="0" algn="l">
              <a:spcBef>
                <a:spcPts val="0"/>
              </a:spcBef>
              <a:spcAft>
                <a:spcPts val="0"/>
              </a:spcAft>
              <a:buSzPts val="4000"/>
              <a:buNone/>
              <a:defRPr/>
            </a:lvl4pPr>
            <a:lvl5pPr lvl="4" rtl="0" algn="l">
              <a:spcBef>
                <a:spcPts val="0"/>
              </a:spcBef>
              <a:spcAft>
                <a:spcPts val="0"/>
              </a:spcAft>
              <a:buSzPts val="4000"/>
              <a:buNone/>
              <a:defRPr/>
            </a:lvl5pPr>
            <a:lvl6pPr lvl="5" rtl="0" algn="l">
              <a:spcBef>
                <a:spcPts val="0"/>
              </a:spcBef>
              <a:spcAft>
                <a:spcPts val="0"/>
              </a:spcAft>
              <a:buSzPts val="4000"/>
              <a:buNone/>
              <a:defRPr/>
            </a:lvl6pPr>
            <a:lvl7pPr lvl="6" rtl="0" algn="l">
              <a:spcBef>
                <a:spcPts val="0"/>
              </a:spcBef>
              <a:spcAft>
                <a:spcPts val="0"/>
              </a:spcAft>
              <a:buSzPts val="4000"/>
              <a:buNone/>
              <a:defRPr/>
            </a:lvl7pPr>
            <a:lvl8pPr lvl="7" rtl="0" algn="l">
              <a:spcBef>
                <a:spcPts val="0"/>
              </a:spcBef>
              <a:spcAft>
                <a:spcPts val="0"/>
              </a:spcAft>
              <a:buSzPts val="4000"/>
              <a:buNone/>
              <a:defRPr/>
            </a:lvl8pPr>
            <a:lvl9pPr lvl="8" rtl="0" algn="l">
              <a:spcBef>
                <a:spcPts val="0"/>
              </a:spcBef>
              <a:spcAft>
                <a:spcPts val="0"/>
              </a:spcAft>
              <a:buSzPts val="4000"/>
              <a:buNone/>
              <a:defRPr/>
            </a:lvl9pPr>
          </a:lstStyle>
          <a:p/>
        </p:txBody>
      </p:sp>
      <p:sp>
        <p:nvSpPr>
          <p:cNvPr id="65" name="Google Shape;65;g1f507aee1f6_0_54"/>
          <p:cNvSpPr txBox="1"/>
          <p:nvPr>
            <p:ph idx="1" type="body"/>
          </p:nvPr>
        </p:nvSpPr>
        <p:spPr>
          <a:xfrm>
            <a:off x="677334" y="2160589"/>
            <a:ext cx="8596800" cy="3880800"/>
          </a:xfrm>
          <a:prstGeom prst="rect">
            <a:avLst/>
          </a:prstGeom>
          <a:noFill/>
          <a:ln>
            <a:noFill/>
          </a:ln>
        </p:spPr>
        <p:txBody>
          <a:bodyPr anchorCtr="0" anchor="t" bIns="45700" lIns="91425" spcFirstLastPara="1" rIns="91425" wrap="square" tIns="45700">
            <a:normAutofit/>
          </a:bodyPr>
          <a:lstStyle>
            <a:lvl1pPr indent="-320040" lvl="0" marL="457200" rtl="0" algn="l">
              <a:spcBef>
                <a:spcPts val="1000"/>
              </a:spcBef>
              <a:spcAft>
                <a:spcPts val="0"/>
              </a:spcAft>
              <a:buSzPts val="1440"/>
              <a:buChar char="●"/>
              <a:defRPr/>
            </a:lvl1pPr>
            <a:lvl2pPr indent="-320040" lvl="1" marL="914400" rtl="0" algn="l">
              <a:spcBef>
                <a:spcPts val="1000"/>
              </a:spcBef>
              <a:spcAft>
                <a:spcPts val="0"/>
              </a:spcAft>
              <a:buSzPts val="1440"/>
              <a:buChar char="○"/>
              <a:defRPr/>
            </a:lvl2pPr>
            <a:lvl3pPr indent="-320039" lvl="2" marL="1371600" rtl="0" algn="l">
              <a:spcBef>
                <a:spcPts val="1000"/>
              </a:spcBef>
              <a:spcAft>
                <a:spcPts val="0"/>
              </a:spcAft>
              <a:buSzPts val="1440"/>
              <a:buChar char="■"/>
              <a:defRPr/>
            </a:lvl3pPr>
            <a:lvl4pPr indent="-320039" lvl="3" marL="1828800" rtl="0" algn="l">
              <a:spcBef>
                <a:spcPts val="1000"/>
              </a:spcBef>
              <a:spcAft>
                <a:spcPts val="0"/>
              </a:spcAft>
              <a:buSzPts val="1440"/>
              <a:buChar char="●"/>
              <a:defRPr/>
            </a:lvl4pPr>
            <a:lvl5pPr indent="-320039" lvl="4" marL="2286000" rtl="0" algn="l">
              <a:spcBef>
                <a:spcPts val="1000"/>
              </a:spcBef>
              <a:spcAft>
                <a:spcPts val="0"/>
              </a:spcAft>
              <a:buSzPts val="1440"/>
              <a:buChar char="○"/>
              <a:defRPr/>
            </a:lvl5pPr>
            <a:lvl6pPr indent="-320039" lvl="5" marL="2743200" rtl="0" algn="l">
              <a:spcBef>
                <a:spcPts val="1000"/>
              </a:spcBef>
              <a:spcAft>
                <a:spcPts val="0"/>
              </a:spcAft>
              <a:buSzPts val="1440"/>
              <a:buChar char="■"/>
              <a:defRPr/>
            </a:lvl6pPr>
            <a:lvl7pPr indent="-320039" lvl="6" marL="3200400" rtl="0" algn="l">
              <a:spcBef>
                <a:spcPts val="1000"/>
              </a:spcBef>
              <a:spcAft>
                <a:spcPts val="0"/>
              </a:spcAft>
              <a:buSzPts val="1440"/>
              <a:buChar char="●"/>
              <a:defRPr/>
            </a:lvl7pPr>
            <a:lvl8pPr indent="-320040" lvl="7" marL="3657600" rtl="0" algn="l">
              <a:spcBef>
                <a:spcPts val="1000"/>
              </a:spcBef>
              <a:spcAft>
                <a:spcPts val="0"/>
              </a:spcAft>
              <a:buSzPts val="1440"/>
              <a:buChar char="○"/>
              <a:defRPr/>
            </a:lvl8pPr>
            <a:lvl9pPr indent="-320040" lvl="8" marL="4114800" rtl="0" algn="l">
              <a:spcBef>
                <a:spcPts val="1000"/>
              </a:spcBef>
              <a:spcAft>
                <a:spcPts val="0"/>
              </a:spcAft>
              <a:buSzPts val="1440"/>
              <a:buChar char="■"/>
              <a:defRPr/>
            </a:lvl9pPr>
          </a:lstStyle>
          <a:p/>
        </p:txBody>
      </p:sp>
      <p:sp>
        <p:nvSpPr>
          <p:cNvPr id="66" name="Google Shape;66;g1f507aee1f6_0_54"/>
          <p:cNvSpPr txBox="1"/>
          <p:nvPr>
            <p:ph idx="10" type="dt"/>
          </p:nvPr>
        </p:nvSpPr>
        <p:spPr>
          <a:xfrm>
            <a:off x="7205133" y="6041362"/>
            <a:ext cx="9120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7" name="Google Shape;67;g1f507aee1f6_0_54"/>
          <p:cNvSpPr txBox="1"/>
          <p:nvPr>
            <p:ph idx="11" type="ftr"/>
          </p:nvPr>
        </p:nvSpPr>
        <p:spPr>
          <a:xfrm>
            <a:off x="677334" y="6041362"/>
            <a:ext cx="62976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8" name="Google Shape;68;g1f507aee1f6_0_54"/>
          <p:cNvSpPr txBox="1"/>
          <p:nvPr>
            <p:ph idx="12" type="sldNum"/>
          </p:nvPr>
        </p:nvSpPr>
        <p:spPr>
          <a:xfrm>
            <a:off x="8590663" y="6041362"/>
            <a:ext cx="683400" cy="365100"/>
          </a:xfrm>
          <a:prstGeom prst="rect">
            <a:avLst/>
          </a:prstGeom>
          <a:noFill/>
          <a:ln>
            <a:noFill/>
          </a:ln>
        </p:spPr>
        <p:txBody>
          <a:bodyPr anchorCtr="0" anchor="ctr" bIns="45700" lIns="91425" spcFirstLastPara="1" rIns="91425" wrap="square" tIns="45700">
            <a:norm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0" name="Shape 20"/>
        <p:cNvGrpSpPr/>
        <p:nvPr/>
      </p:nvGrpSpPr>
      <p:grpSpPr>
        <a:xfrm>
          <a:off x="0" y="0"/>
          <a:ext cx="0" cy="0"/>
          <a:chOff x="0" y="0"/>
          <a:chExt cx="0" cy="0"/>
        </a:xfrm>
      </p:grpSpPr>
      <p:cxnSp>
        <p:nvCxnSpPr>
          <p:cNvPr id="21" name="Google Shape;21;g1f507aee1f6_0_11"/>
          <p:cNvCxnSpPr/>
          <p:nvPr/>
        </p:nvCxnSpPr>
        <p:spPr>
          <a:xfrm>
            <a:off x="5812802" y="3756618"/>
            <a:ext cx="5664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g1f507aee1f6_0_11"/>
          <p:cNvSpPr txBox="1"/>
          <p:nvPr>
            <p:ph type="title"/>
          </p:nvPr>
        </p:nvSpPr>
        <p:spPr>
          <a:xfrm>
            <a:off x="641000" y="2353267"/>
            <a:ext cx="10962900" cy="1209900"/>
          </a:xfrm>
          <a:prstGeom prst="rect">
            <a:avLst/>
          </a:prstGeom>
        </p:spPr>
        <p:txBody>
          <a:bodyPr anchorCtr="0" anchor="b" bIns="121900" lIns="121900" spcFirstLastPara="1" rIns="121900" wrap="square" tIns="121900">
            <a:normAutofit/>
          </a:bodyPr>
          <a:lstStyle>
            <a:lvl1pPr lvl="0" algn="ctr">
              <a:spcBef>
                <a:spcPts val="0"/>
              </a:spcBef>
              <a:spcAft>
                <a:spcPts val="0"/>
              </a:spcAft>
              <a:buSzPts val="6400"/>
              <a:buNone/>
              <a:defRPr sz="6400"/>
            </a:lvl1pPr>
            <a:lvl2pPr lvl="1" algn="ctr">
              <a:spcBef>
                <a:spcPts val="0"/>
              </a:spcBef>
              <a:spcAft>
                <a:spcPts val="0"/>
              </a:spcAft>
              <a:buSzPts val="6400"/>
              <a:buNone/>
              <a:defRPr sz="6400"/>
            </a:lvl2pPr>
            <a:lvl3pPr lvl="2" algn="ctr">
              <a:spcBef>
                <a:spcPts val="0"/>
              </a:spcBef>
              <a:spcAft>
                <a:spcPts val="0"/>
              </a:spcAft>
              <a:buSzPts val="6400"/>
              <a:buNone/>
              <a:defRPr sz="6400"/>
            </a:lvl3pPr>
            <a:lvl4pPr lvl="3" algn="ctr">
              <a:spcBef>
                <a:spcPts val="0"/>
              </a:spcBef>
              <a:spcAft>
                <a:spcPts val="0"/>
              </a:spcAft>
              <a:buSzPts val="6400"/>
              <a:buNone/>
              <a:defRPr sz="6400"/>
            </a:lvl4pPr>
            <a:lvl5pPr lvl="4" algn="ctr">
              <a:spcBef>
                <a:spcPts val="0"/>
              </a:spcBef>
              <a:spcAft>
                <a:spcPts val="0"/>
              </a:spcAft>
              <a:buSzPts val="6400"/>
              <a:buNone/>
              <a:defRPr sz="6400"/>
            </a:lvl5pPr>
            <a:lvl6pPr lvl="5" algn="ctr">
              <a:spcBef>
                <a:spcPts val="0"/>
              </a:spcBef>
              <a:spcAft>
                <a:spcPts val="0"/>
              </a:spcAft>
              <a:buSzPts val="6400"/>
              <a:buNone/>
              <a:defRPr sz="6400"/>
            </a:lvl6pPr>
            <a:lvl7pPr lvl="6" algn="ctr">
              <a:spcBef>
                <a:spcPts val="0"/>
              </a:spcBef>
              <a:spcAft>
                <a:spcPts val="0"/>
              </a:spcAft>
              <a:buSzPts val="6400"/>
              <a:buNone/>
              <a:defRPr sz="6400"/>
            </a:lvl7pPr>
            <a:lvl8pPr lvl="7" algn="ctr">
              <a:spcBef>
                <a:spcPts val="0"/>
              </a:spcBef>
              <a:spcAft>
                <a:spcPts val="0"/>
              </a:spcAft>
              <a:buSzPts val="6400"/>
              <a:buNone/>
              <a:defRPr sz="6400"/>
            </a:lvl8pPr>
            <a:lvl9pPr lvl="8" algn="ctr">
              <a:spcBef>
                <a:spcPts val="0"/>
              </a:spcBef>
              <a:spcAft>
                <a:spcPts val="0"/>
              </a:spcAft>
              <a:buSzPts val="6400"/>
              <a:buNone/>
              <a:defRPr sz="6400"/>
            </a:lvl9pPr>
          </a:lstStyle>
          <a:p/>
        </p:txBody>
      </p:sp>
      <p:sp>
        <p:nvSpPr>
          <p:cNvPr id="23" name="Google Shape;23;g1f507aee1f6_0_11"/>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4" name="Shape 24"/>
        <p:cNvGrpSpPr/>
        <p:nvPr/>
      </p:nvGrpSpPr>
      <p:grpSpPr>
        <a:xfrm>
          <a:off x="0" y="0"/>
          <a:ext cx="0" cy="0"/>
          <a:chOff x="0" y="0"/>
          <a:chExt cx="0" cy="0"/>
        </a:xfrm>
      </p:grpSpPr>
      <p:cxnSp>
        <p:nvCxnSpPr>
          <p:cNvPr id="25" name="Google Shape;25;g1f507aee1f6_0_15"/>
          <p:cNvCxnSpPr/>
          <p:nvPr/>
        </p:nvCxnSpPr>
        <p:spPr>
          <a:xfrm>
            <a:off x="656750" y="1680378"/>
            <a:ext cx="566400" cy="0"/>
          </a:xfrm>
          <a:prstGeom prst="straightConnector1">
            <a:avLst/>
          </a:prstGeom>
          <a:noFill/>
          <a:ln cap="flat" cmpd="sng" w="38100">
            <a:solidFill>
              <a:schemeClr val="accent4"/>
            </a:solidFill>
            <a:prstDash val="solid"/>
            <a:round/>
            <a:headEnd len="sm" w="sm" type="none"/>
            <a:tailEnd len="sm" w="sm" type="none"/>
          </a:ln>
        </p:spPr>
      </p:cxnSp>
      <p:sp>
        <p:nvSpPr>
          <p:cNvPr id="26" name="Google Shape;26;g1f507aee1f6_0_15"/>
          <p:cNvSpPr txBox="1"/>
          <p:nvPr>
            <p:ph type="title"/>
          </p:nvPr>
        </p:nvSpPr>
        <p:spPr>
          <a:xfrm>
            <a:off x="517200" y="610700"/>
            <a:ext cx="11157600" cy="914700"/>
          </a:xfrm>
          <a:prstGeom prst="rect">
            <a:avLst/>
          </a:prstGeom>
        </p:spPr>
        <p:txBody>
          <a:bodyPr anchorCtr="0" anchor="b" bIns="121900" lIns="121900" spcFirstLastPara="1" rIns="121900" wrap="square" tIns="121900">
            <a:norm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p:txBody>
      </p:sp>
      <p:sp>
        <p:nvSpPr>
          <p:cNvPr id="27" name="Google Shape;27;g1f507aee1f6_0_15"/>
          <p:cNvSpPr txBox="1"/>
          <p:nvPr>
            <p:ph idx="1" type="body"/>
          </p:nvPr>
        </p:nvSpPr>
        <p:spPr>
          <a:xfrm>
            <a:off x="517200" y="1986432"/>
            <a:ext cx="11157600" cy="4105200"/>
          </a:xfrm>
          <a:prstGeom prst="rect">
            <a:avLst/>
          </a:prstGeom>
        </p:spPr>
        <p:txBody>
          <a:bodyPr anchorCtr="0" anchor="t" bIns="121900" lIns="121900" spcFirstLastPara="1" rIns="121900" wrap="square" tIns="121900">
            <a:normAutofit/>
          </a:bodyPr>
          <a:lstStyle>
            <a:lvl1pPr indent="-381000" lvl="0" marL="457200">
              <a:spcBef>
                <a:spcPts val="0"/>
              </a:spcBef>
              <a:spcAft>
                <a:spcPts val="0"/>
              </a:spcAft>
              <a:buSzPts val="2400"/>
              <a:buChar char="●"/>
              <a:defRPr/>
            </a:lvl1pPr>
            <a:lvl2pPr indent="-349250" lvl="1" marL="914400">
              <a:spcBef>
                <a:spcPts val="0"/>
              </a:spcBef>
              <a:spcAft>
                <a:spcPts val="0"/>
              </a:spcAft>
              <a:buSzPts val="1900"/>
              <a:buChar char="○"/>
              <a:defRPr/>
            </a:lvl2pPr>
            <a:lvl3pPr indent="-349250" lvl="2" marL="1371600">
              <a:spcBef>
                <a:spcPts val="0"/>
              </a:spcBef>
              <a:spcAft>
                <a:spcPts val="0"/>
              </a:spcAft>
              <a:buSzPts val="1900"/>
              <a:buChar char="■"/>
              <a:defRPr/>
            </a:lvl3pPr>
            <a:lvl4pPr indent="-349250" lvl="3" marL="1828800">
              <a:spcBef>
                <a:spcPts val="0"/>
              </a:spcBef>
              <a:spcAft>
                <a:spcPts val="0"/>
              </a:spcAft>
              <a:buSzPts val="1900"/>
              <a:buChar char="●"/>
              <a:defRPr/>
            </a:lvl4pPr>
            <a:lvl5pPr indent="-349250" lvl="4" marL="2286000">
              <a:spcBef>
                <a:spcPts val="0"/>
              </a:spcBef>
              <a:spcAft>
                <a:spcPts val="0"/>
              </a:spcAft>
              <a:buSzPts val="1900"/>
              <a:buChar char="○"/>
              <a:defRPr/>
            </a:lvl5pPr>
            <a:lvl6pPr indent="-349250" lvl="5" marL="2743200">
              <a:spcBef>
                <a:spcPts val="0"/>
              </a:spcBef>
              <a:spcAft>
                <a:spcPts val="0"/>
              </a:spcAft>
              <a:buSzPts val="1900"/>
              <a:buChar char="■"/>
              <a:defRPr/>
            </a:lvl6pPr>
            <a:lvl7pPr indent="-349250" lvl="6" marL="3200400">
              <a:spcBef>
                <a:spcPts val="0"/>
              </a:spcBef>
              <a:spcAft>
                <a:spcPts val="0"/>
              </a:spcAft>
              <a:buSzPts val="1900"/>
              <a:buChar char="●"/>
              <a:defRPr/>
            </a:lvl7pPr>
            <a:lvl8pPr indent="-349250" lvl="7" marL="3657600">
              <a:spcBef>
                <a:spcPts val="0"/>
              </a:spcBef>
              <a:spcAft>
                <a:spcPts val="0"/>
              </a:spcAft>
              <a:buSzPts val="1900"/>
              <a:buChar char="○"/>
              <a:defRPr/>
            </a:lvl8pPr>
            <a:lvl9pPr indent="-349250" lvl="8" marL="4114800">
              <a:spcBef>
                <a:spcPts val="0"/>
              </a:spcBef>
              <a:spcAft>
                <a:spcPts val="0"/>
              </a:spcAft>
              <a:buSzPts val="1900"/>
              <a:buChar char="■"/>
              <a:defRPr/>
            </a:lvl9pPr>
          </a:lstStyle>
          <a:p/>
        </p:txBody>
      </p:sp>
      <p:sp>
        <p:nvSpPr>
          <p:cNvPr id="28" name="Google Shape;28;g1f507aee1f6_0_15"/>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9" name="Shape 29"/>
        <p:cNvGrpSpPr/>
        <p:nvPr/>
      </p:nvGrpSpPr>
      <p:grpSpPr>
        <a:xfrm>
          <a:off x="0" y="0"/>
          <a:ext cx="0" cy="0"/>
          <a:chOff x="0" y="0"/>
          <a:chExt cx="0" cy="0"/>
        </a:xfrm>
      </p:grpSpPr>
      <p:cxnSp>
        <p:nvCxnSpPr>
          <p:cNvPr id="30" name="Google Shape;30;g1f507aee1f6_0_20"/>
          <p:cNvCxnSpPr/>
          <p:nvPr/>
        </p:nvCxnSpPr>
        <p:spPr>
          <a:xfrm>
            <a:off x="656750" y="1680378"/>
            <a:ext cx="566400" cy="0"/>
          </a:xfrm>
          <a:prstGeom prst="straightConnector1">
            <a:avLst/>
          </a:prstGeom>
          <a:noFill/>
          <a:ln cap="flat" cmpd="sng" w="38100">
            <a:solidFill>
              <a:schemeClr val="accent4"/>
            </a:solidFill>
            <a:prstDash val="solid"/>
            <a:round/>
            <a:headEnd len="sm" w="sm" type="none"/>
            <a:tailEnd len="sm" w="sm" type="none"/>
          </a:ln>
        </p:spPr>
      </p:cxnSp>
      <p:sp>
        <p:nvSpPr>
          <p:cNvPr id="31" name="Google Shape;31;g1f507aee1f6_0_20"/>
          <p:cNvSpPr txBox="1"/>
          <p:nvPr>
            <p:ph type="title"/>
          </p:nvPr>
        </p:nvSpPr>
        <p:spPr>
          <a:xfrm>
            <a:off x="517200" y="610700"/>
            <a:ext cx="11157600" cy="914700"/>
          </a:xfrm>
          <a:prstGeom prst="rect">
            <a:avLst/>
          </a:prstGeom>
        </p:spPr>
        <p:txBody>
          <a:bodyPr anchorCtr="0" anchor="b" bIns="121900" lIns="121900" spcFirstLastPara="1" rIns="121900" wrap="square" tIns="121900">
            <a:norm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p:txBody>
      </p:sp>
      <p:sp>
        <p:nvSpPr>
          <p:cNvPr id="32" name="Google Shape;32;g1f507aee1f6_0_20"/>
          <p:cNvSpPr txBox="1"/>
          <p:nvPr>
            <p:ph idx="1" type="body"/>
          </p:nvPr>
        </p:nvSpPr>
        <p:spPr>
          <a:xfrm>
            <a:off x="517200" y="1986433"/>
            <a:ext cx="5333100" cy="4105200"/>
          </a:xfrm>
          <a:prstGeom prst="rect">
            <a:avLst/>
          </a:prstGeom>
        </p:spPr>
        <p:txBody>
          <a:bodyPr anchorCtr="0" anchor="t" bIns="121900" lIns="121900" spcFirstLastPara="1" rIns="121900" wrap="square" tIns="121900">
            <a:normAutofit/>
          </a:bodyPr>
          <a:lstStyle>
            <a:lvl1pPr indent="-349250" lvl="0" marL="457200">
              <a:spcBef>
                <a:spcPts val="0"/>
              </a:spcBef>
              <a:spcAft>
                <a:spcPts val="0"/>
              </a:spcAft>
              <a:buSzPts val="1900"/>
              <a:buChar char="●"/>
              <a:defRPr sz="1900"/>
            </a:lvl1pPr>
            <a:lvl2pPr indent="-330200" lvl="1" marL="914400">
              <a:spcBef>
                <a:spcPts val="0"/>
              </a:spcBef>
              <a:spcAft>
                <a:spcPts val="0"/>
              </a:spcAft>
              <a:buSzPts val="1600"/>
              <a:buChar char="○"/>
              <a:defRPr sz="1600"/>
            </a:lvl2pPr>
            <a:lvl3pPr indent="-330200" lvl="2" marL="1371600">
              <a:spcBef>
                <a:spcPts val="0"/>
              </a:spcBef>
              <a:spcAft>
                <a:spcPts val="0"/>
              </a:spcAft>
              <a:buSzPts val="1600"/>
              <a:buChar char="■"/>
              <a:defRPr sz="1600"/>
            </a:lvl3pPr>
            <a:lvl4pPr indent="-330200" lvl="3" marL="1828800">
              <a:spcBef>
                <a:spcPts val="0"/>
              </a:spcBef>
              <a:spcAft>
                <a:spcPts val="0"/>
              </a:spcAft>
              <a:buSzPts val="1600"/>
              <a:buChar char="●"/>
              <a:defRPr sz="1600"/>
            </a:lvl4pPr>
            <a:lvl5pPr indent="-330200" lvl="4" marL="2286000">
              <a:spcBef>
                <a:spcPts val="0"/>
              </a:spcBef>
              <a:spcAft>
                <a:spcPts val="0"/>
              </a:spcAft>
              <a:buSzPts val="1600"/>
              <a:buChar char="○"/>
              <a:defRPr sz="1600"/>
            </a:lvl5pPr>
            <a:lvl6pPr indent="-330200" lvl="5" marL="2743200">
              <a:spcBef>
                <a:spcPts val="0"/>
              </a:spcBef>
              <a:spcAft>
                <a:spcPts val="0"/>
              </a:spcAft>
              <a:buSzPts val="1600"/>
              <a:buChar char="■"/>
              <a:defRPr sz="1600"/>
            </a:lvl6pPr>
            <a:lvl7pPr indent="-330200" lvl="6" marL="3200400">
              <a:spcBef>
                <a:spcPts val="0"/>
              </a:spcBef>
              <a:spcAft>
                <a:spcPts val="0"/>
              </a:spcAft>
              <a:buSzPts val="1600"/>
              <a:buChar char="●"/>
              <a:defRPr sz="1600"/>
            </a:lvl7pPr>
            <a:lvl8pPr indent="-330200" lvl="7" marL="3657600">
              <a:spcBef>
                <a:spcPts val="0"/>
              </a:spcBef>
              <a:spcAft>
                <a:spcPts val="0"/>
              </a:spcAft>
              <a:buSzPts val="1600"/>
              <a:buChar char="○"/>
              <a:defRPr sz="1600"/>
            </a:lvl8pPr>
            <a:lvl9pPr indent="-330200" lvl="8" marL="4114800">
              <a:spcBef>
                <a:spcPts val="0"/>
              </a:spcBef>
              <a:spcAft>
                <a:spcPts val="0"/>
              </a:spcAft>
              <a:buSzPts val="1600"/>
              <a:buChar char="■"/>
              <a:defRPr sz="1600"/>
            </a:lvl9pPr>
          </a:lstStyle>
          <a:p/>
        </p:txBody>
      </p:sp>
      <p:sp>
        <p:nvSpPr>
          <p:cNvPr id="33" name="Google Shape;33;g1f507aee1f6_0_20"/>
          <p:cNvSpPr txBox="1"/>
          <p:nvPr>
            <p:ph idx="2" type="body"/>
          </p:nvPr>
        </p:nvSpPr>
        <p:spPr>
          <a:xfrm>
            <a:off x="6341600" y="1986433"/>
            <a:ext cx="5333100" cy="4105200"/>
          </a:xfrm>
          <a:prstGeom prst="rect">
            <a:avLst/>
          </a:prstGeom>
        </p:spPr>
        <p:txBody>
          <a:bodyPr anchorCtr="0" anchor="t" bIns="121900" lIns="121900" spcFirstLastPara="1" rIns="121900" wrap="square" tIns="121900">
            <a:normAutofit/>
          </a:bodyPr>
          <a:lstStyle>
            <a:lvl1pPr indent="-349250" lvl="0" marL="457200">
              <a:spcBef>
                <a:spcPts val="0"/>
              </a:spcBef>
              <a:spcAft>
                <a:spcPts val="0"/>
              </a:spcAft>
              <a:buSzPts val="1900"/>
              <a:buChar char="●"/>
              <a:defRPr sz="1900"/>
            </a:lvl1pPr>
            <a:lvl2pPr indent="-330200" lvl="1" marL="914400">
              <a:spcBef>
                <a:spcPts val="0"/>
              </a:spcBef>
              <a:spcAft>
                <a:spcPts val="0"/>
              </a:spcAft>
              <a:buSzPts val="1600"/>
              <a:buChar char="○"/>
              <a:defRPr sz="1600"/>
            </a:lvl2pPr>
            <a:lvl3pPr indent="-330200" lvl="2" marL="1371600">
              <a:spcBef>
                <a:spcPts val="0"/>
              </a:spcBef>
              <a:spcAft>
                <a:spcPts val="0"/>
              </a:spcAft>
              <a:buSzPts val="1600"/>
              <a:buChar char="■"/>
              <a:defRPr sz="1600"/>
            </a:lvl3pPr>
            <a:lvl4pPr indent="-330200" lvl="3" marL="1828800">
              <a:spcBef>
                <a:spcPts val="0"/>
              </a:spcBef>
              <a:spcAft>
                <a:spcPts val="0"/>
              </a:spcAft>
              <a:buSzPts val="1600"/>
              <a:buChar char="●"/>
              <a:defRPr sz="1600"/>
            </a:lvl4pPr>
            <a:lvl5pPr indent="-330200" lvl="4" marL="2286000">
              <a:spcBef>
                <a:spcPts val="0"/>
              </a:spcBef>
              <a:spcAft>
                <a:spcPts val="0"/>
              </a:spcAft>
              <a:buSzPts val="1600"/>
              <a:buChar char="○"/>
              <a:defRPr sz="1600"/>
            </a:lvl5pPr>
            <a:lvl6pPr indent="-330200" lvl="5" marL="2743200">
              <a:spcBef>
                <a:spcPts val="0"/>
              </a:spcBef>
              <a:spcAft>
                <a:spcPts val="0"/>
              </a:spcAft>
              <a:buSzPts val="1600"/>
              <a:buChar char="■"/>
              <a:defRPr sz="1600"/>
            </a:lvl6pPr>
            <a:lvl7pPr indent="-330200" lvl="6" marL="3200400">
              <a:spcBef>
                <a:spcPts val="0"/>
              </a:spcBef>
              <a:spcAft>
                <a:spcPts val="0"/>
              </a:spcAft>
              <a:buSzPts val="1600"/>
              <a:buChar char="●"/>
              <a:defRPr sz="1600"/>
            </a:lvl7pPr>
            <a:lvl8pPr indent="-330200" lvl="7" marL="3657600">
              <a:spcBef>
                <a:spcPts val="0"/>
              </a:spcBef>
              <a:spcAft>
                <a:spcPts val="0"/>
              </a:spcAft>
              <a:buSzPts val="1600"/>
              <a:buChar char="○"/>
              <a:defRPr sz="1600"/>
            </a:lvl8pPr>
            <a:lvl9pPr indent="-330200" lvl="8" marL="4114800">
              <a:spcBef>
                <a:spcPts val="0"/>
              </a:spcBef>
              <a:spcAft>
                <a:spcPts val="0"/>
              </a:spcAft>
              <a:buSzPts val="1600"/>
              <a:buChar char="■"/>
              <a:defRPr sz="1600"/>
            </a:lvl9pPr>
          </a:lstStyle>
          <a:p/>
        </p:txBody>
      </p:sp>
      <p:sp>
        <p:nvSpPr>
          <p:cNvPr id="34" name="Google Shape;34;g1f507aee1f6_0_20"/>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g1f507aee1f6_0_26"/>
          <p:cNvSpPr txBox="1"/>
          <p:nvPr>
            <p:ph type="title"/>
          </p:nvPr>
        </p:nvSpPr>
        <p:spPr>
          <a:xfrm>
            <a:off x="517200" y="610700"/>
            <a:ext cx="11157600" cy="914700"/>
          </a:xfrm>
          <a:prstGeom prst="rect">
            <a:avLst/>
          </a:prstGeom>
        </p:spPr>
        <p:txBody>
          <a:bodyPr anchorCtr="0" anchor="b" bIns="121900" lIns="121900" spcFirstLastPara="1" rIns="121900" wrap="square" tIns="121900">
            <a:norm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p:txBody>
      </p:sp>
      <p:sp>
        <p:nvSpPr>
          <p:cNvPr id="37" name="Google Shape;37;g1f507aee1f6_0_26"/>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cxnSp>
        <p:nvCxnSpPr>
          <p:cNvPr id="39" name="Google Shape;39;g1f507aee1f6_0_29"/>
          <p:cNvCxnSpPr/>
          <p:nvPr/>
        </p:nvCxnSpPr>
        <p:spPr>
          <a:xfrm>
            <a:off x="652291" y="1883036"/>
            <a:ext cx="441900" cy="0"/>
          </a:xfrm>
          <a:prstGeom prst="straightConnector1">
            <a:avLst/>
          </a:prstGeom>
          <a:noFill/>
          <a:ln cap="flat" cmpd="sng" w="38100">
            <a:solidFill>
              <a:schemeClr val="accent4"/>
            </a:solidFill>
            <a:prstDash val="solid"/>
            <a:round/>
            <a:headEnd len="sm" w="sm" type="none"/>
            <a:tailEnd len="sm" w="sm" type="none"/>
          </a:ln>
        </p:spPr>
      </p:cxnSp>
      <p:sp>
        <p:nvSpPr>
          <p:cNvPr id="40" name="Google Shape;40;g1f507aee1f6_0_29"/>
          <p:cNvSpPr txBox="1"/>
          <p:nvPr>
            <p:ph type="title"/>
          </p:nvPr>
        </p:nvSpPr>
        <p:spPr>
          <a:xfrm>
            <a:off x="517200" y="740800"/>
            <a:ext cx="3744000" cy="1007700"/>
          </a:xfrm>
          <a:prstGeom prst="rect">
            <a:avLst/>
          </a:prstGeom>
        </p:spPr>
        <p:txBody>
          <a:bodyPr anchorCtr="0" anchor="b" bIns="121900" lIns="121900" spcFirstLastPara="1" rIns="121900" wrap="square" tIns="121900">
            <a:normAutofit/>
          </a:bodyPr>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p:txBody>
      </p:sp>
      <p:sp>
        <p:nvSpPr>
          <p:cNvPr id="41" name="Google Shape;41;g1f507aee1f6_0_29"/>
          <p:cNvSpPr txBox="1"/>
          <p:nvPr>
            <p:ph idx="1" type="body"/>
          </p:nvPr>
        </p:nvSpPr>
        <p:spPr>
          <a:xfrm>
            <a:off x="517200" y="2125367"/>
            <a:ext cx="3744000" cy="3574800"/>
          </a:xfrm>
          <a:prstGeom prst="rect">
            <a:avLst/>
          </a:prstGeom>
        </p:spPr>
        <p:txBody>
          <a:bodyPr anchorCtr="0" anchor="t" bIns="121900" lIns="121900" spcFirstLastPara="1" rIns="121900" wrap="square" tIns="121900">
            <a:normAutofit/>
          </a:bodyPr>
          <a:lstStyle>
            <a:lvl1pPr indent="-330200" lvl="0" marL="457200">
              <a:spcBef>
                <a:spcPts val="0"/>
              </a:spcBef>
              <a:spcAft>
                <a:spcPts val="0"/>
              </a:spcAft>
              <a:buSzPts val="1600"/>
              <a:buChar char="●"/>
              <a:defRPr sz="1600"/>
            </a:lvl1pPr>
            <a:lvl2pPr indent="-330200" lvl="1" marL="914400">
              <a:spcBef>
                <a:spcPts val="0"/>
              </a:spcBef>
              <a:spcAft>
                <a:spcPts val="0"/>
              </a:spcAft>
              <a:buSzPts val="1600"/>
              <a:buChar char="○"/>
              <a:defRPr sz="1600"/>
            </a:lvl2pPr>
            <a:lvl3pPr indent="-330200" lvl="2" marL="1371600">
              <a:spcBef>
                <a:spcPts val="0"/>
              </a:spcBef>
              <a:spcAft>
                <a:spcPts val="0"/>
              </a:spcAft>
              <a:buSzPts val="1600"/>
              <a:buChar char="■"/>
              <a:defRPr sz="1600"/>
            </a:lvl3pPr>
            <a:lvl4pPr indent="-330200" lvl="3" marL="1828800">
              <a:spcBef>
                <a:spcPts val="0"/>
              </a:spcBef>
              <a:spcAft>
                <a:spcPts val="0"/>
              </a:spcAft>
              <a:buSzPts val="1600"/>
              <a:buChar char="●"/>
              <a:defRPr sz="1600"/>
            </a:lvl4pPr>
            <a:lvl5pPr indent="-330200" lvl="4" marL="2286000">
              <a:spcBef>
                <a:spcPts val="0"/>
              </a:spcBef>
              <a:spcAft>
                <a:spcPts val="0"/>
              </a:spcAft>
              <a:buSzPts val="1600"/>
              <a:buChar char="○"/>
              <a:defRPr sz="1600"/>
            </a:lvl5pPr>
            <a:lvl6pPr indent="-330200" lvl="5" marL="2743200">
              <a:spcBef>
                <a:spcPts val="0"/>
              </a:spcBef>
              <a:spcAft>
                <a:spcPts val="0"/>
              </a:spcAft>
              <a:buSzPts val="1600"/>
              <a:buChar char="■"/>
              <a:defRPr sz="1600"/>
            </a:lvl6pPr>
            <a:lvl7pPr indent="-330200" lvl="6" marL="3200400">
              <a:spcBef>
                <a:spcPts val="0"/>
              </a:spcBef>
              <a:spcAft>
                <a:spcPts val="0"/>
              </a:spcAft>
              <a:buSzPts val="1600"/>
              <a:buChar char="●"/>
              <a:defRPr sz="1600"/>
            </a:lvl7pPr>
            <a:lvl8pPr indent="-330200" lvl="7" marL="3657600">
              <a:spcBef>
                <a:spcPts val="0"/>
              </a:spcBef>
              <a:spcAft>
                <a:spcPts val="0"/>
              </a:spcAft>
              <a:buSzPts val="1600"/>
              <a:buChar char="○"/>
              <a:defRPr sz="1600"/>
            </a:lvl8pPr>
            <a:lvl9pPr indent="-330200" lvl="8" marL="4114800">
              <a:spcBef>
                <a:spcPts val="0"/>
              </a:spcBef>
              <a:spcAft>
                <a:spcPts val="0"/>
              </a:spcAft>
              <a:buSzPts val="1600"/>
              <a:buChar char="■"/>
              <a:defRPr sz="1600"/>
            </a:lvl9pPr>
          </a:lstStyle>
          <a:p/>
        </p:txBody>
      </p:sp>
      <p:sp>
        <p:nvSpPr>
          <p:cNvPr id="42" name="Google Shape;42;g1f507aee1f6_0_29"/>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3" name="Shape 43"/>
        <p:cNvGrpSpPr/>
        <p:nvPr/>
      </p:nvGrpSpPr>
      <p:grpSpPr>
        <a:xfrm>
          <a:off x="0" y="0"/>
          <a:ext cx="0" cy="0"/>
          <a:chOff x="0" y="0"/>
          <a:chExt cx="0" cy="0"/>
        </a:xfrm>
      </p:grpSpPr>
      <p:sp>
        <p:nvSpPr>
          <p:cNvPr id="44" name="Google Shape;44;g1f507aee1f6_0_34"/>
          <p:cNvSpPr txBox="1"/>
          <p:nvPr>
            <p:ph type="title"/>
          </p:nvPr>
        </p:nvSpPr>
        <p:spPr>
          <a:xfrm>
            <a:off x="653667" y="701800"/>
            <a:ext cx="7491600" cy="5454300"/>
          </a:xfrm>
          <a:prstGeom prst="rect">
            <a:avLst/>
          </a:prstGeom>
        </p:spPr>
        <p:txBody>
          <a:bodyPr anchorCtr="0" anchor="ctr" bIns="121900" lIns="121900" spcFirstLastPara="1" rIns="121900" wrap="square" tIns="121900">
            <a:normAutofit/>
          </a:bodyPr>
          <a:lstStyle>
            <a:lvl1pPr lvl="0">
              <a:spcBef>
                <a:spcPts val="0"/>
              </a:spcBef>
              <a:spcAft>
                <a:spcPts val="0"/>
              </a:spcAft>
              <a:buSzPts val="6400"/>
              <a:buNone/>
              <a:defRPr sz="6400"/>
            </a:lvl1pPr>
            <a:lvl2pPr lvl="1">
              <a:spcBef>
                <a:spcPts val="0"/>
              </a:spcBef>
              <a:spcAft>
                <a:spcPts val="0"/>
              </a:spcAft>
              <a:buSzPts val="6400"/>
              <a:buNone/>
              <a:defRPr sz="6400"/>
            </a:lvl2pPr>
            <a:lvl3pPr lvl="2">
              <a:spcBef>
                <a:spcPts val="0"/>
              </a:spcBef>
              <a:spcAft>
                <a:spcPts val="0"/>
              </a:spcAft>
              <a:buSzPts val="6400"/>
              <a:buNone/>
              <a:defRPr sz="6400"/>
            </a:lvl3pPr>
            <a:lvl4pPr lvl="3">
              <a:spcBef>
                <a:spcPts val="0"/>
              </a:spcBef>
              <a:spcAft>
                <a:spcPts val="0"/>
              </a:spcAft>
              <a:buSzPts val="6400"/>
              <a:buNone/>
              <a:defRPr sz="6400"/>
            </a:lvl4pPr>
            <a:lvl5pPr lvl="4">
              <a:spcBef>
                <a:spcPts val="0"/>
              </a:spcBef>
              <a:spcAft>
                <a:spcPts val="0"/>
              </a:spcAft>
              <a:buSzPts val="6400"/>
              <a:buNone/>
              <a:defRPr sz="6400"/>
            </a:lvl5pPr>
            <a:lvl6pPr lvl="5">
              <a:spcBef>
                <a:spcPts val="0"/>
              </a:spcBef>
              <a:spcAft>
                <a:spcPts val="0"/>
              </a:spcAft>
              <a:buSzPts val="6400"/>
              <a:buNone/>
              <a:defRPr sz="6400"/>
            </a:lvl6pPr>
            <a:lvl7pPr lvl="6">
              <a:spcBef>
                <a:spcPts val="0"/>
              </a:spcBef>
              <a:spcAft>
                <a:spcPts val="0"/>
              </a:spcAft>
              <a:buSzPts val="6400"/>
              <a:buNone/>
              <a:defRPr sz="6400"/>
            </a:lvl7pPr>
            <a:lvl8pPr lvl="7">
              <a:spcBef>
                <a:spcPts val="0"/>
              </a:spcBef>
              <a:spcAft>
                <a:spcPts val="0"/>
              </a:spcAft>
              <a:buSzPts val="6400"/>
              <a:buNone/>
              <a:defRPr sz="6400"/>
            </a:lvl8pPr>
            <a:lvl9pPr lvl="8">
              <a:spcBef>
                <a:spcPts val="0"/>
              </a:spcBef>
              <a:spcAft>
                <a:spcPts val="0"/>
              </a:spcAft>
              <a:buSzPts val="6400"/>
              <a:buNone/>
              <a:defRPr sz="6400"/>
            </a:lvl9pPr>
          </a:lstStyle>
          <a:p/>
        </p:txBody>
      </p:sp>
      <p:sp>
        <p:nvSpPr>
          <p:cNvPr id="45" name="Google Shape;45;g1f507aee1f6_0_34"/>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6" name="Shape 46"/>
        <p:cNvGrpSpPr/>
        <p:nvPr/>
      </p:nvGrpSpPr>
      <p:grpSpPr>
        <a:xfrm>
          <a:off x="0" y="0"/>
          <a:ext cx="0" cy="0"/>
          <a:chOff x="0" y="0"/>
          <a:chExt cx="0" cy="0"/>
        </a:xfrm>
      </p:grpSpPr>
      <p:sp>
        <p:nvSpPr>
          <p:cNvPr id="47" name="Google Shape;47;g1f507aee1f6_0_37"/>
          <p:cNvSpPr/>
          <p:nvPr/>
        </p:nvSpPr>
        <p:spPr>
          <a:xfrm>
            <a:off x="6096000" y="-100"/>
            <a:ext cx="6096000" cy="6858000"/>
          </a:xfrm>
          <a:prstGeom prst="rect">
            <a:avLst/>
          </a:prstGeom>
          <a:solidFill>
            <a:schemeClr val="dk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cxnSp>
        <p:nvCxnSpPr>
          <p:cNvPr id="48" name="Google Shape;48;g1f507aee1f6_0_37"/>
          <p:cNvCxnSpPr/>
          <p:nvPr/>
        </p:nvCxnSpPr>
        <p:spPr>
          <a:xfrm>
            <a:off x="6706233" y="5994004"/>
            <a:ext cx="721200" cy="0"/>
          </a:xfrm>
          <a:prstGeom prst="straightConnector1">
            <a:avLst/>
          </a:prstGeom>
          <a:noFill/>
          <a:ln cap="flat" cmpd="sng" w="38100">
            <a:solidFill>
              <a:schemeClr val="accent5"/>
            </a:solidFill>
            <a:prstDash val="solid"/>
            <a:round/>
            <a:headEnd len="sm" w="sm" type="none"/>
            <a:tailEnd len="sm" w="sm" type="none"/>
          </a:ln>
        </p:spPr>
      </p:cxnSp>
      <p:sp>
        <p:nvSpPr>
          <p:cNvPr id="49" name="Google Shape;49;g1f507aee1f6_0_37"/>
          <p:cNvSpPr txBox="1"/>
          <p:nvPr>
            <p:ph type="title"/>
          </p:nvPr>
        </p:nvSpPr>
        <p:spPr>
          <a:xfrm>
            <a:off x="354000" y="1612100"/>
            <a:ext cx="5393700" cy="2008500"/>
          </a:xfrm>
          <a:prstGeom prst="rect">
            <a:avLst/>
          </a:prstGeom>
        </p:spPr>
        <p:txBody>
          <a:bodyPr anchorCtr="0" anchor="b" bIns="121900" lIns="121900" spcFirstLastPara="1" rIns="121900" wrap="square" tIns="121900">
            <a:normAutofit/>
          </a:bodyPr>
          <a:lstStyle>
            <a:lvl1pPr lvl="0" algn="ctr">
              <a:spcBef>
                <a:spcPts val="0"/>
              </a:spcBef>
              <a:spcAft>
                <a:spcPts val="0"/>
              </a:spcAft>
              <a:buSzPts val="5100"/>
              <a:buNone/>
              <a:defRPr sz="5100"/>
            </a:lvl1pPr>
            <a:lvl2pPr lvl="1" algn="ctr">
              <a:spcBef>
                <a:spcPts val="0"/>
              </a:spcBef>
              <a:spcAft>
                <a:spcPts val="0"/>
              </a:spcAft>
              <a:buSzPts val="5100"/>
              <a:buNone/>
              <a:defRPr sz="5100"/>
            </a:lvl2pPr>
            <a:lvl3pPr lvl="2" algn="ctr">
              <a:spcBef>
                <a:spcPts val="0"/>
              </a:spcBef>
              <a:spcAft>
                <a:spcPts val="0"/>
              </a:spcAft>
              <a:buSzPts val="5100"/>
              <a:buNone/>
              <a:defRPr sz="5100"/>
            </a:lvl3pPr>
            <a:lvl4pPr lvl="3" algn="ctr">
              <a:spcBef>
                <a:spcPts val="0"/>
              </a:spcBef>
              <a:spcAft>
                <a:spcPts val="0"/>
              </a:spcAft>
              <a:buSzPts val="5100"/>
              <a:buNone/>
              <a:defRPr sz="5100"/>
            </a:lvl4pPr>
            <a:lvl5pPr lvl="4" algn="ctr">
              <a:spcBef>
                <a:spcPts val="0"/>
              </a:spcBef>
              <a:spcAft>
                <a:spcPts val="0"/>
              </a:spcAft>
              <a:buSzPts val="5100"/>
              <a:buNone/>
              <a:defRPr sz="5100"/>
            </a:lvl5pPr>
            <a:lvl6pPr lvl="5" algn="ctr">
              <a:spcBef>
                <a:spcPts val="0"/>
              </a:spcBef>
              <a:spcAft>
                <a:spcPts val="0"/>
              </a:spcAft>
              <a:buSzPts val="5100"/>
              <a:buNone/>
              <a:defRPr sz="5100"/>
            </a:lvl6pPr>
            <a:lvl7pPr lvl="6" algn="ctr">
              <a:spcBef>
                <a:spcPts val="0"/>
              </a:spcBef>
              <a:spcAft>
                <a:spcPts val="0"/>
              </a:spcAft>
              <a:buSzPts val="5100"/>
              <a:buNone/>
              <a:defRPr sz="5100"/>
            </a:lvl7pPr>
            <a:lvl8pPr lvl="7" algn="ctr">
              <a:spcBef>
                <a:spcPts val="0"/>
              </a:spcBef>
              <a:spcAft>
                <a:spcPts val="0"/>
              </a:spcAft>
              <a:buSzPts val="5100"/>
              <a:buNone/>
              <a:defRPr sz="5100"/>
            </a:lvl8pPr>
            <a:lvl9pPr lvl="8" algn="ctr">
              <a:spcBef>
                <a:spcPts val="0"/>
              </a:spcBef>
              <a:spcAft>
                <a:spcPts val="0"/>
              </a:spcAft>
              <a:buSzPts val="5100"/>
              <a:buNone/>
              <a:defRPr sz="5100"/>
            </a:lvl9pPr>
          </a:lstStyle>
          <a:p/>
        </p:txBody>
      </p:sp>
      <p:sp>
        <p:nvSpPr>
          <p:cNvPr id="50" name="Google Shape;50;g1f507aee1f6_0_37"/>
          <p:cNvSpPr txBox="1"/>
          <p:nvPr>
            <p:ph idx="1" type="subTitle"/>
          </p:nvPr>
        </p:nvSpPr>
        <p:spPr>
          <a:xfrm>
            <a:off x="354000" y="3692001"/>
            <a:ext cx="5393700" cy="1794000"/>
          </a:xfrm>
          <a:prstGeom prst="rect">
            <a:avLst/>
          </a:prstGeom>
        </p:spPr>
        <p:txBody>
          <a:bodyPr anchorCtr="0" anchor="t" bIns="121900" lIns="121900" spcFirstLastPara="1" rIns="121900" wrap="square" tIns="121900">
            <a:normAutofit/>
          </a:bodyPr>
          <a:lstStyle>
            <a:lvl1pPr lvl="0" algn="ctr">
              <a:lnSpc>
                <a:spcPct val="100000"/>
              </a:lnSpc>
              <a:spcBef>
                <a:spcPts val="0"/>
              </a:spcBef>
              <a:spcAft>
                <a:spcPts val="0"/>
              </a:spcAft>
              <a:buClr>
                <a:schemeClr val="accent5"/>
              </a:buClr>
              <a:buSzPts val="2800"/>
              <a:buNone/>
              <a:defRPr sz="2800">
                <a:solidFill>
                  <a:schemeClr val="accent5"/>
                </a:solidFill>
              </a:defRPr>
            </a:lvl1pPr>
            <a:lvl2pPr lvl="1" algn="ctr">
              <a:lnSpc>
                <a:spcPct val="100000"/>
              </a:lnSpc>
              <a:spcBef>
                <a:spcPts val="0"/>
              </a:spcBef>
              <a:spcAft>
                <a:spcPts val="0"/>
              </a:spcAft>
              <a:buClr>
                <a:schemeClr val="accent5"/>
              </a:buClr>
              <a:buSzPts val="2800"/>
              <a:buNone/>
              <a:defRPr sz="2800">
                <a:solidFill>
                  <a:schemeClr val="accent5"/>
                </a:solidFill>
              </a:defRPr>
            </a:lvl2pPr>
            <a:lvl3pPr lvl="2" algn="ctr">
              <a:lnSpc>
                <a:spcPct val="100000"/>
              </a:lnSpc>
              <a:spcBef>
                <a:spcPts val="0"/>
              </a:spcBef>
              <a:spcAft>
                <a:spcPts val="0"/>
              </a:spcAft>
              <a:buClr>
                <a:schemeClr val="accent5"/>
              </a:buClr>
              <a:buSzPts val="2800"/>
              <a:buNone/>
              <a:defRPr sz="2800">
                <a:solidFill>
                  <a:schemeClr val="accent5"/>
                </a:solidFill>
              </a:defRPr>
            </a:lvl3pPr>
            <a:lvl4pPr lvl="3" algn="ctr">
              <a:lnSpc>
                <a:spcPct val="100000"/>
              </a:lnSpc>
              <a:spcBef>
                <a:spcPts val="0"/>
              </a:spcBef>
              <a:spcAft>
                <a:spcPts val="0"/>
              </a:spcAft>
              <a:buClr>
                <a:schemeClr val="accent5"/>
              </a:buClr>
              <a:buSzPts val="2800"/>
              <a:buNone/>
              <a:defRPr sz="2800">
                <a:solidFill>
                  <a:schemeClr val="accent5"/>
                </a:solidFill>
              </a:defRPr>
            </a:lvl4pPr>
            <a:lvl5pPr lvl="4" algn="ctr">
              <a:lnSpc>
                <a:spcPct val="100000"/>
              </a:lnSpc>
              <a:spcBef>
                <a:spcPts val="0"/>
              </a:spcBef>
              <a:spcAft>
                <a:spcPts val="0"/>
              </a:spcAft>
              <a:buClr>
                <a:schemeClr val="accent5"/>
              </a:buClr>
              <a:buSzPts val="2800"/>
              <a:buNone/>
              <a:defRPr sz="2800">
                <a:solidFill>
                  <a:schemeClr val="accent5"/>
                </a:solidFill>
              </a:defRPr>
            </a:lvl5pPr>
            <a:lvl6pPr lvl="5" algn="ctr">
              <a:lnSpc>
                <a:spcPct val="100000"/>
              </a:lnSpc>
              <a:spcBef>
                <a:spcPts val="0"/>
              </a:spcBef>
              <a:spcAft>
                <a:spcPts val="0"/>
              </a:spcAft>
              <a:buClr>
                <a:schemeClr val="accent5"/>
              </a:buClr>
              <a:buSzPts val="2800"/>
              <a:buNone/>
              <a:defRPr sz="2800">
                <a:solidFill>
                  <a:schemeClr val="accent5"/>
                </a:solidFill>
              </a:defRPr>
            </a:lvl6pPr>
            <a:lvl7pPr lvl="6" algn="ctr">
              <a:lnSpc>
                <a:spcPct val="100000"/>
              </a:lnSpc>
              <a:spcBef>
                <a:spcPts val="0"/>
              </a:spcBef>
              <a:spcAft>
                <a:spcPts val="0"/>
              </a:spcAft>
              <a:buClr>
                <a:schemeClr val="accent5"/>
              </a:buClr>
              <a:buSzPts val="2800"/>
              <a:buNone/>
              <a:defRPr sz="2800">
                <a:solidFill>
                  <a:schemeClr val="accent5"/>
                </a:solidFill>
              </a:defRPr>
            </a:lvl7pPr>
            <a:lvl8pPr lvl="7" algn="ctr">
              <a:lnSpc>
                <a:spcPct val="100000"/>
              </a:lnSpc>
              <a:spcBef>
                <a:spcPts val="0"/>
              </a:spcBef>
              <a:spcAft>
                <a:spcPts val="0"/>
              </a:spcAft>
              <a:buClr>
                <a:schemeClr val="accent5"/>
              </a:buClr>
              <a:buSzPts val="2800"/>
              <a:buNone/>
              <a:defRPr sz="2800">
                <a:solidFill>
                  <a:schemeClr val="accent5"/>
                </a:solidFill>
              </a:defRPr>
            </a:lvl8pPr>
            <a:lvl9pPr lvl="8" algn="ctr">
              <a:lnSpc>
                <a:spcPct val="100000"/>
              </a:lnSpc>
              <a:spcBef>
                <a:spcPts val="0"/>
              </a:spcBef>
              <a:spcAft>
                <a:spcPts val="0"/>
              </a:spcAft>
              <a:buClr>
                <a:schemeClr val="accent5"/>
              </a:buClr>
              <a:buSzPts val="2800"/>
              <a:buNone/>
              <a:defRPr sz="2800">
                <a:solidFill>
                  <a:schemeClr val="accent5"/>
                </a:solidFill>
              </a:defRPr>
            </a:lvl9pPr>
          </a:lstStyle>
          <a:p/>
        </p:txBody>
      </p:sp>
      <p:sp>
        <p:nvSpPr>
          <p:cNvPr id="51" name="Google Shape;51;g1f507aee1f6_0_37"/>
          <p:cNvSpPr txBox="1"/>
          <p:nvPr>
            <p:ph idx="2" type="body"/>
          </p:nvPr>
        </p:nvSpPr>
        <p:spPr>
          <a:xfrm>
            <a:off x="6586000" y="965600"/>
            <a:ext cx="5115900" cy="4926900"/>
          </a:xfrm>
          <a:prstGeom prst="rect">
            <a:avLst/>
          </a:prstGeom>
        </p:spPr>
        <p:txBody>
          <a:bodyPr anchorCtr="0" anchor="ctr" bIns="121900" lIns="121900" spcFirstLastPara="1" rIns="121900" wrap="square" tIns="121900">
            <a:normAutofit/>
          </a:bodyPr>
          <a:lstStyle>
            <a:lvl1pPr indent="-381000" lvl="0" marL="457200">
              <a:spcBef>
                <a:spcPts val="0"/>
              </a:spcBef>
              <a:spcAft>
                <a:spcPts val="0"/>
              </a:spcAft>
              <a:buSzPts val="2400"/>
              <a:buChar char="●"/>
              <a:defRPr/>
            </a:lvl1pPr>
            <a:lvl2pPr indent="-349250" lvl="1" marL="914400">
              <a:spcBef>
                <a:spcPts val="0"/>
              </a:spcBef>
              <a:spcAft>
                <a:spcPts val="0"/>
              </a:spcAft>
              <a:buSzPts val="1900"/>
              <a:buChar char="○"/>
              <a:defRPr/>
            </a:lvl2pPr>
            <a:lvl3pPr indent="-349250" lvl="2" marL="1371600">
              <a:spcBef>
                <a:spcPts val="0"/>
              </a:spcBef>
              <a:spcAft>
                <a:spcPts val="0"/>
              </a:spcAft>
              <a:buSzPts val="1900"/>
              <a:buChar char="■"/>
              <a:defRPr/>
            </a:lvl3pPr>
            <a:lvl4pPr indent="-349250" lvl="3" marL="1828800">
              <a:spcBef>
                <a:spcPts val="0"/>
              </a:spcBef>
              <a:spcAft>
                <a:spcPts val="0"/>
              </a:spcAft>
              <a:buSzPts val="1900"/>
              <a:buChar char="●"/>
              <a:defRPr/>
            </a:lvl4pPr>
            <a:lvl5pPr indent="-349250" lvl="4" marL="2286000">
              <a:spcBef>
                <a:spcPts val="0"/>
              </a:spcBef>
              <a:spcAft>
                <a:spcPts val="0"/>
              </a:spcAft>
              <a:buSzPts val="1900"/>
              <a:buChar char="○"/>
              <a:defRPr/>
            </a:lvl5pPr>
            <a:lvl6pPr indent="-349250" lvl="5" marL="2743200">
              <a:spcBef>
                <a:spcPts val="0"/>
              </a:spcBef>
              <a:spcAft>
                <a:spcPts val="0"/>
              </a:spcAft>
              <a:buSzPts val="1900"/>
              <a:buChar char="■"/>
              <a:defRPr/>
            </a:lvl6pPr>
            <a:lvl7pPr indent="-349250" lvl="6" marL="3200400">
              <a:spcBef>
                <a:spcPts val="0"/>
              </a:spcBef>
              <a:spcAft>
                <a:spcPts val="0"/>
              </a:spcAft>
              <a:buSzPts val="1900"/>
              <a:buChar char="●"/>
              <a:defRPr/>
            </a:lvl7pPr>
            <a:lvl8pPr indent="-349250" lvl="7" marL="3657600">
              <a:spcBef>
                <a:spcPts val="0"/>
              </a:spcBef>
              <a:spcAft>
                <a:spcPts val="0"/>
              </a:spcAft>
              <a:buSzPts val="1900"/>
              <a:buChar char="○"/>
              <a:defRPr/>
            </a:lvl8pPr>
            <a:lvl9pPr indent="-349250" lvl="8" marL="4114800">
              <a:spcBef>
                <a:spcPts val="0"/>
              </a:spcBef>
              <a:spcAft>
                <a:spcPts val="0"/>
              </a:spcAft>
              <a:buSzPts val="1900"/>
              <a:buChar char="■"/>
              <a:defRPr/>
            </a:lvl9pPr>
          </a:lstStyle>
          <a:p/>
        </p:txBody>
      </p:sp>
      <p:sp>
        <p:nvSpPr>
          <p:cNvPr id="52" name="Google Shape;52;g1f507aee1f6_0_37"/>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3" name="Shape 53"/>
        <p:cNvGrpSpPr/>
        <p:nvPr/>
      </p:nvGrpSpPr>
      <p:grpSpPr>
        <a:xfrm>
          <a:off x="0" y="0"/>
          <a:ext cx="0" cy="0"/>
          <a:chOff x="0" y="0"/>
          <a:chExt cx="0" cy="0"/>
        </a:xfrm>
      </p:grpSpPr>
      <p:sp>
        <p:nvSpPr>
          <p:cNvPr id="54" name="Google Shape;54;g1f507aee1f6_0_44"/>
          <p:cNvSpPr txBox="1"/>
          <p:nvPr>
            <p:ph idx="1" type="body"/>
          </p:nvPr>
        </p:nvSpPr>
        <p:spPr>
          <a:xfrm>
            <a:off x="426000" y="5644967"/>
            <a:ext cx="7998300" cy="798300"/>
          </a:xfrm>
          <a:prstGeom prst="rect">
            <a:avLst/>
          </a:prstGeom>
        </p:spPr>
        <p:txBody>
          <a:bodyPr anchorCtr="0" anchor="ctr" bIns="121900" lIns="121900" spcFirstLastPara="1" rIns="121900" wrap="square" tIns="121900">
            <a:normAutofit/>
          </a:bodyPr>
          <a:lstStyle>
            <a:lvl1pPr indent="-228600" lvl="0" marL="457200">
              <a:lnSpc>
                <a:spcPct val="100000"/>
              </a:lnSpc>
              <a:spcBef>
                <a:spcPts val="0"/>
              </a:spcBef>
              <a:spcAft>
                <a:spcPts val="0"/>
              </a:spcAft>
              <a:buSzPts val="2400"/>
              <a:buFont typeface="Roboto Slab"/>
              <a:buNone/>
              <a:defRPr>
                <a:latin typeface="Roboto Slab"/>
                <a:ea typeface="Roboto Slab"/>
                <a:cs typeface="Roboto Slab"/>
                <a:sym typeface="Roboto Slab"/>
              </a:defRPr>
            </a:lvl1pPr>
          </a:lstStyle>
          <a:p/>
        </p:txBody>
      </p:sp>
      <p:sp>
        <p:nvSpPr>
          <p:cNvPr id="55" name="Google Shape;55;g1f507aee1f6_0_44"/>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rina">
    <p:bg>
      <p:bgPr>
        <a:solidFill>
          <a:schemeClr val="lt1"/>
        </a:solidFill>
      </p:bgPr>
    </p:bg>
    <p:spTree>
      <p:nvGrpSpPr>
        <p:cNvPr id="9" name="Shape 9"/>
        <p:cNvGrpSpPr/>
        <p:nvPr/>
      </p:nvGrpSpPr>
      <p:grpSpPr>
        <a:xfrm>
          <a:off x="0" y="0"/>
          <a:ext cx="0" cy="0"/>
          <a:chOff x="0" y="0"/>
          <a:chExt cx="0" cy="0"/>
        </a:xfrm>
      </p:grpSpPr>
      <p:sp>
        <p:nvSpPr>
          <p:cNvPr id="10" name="Google Shape;10;g1f507aee1f6_0_0"/>
          <p:cNvSpPr txBox="1"/>
          <p:nvPr>
            <p:ph type="title"/>
          </p:nvPr>
        </p:nvSpPr>
        <p:spPr>
          <a:xfrm>
            <a:off x="517200" y="610700"/>
            <a:ext cx="11157600" cy="914700"/>
          </a:xfrm>
          <a:prstGeom prst="rect">
            <a:avLst/>
          </a:prstGeom>
          <a:noFill/>
          <a:ln>
            <a:noFill/>
          </a:ln>
        </p:spPr>
        <p:txBody>
          <a:bodyPr anchorCtr="0" anchor="b" bIns="121900" lIns="121900" spcFirstLastPara="1" rIns="121900" wrap="square" tIns="121900">
            <a:normAutofit/>
          </a:bodyPr>
          <a:lstStyle>
            <a:lvl1pPr lvl="0">
              <a:spcBef>
                <a:spcPts val="0"/>
              </a:spcBef>
              <a:spcAft>
                <a:spcPts val="0"/>
              </a:spcAft>
              <a:buClr>
                <a:schemeClr val="dk1"/>
              </a:buClr>
              <a:buSzPts val="4000"/>
              <a:buFont typeface="Roboto Slab"/>
              <a:buNone/>
              <a:defRPr sz="4000">
                <a:solidFill>
                  <a:schemeClr val="dk1"/>
                </a:solidFill>
                <a:latin typeface="Roboto Slab"/>
                <a:ea typeface="Roboto Slab"/>
                <a:cs typeface="Roboto Slab"/>
                <a:sym typeface="Roboto Slab"/>
              </a:defRPr>
            </a:lvl1pPr>
            <a:lvl2pPr lvl="1">
              <a:spcBef>
                <a:spcPts val="0"/>
              </a:spcBef>
              <a:spcAft>
                <a:spcPts val="0"/>
              </a:spcAft>
              <a:buClr>
                <a:schemeClr val="dk1"/>
              </a:buClr>
              <a:buSzPts val="4000"/>
              <a:buFont typeface="Roboto Slab"/>
              <a:buNone/>
              <a:defRPr sz="4000">
                <a:solidFill>
                  <a:schemeClr val="dk1"/>
                </a:solidFill>
                <a:latin typeface="Roboto Slab"/>
                <a:ea typeface="Roboto Slab"/>
                <a:cs typeface="Roboto Slab"/>
                <a:sym typeface="Roboto Slab"/>
              </a:defRPr>
            </a:lvl2pPr>
            <a:lvl3pPr lvl="2">
              <a:spcBef>
                <a:spcPts val="0"/>
              </a:spcBef>
              <a:spcAft>
                <a:spcPts val="0"/>
              </a:spcAft>
              <a:buClr>
                <a:schemeClr val="dk1"/>
              </a:buClr>
              <a:buSzPts val="4000"/>
              <a:buFont typeface="Roboto Slab"/>
              <a:buNone/>
              <a:defRPr sz="4000">
                <a:solidFill>
                  <a:schemeClr val="dk1"/>
                </a:solidFill>
                <a:latin typeface="Roboto Slab"/>
                <a:ea typeface="Roboto Slab"/>
                <a:cs typeface="Roboto Slab"/>
                <a:sym typeface="Roboto Slab"/>
              </a:defRPr>
            </a:lvl3pPr>
            <a:lvl4pPr lvl="3">
              <a:spcBef>
                <a:spcPts val="0"/>
              </a:spcBef>
              <a:spcAft>
                <a:spcPts val="0"/>
              </a:spcAft>
              <a:buClr>
                <a:schemeClr val="dk1"/>
              </a:buClr>
              <a:buSzPts val="4000"/>
              <a:buFont typeface="Roboto Slab"/>
              <a:buNone/>
              <a:defRPr sz="4000">
                <a:solidFill>
                  <a:schemeClr val="dk1"/>
                </a:solidFill>
                <a:latin typeface="Roboto Slab"/>
                <a:ea typeface="Roboto Slab"/>
                <a:cs typeface="Roboto Slab"/>
                <a:sym typeface="Roboto Slab"/>
              </a:defRPr>
            </a:lvl4pPr>
            <a:lvl5pPr lvl="4">
              <a:spcBef>
                <a:spcPts val="0"/>
              </a:spcBef>
              <a:spcAft>
                <a:spcPts val="0"/>
              </a:spcAft>
              <a:buClr>
                <a:schemeClr val="dk1"/>
              </a:buClr>
              <a:buSzPts val="4000"/>
              <a:buFont typeface="Roboto Slab"/>
              <a:buNone/>
              <a:defRPr sz="4000">
                <a:solidFill>
                  <a:schemeClr val="dk1"/>
                </a:solidFill>
                <a:latin typeface="Roboto Slab"/>
                <a:ea typeface="Roboto Slab"/>
                <a:cs typeface="Roboto Slab"/>
                <a:sym typeface="Roboto Slab"/>
              </a:defRPr>
            </a:lvl5pPr>
            <a:lvl6pPr lvl="5">
              <a:spcBef>
                <a:spcPts val="0"/>
              </a:spcBef>
              <a:spcAft>
                <a:spcPts val="0"/>
              </a:spcAft>
              <a:buClr>
                <a:schemeClr val="dk1"/>
              </a:buClr>
              <a:buSzPts val="4000"/>
              <a:buFont typeface="Roboto Slab"/>
              <a:buNone/>
              <a:defRPr sz="4000">
                <a:solidFill>
                  <a:schemeClr val="dk1"/>
                </a:solidFill>
                <a:latin typeface="Roboto Slab"/>
                <a:ea typeface="Roboto Slab"/>
                <a:cs typeface="Roboto Slab"/>
                <a:sym typeface="Roboto Slab"/>
              </a:defRPr>
            </a:lvl6pPr>
            <a:lvl7pPr lvl="6">
              <a:spcBef>
                <a:spcPts val="0"/>
              </a:spcBef>
              <a:spcAft>
                <a:spcPts val="0"/>
              </a:spcAft>
              <a:buClr>
                <a:schemeClr val="dk1"/>
              </a:buClr>
              <a:buSzPts val="4000"/>
              <a:buFont typeface="Roboto Slab"/>
              <a:buNone/>
              <a:defRPr sz="4000">
                <a:solidFill>
                  <a:schemeClr val="dk1"/>
                </a:solidFill>
                <a:latin typeface="Roboto Slab"/>
                <a:ea typeface="Roboto Slab"/>
                <a:cs typeface="Roboto Slab"/>
                <a:sym typeface="Roboto Slab"/>
              </a:defRPr>
            </a:lvl7pPr>
            <a:lvl8pPr lvl="7">
              <a:spcBef>
                <a:spcPts val="0"/>
              </a:spcBef>
              <a:spcAft>
                <a:spcPts val="0"/>
              </a:spcAft>
              <a:buClr>
                <a:schemeClr val="dk1"/>
              </a:buClr>
              <a:buSzPts val="4000"/>
              <a:buFont typeface="Roboto Slab"/>
              <a:buNone/>
              <a:defRPr sz="4000">
                <a:solidFill>
                  <a:schemeClr val="dk1"/>
                </a:solidFill>
                <a:latin typeface="Roboto Slab"/>
                <a:ea typeface="Roboto Slab"/>
                <a:cs typeface="Roboto Slab"/>
                <a:sym typeface="Roboto Slab"/>
              </a:defRPr>
            </a:lvl8pPr>
            <a:lvl9pPr lvl="8">
              <a:spcBef>
                <a:spcPts val="0"/>
              </a:spcBef>
              <a:spcAft>
                <a:spcPts val="0"/>
              </a:spcAft>
              <a:buClr>
                <a:schemeClr val="dk1"/>
              </a:buClr>
              <a:buSzPts val="4000"/>
              <a:buFont typeface="Roboto Slab"/>
              <a:buNone/>
              <a:defRPr sz="4000">
                <a:solidFill>
                  <a:schemeClr val="dk1"/>
                </a:solidFill>
                <a:latin typeface="Roboto Slab"/>
                <a:ea typeface="Roboto Slab"/>
                <a:cs typeface="Roboto Slab"/>
                <a:sym typeface="Roboto Slab"/>
              </a:defRPr>
            </a:lvl9pPr>
          </a:lstStyle>
          <a:p/>
        </p:txBody>
      </p:sp>
      <p:sp>
        <p:nvSpPr>
          <p:cNvPr id="11" name="Google Shape;11;g1f507aee1f6_0_0"/>
          <p:cNvSpPr txBox="1"/>
          <p:nvPr>
            <p:ph idx="1" type="body"/>
          </p:nvPr>
        </p:nvSpPr>
        <p:spPr>
          <a:xfrm>
            <a:off x="517200" y="1986432"/>
            <a:ext cx="11157600" cy="4105200"/>
          </a:xfrm>
          <a:prstGeom prst="rect">
            <a:avLst/>
          </a:prstGeom>
          <a:noFill/>
          <a:ln>
            <a:noFill/>
          </a:ln>
        </p:spPr>
        <p:txBody>
          <a:bodyPr anchorCtr="0" anchor="t" bIns="121900" lIns="121900" spcFirstLastPara="1" rIns="121900" wrap="square" tIns="121900">
            <a:normAutofit/>
          </a:bodyPr>
          <a:lstStyle>
            <a:lvl1pPr indent="-381000" lvl="0" marL="457200">
              <a:lnSpc>
                <a:spcPct val="115000"/>
              </a:lnSpc>
              <a:spcBef>
                <a:spcPts val="0"/>
              </a:spcBef>
              <a:spcAft>
                <a:spcPts val="0"/>
              </a:spcAft>
              <a:buClr>
                <a:schemeClr val="dk1"/>
              </a:buClr>
              <a:buSzPts val="2400"/>
              <a:buFont typeface="Roboto"/>
              <a:buChar char="●"/>
              <a:defRPr sz="2400">
                <a:solidFill>
                  <a:schemeClr val="dk1"/>
                </a:solidFill>
                <a:latin typeface="Roboto"/>
                <a:ea typeface="Roboto"/>
                <a:cs typeface="Roboto"/>
                <a:sym typeface="Roboto"/>
              </a:defRPr>
            </a:lvl1pPr>
            <a:lvl2pPr indent="-349250" lvl="1" marL="914400">
              <a:lnSpc>
                <a:spcPct val="115000"/>
              </a:lnSpc>
              <a:spcBef>
                <a:spcPts val="0"/>
              </a:spcBef>
              <a:spcAft>
                <a:spcPts val="0"/>
              </a:spcAft>
              <a:buClr>
                <a:schemeClr val="dk1"/>
              </a:buClr>
              <a:buSzPts val="1900"/>
              <a:buFont typeface="Roboto"/>
              <a:buChar char="○"/>
              <a:defRPr sz="1900">
                <a:solidFill>
                  <a:schemeClr val="dk1"/>
                </a:solidFill>
                <a:latin typeface="Roboto"/>
                <a:ea typeface="Roboto"/>
                <a:cs typeface="Roboto"/>
                <a:sym typeface="Roboto"/>
              </a:defRPr>
            </a:lvl2pPr>
            <a:lvl3pPr indent="-349250" lvl="2" marL="1371600">
              <a:lnSpc>
                <a:spcPct val="115000"/>
              </a:lnSpc>
              <a:spcBef>
                <a:spcPts val="0"/>
              </a:spcBef>
              <a:spcAft>
                <a:spcPts val="0"/>
              </a:spcAft>
              <a:buClr>
                <a:schemeClr val="dk1"/>
              </a:buClr>
              <a:buSzPts val="1900"/>
              <a:buFont typeface="Roboto"/>
              <a:buChar char="■"/>
              <a:defRPr sz="1900">
                <a:solidFill>
                  <a:schemeClr val="dk1"/>
                </a:solidFill>
                <a:latin typeface="Roboto"/>
                <a:ea typeface="Roboto"/>
                <a:cs typeface="Roboto"/>
                <a:sym typeface="Roboto"/>
              </a:defRPr>
            </a:lvl3pPr>
            <a:lvl4pPr indent="-349250" lvl="3" marL="1828800">
              <a:lnSpc>
                <a:spcPct val="115000"/>
              </a:lnSpc>
              <a:spcBef>
                <a:spcPts val="0"/>
              </a:spcBef>
              <a:spcAft>
                <a:spcPts val="0"/>
              </a:spcAft>
              <a:buClr>
                <a:schemeClr val="dk1"/>
              </a:buClr>
              <a:buSzPts val="1900"/>
              <a:buFont typeface="Roboto"/>
              <a:buChar char="●"/>
              <a:defRPr sz="1900">
                <a:solidFill>
                  <a:schemeClr val="dk1"/>
                </a:solidFill>
                <a:latin typeface="Roboto"/>
                <a:ea typeface="Roboto"/>
                <a:cs typeface="Roboto"/>
                <a:sym typeface="Roboto"/>
              </a:defRPr>
            </a:lvl4pPr>
            <a:lvl5pPr indent="-349250" lvl="4" marL="2286000">
              <a:lnSpc>
                <a:spcPct val="115000"/>
              </a:lnSpc>
              <a:spcBef>
                <a:spcPts val="0"/>
              </a:spcBef>
              <a:spcAft>
                <a:spcPts val="0"/>
              </a:spcAft>
              <a:buClr>
                <a:schemeClr val="dk1"/>
              </a:buClr>
              <a:buSzPts val="1900"/>
              <a:buFont typeface="Roboto"/>
              <a:buChar char="○"/>
              <a:defRPr sz="1900">
                <a:solidFill>
                  <a:schemeClr val="dk1"/>
                </a:solidFill>
                <a:latin typeface="Roboto"/>
                <a:ea typeface="Roboto"/>
                <a:cs typeface="Roboto"/>
                <a:sym typeface="Roboto"/>
              </a:defRPr>
            </a:lvl5pPr>
            <a:lvl6pPr indent="-349250" lvl="5" marL="2743200">
              <a:lnSpc>
                <a:spcPct val="115000"/>
              </a:lnSpc>
              <a:spcBef>
                <a:spcPts val="0"/>
              </a:spcBef>
              <a:spcAft>
                <a:spcPts val="0"/>
              </a:spcAft>
              <a:buClr>
                <a:schemeClr val="dk1"/>
              </a:buClr>
              <a:buSzPts val="1900"/>
              <a:buFont typeface="Roboto"/>
              <a:buChar char="■"/>
              <a:defRPr sz="1900">
                <a:solidFill>
                  <a:schemeClr val="dk1"/>
                </a:solidFill>
                <a:latin typeface="Roboto"/>
                <a:ea typeface="Roboto"/>
                <a:cs typeface="Roboto"/>
                <a:sym typeface="Roboto"/>
              </a:defRPr>
            </a:lvl6pPr>
            <a:lvl7pPr indent="-349250" lvl="6" marL="3200400">
              <a:lnSpc>
                <a:spcPct val="115000"/>
              </a:lnSpc>
              <a:spcBef>
                <a:spcPts val="0"/>
              </a:spcBef>
              <a:spcAft>
                <a:spcPts val="0"/>
              </a:spcAft>
              <a:buClr>
                <a:schemeClr val="dk1"/>
              </a:buClr>
              <a:buSzPts val="1900"/>
              <a:buFont typeface="Roboto"/>
              <a:buChar char="●"/>
              <a:defRPr sz="1900">
                <a:solidFill>
                  <a:schemeClr val="dk1"/>
                </a:solidFill>
                <a:latin typeface="Roboto"/>
                <a:ea typeface="Roboto"/>
                <a:cs typeface="Roboto"/>
                <a:sym typeface="Roboto"/>
              </a:defRPr>
            </a:lvl7pPr>
            <a:lvl8pPr indent="-349250" lvl="7" marL="3657600">
              <a:lnSpc>
                <a:spcPct val="115000"/>
              </a:lnSpc>
              <a:spcBef>
                <a:spcPts val="0"/>
              </a:spcBef>
              <a:spcAft>
                <a:spcPts val="0"/>
              </a:spcAft>
              <a:buClr>
                <a:schemeClr val="dk1"/>
              </a:buClr>
              <a:buSzPts val="1900"/>
              <a:buFont typeface="Roboto"/>
              <a:buChar char="○"/>
              <a:defRPr sz="1900">
                <a:solidFill>
                  <a:schemeClr val="dk1"/>
                </a:solidFill>
                <a:latin typeface="Roboto"/>
                <a:ea typeface="Roboto"/>
                <a:cs typeface="Roboto"/>
                <a:sym typeface="Roboto"/>
              </a:defRPr>
            </a:lvl8pPr>
            <a:lvl9pPr indent="-349250" lvl="8" marL="4114800">
              <a:lnSpc>
                <a:spcPct val="115000"/>
              </a:lnSpc>
              <a:spcBef>
                <a:spcPts val="0"/>
              </a:spcBef>
              <a:spcAft>
                <a:spcPts val="0"/>
              </a:spcAft>
              <a:buClr>
                <a:schemeClr val="dk1"/>
              </a:buClr>
              <a:buSzPts val="1900"/>
              <a:buFont typeface="Roboto"/>
              <a:buChar char="■"/>
              <a:defRPr sz="1900">
                <a:solidFill>
                  <a:schemeClr val="dk1"/>
                </a:solidFill>
                <a:latin typeface="Roboto"/>
                <a:ea typeface="Roboto"/>
                <a:cs typeface="Roboto"/>
                <a:sym typeface="Roboto"/>
              </a:defRPr>
            </a:lvl9pPr>
          </a:lstStyle>
          <a:p/>
        </p:txBody>
      </p:sp>
      <p:sp>
        <p:nvSpPr>
          <p:cNvPr id="12" name="Google Shape;12;g1f507aee1f6_0_0"/>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lvl="0" algn="r">
              <a:buNone/>
              <a:defRPr sz="1300">
                <a:solidFill>
                  <a:schemeClr val="dk1"/>
                </a:solidFill>
                <a:latin typeface="Roboto"/>
                <a:ea typeface="Roboto"/>
                <a:cs typeface="Roboto"/>
                <a:sym typeface="Roboto"/>
              </a:defRPr>
            </a:lvl1pPr>
            <a:lvl2pPr lvl="1" algn="r">
              <a:buNone/>
              <a:defRPr sz="1300">
                <a:solidFill>
                  <a:schemeClr val="dk1"/>
                </a:solidFill>
                <a:latin typeface="Roboto"/>
                <a:ea typeface="Roboto"/>
                <a:cs typeface="Roboto"/>
                <a:sym typeface="Roboto"/>
              </a:defRPr>
            </a:lvl2pPr>
            <a:lvl3pPr lvl="2" algn="r">
              <a:buNone/>
              <a:defRPr sz="1300">
                <a:solidFill>
                  <a:schemeClr val="dk1"/>
                </a:solidFill>
                <a:latin typeface="Roboto"/>
                <a:ea typeface="Roboto"/>
                <a:cs typeface="Roboto"/>
                <a:sym typeface="Roboto"/>
              </a:defRPr>
            </a:lvl3pPr>
            <a:lvl4pPr lvl="3" algn="r">
              <a:buNone/>
              <a:defRPr sz="1300">
                <a:solidFill>
                  <a:schemeClr val="dk1"/>
                </a:solidFill>
                <a:latin typeface="Roboto"/>
                <a:ea typeface="Roboto"/>
                <a:cs typeface="Roboto"/>
                <a:sym typeface="Roboto"/>
              </a:defRPr>
            </a:lvl4pPr>
            <a:lvl5pPr lvl="4" algn="r">
              <a:buNone/>
              <a:defRPr sz="1300">
                <a:solidFill>
                  <a:schemeClr val="dk1"/>
                </a:solidFill>
                <a:latin typeface="Roboto"/>
                <a:ea typeface="Roboto"/>
                <a:cs typeface="Roboto"/>
                <a:sym typeface="Roboto"/>
              </a:defRPr>
            </a:lvl5pPr>
            <a:lvl6pPr lvl="5" algn="r">
              <a:buNone/>
              <a:defRPr sz="1300">
                <a:solidFill>
                  <a:schemeClr val="dk1"/>
                </a:solidFill>
                <a:latin typeface="Roboto"/>
                <a:ea typeface="Roboto"/>
                <a:cs typeface="Roboto"/>
                <a:sym typeface="Roboto"/>
              </a:defRPr>
            </a:lvl6pPr>
            <a:lvl7pPr lvl="6" algn="r">
              <a:buNone/>
              <a:defRPr sz="1300">
                <a:solidFill>
                  <a:schemeClr val="dk1"/>
                </a:solidFill>
                <a:latin typeface="Roboto"/>
                <a:ea typeface="Roboto"/>
                <a:cs typeface="Roboto"/>
                <a:sym typeface="Roboto"/>
              </a:defRPr>
            </a:lvl7pPr>
            <a:lvl8pPr lvl="7" algn="r">
              <a:buNone/>
              <a:defRPr sz="1300">
                <a:solidFill>
                  <a:schemeClr val="dk1"/>
                </a:solidFill>
                <a:latin typeface="Roboto"/>
                <a:ea typeface="Roboto"/>
                <a:cs typeface="Roboto"/>
                <a:sym typeface="Roboto"/>
              </a:defRPr>
            </a:lvl8pPr>
            <a:lvl9pPr lvl="8" algn="r">
              <a:buNone/>
              <a:defRPr sz="13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g1f507aee1f6_0_60"/>
          <p:cNvSpPr txBox="1"/>
          <p:nvPr>
            <p:ph type="ctrTitle"/>
          </p:nvPr>
        </p:nvSpPr>
        <p:spPr>
          <a:xfrm>
            <a:off x="2483276" y="1192073"/>
            <a:ext cx="6852900" cy="1482900"/>
          </a:xfrm>
          <a:prstGeom prst="rect">
            <a:avLst/>
          </a:prstGeom>
          <a:noFill/>
          <a:ln>
            <a:noFill/>
          </a:ln>
        </p:spPr>
        <p:txBody>
          <a:bodyPr anchorCtr="0" anchor="b" bIns="121900" lIns="121900" spcFirstLastPara="1" rIns="121900" wrap="square" tIns="121900">
            <a:normAutofit/>
          </a:bodyPr>
          <a:lstStyle/>
          <a:p>
            <a:pPr indent="0" lvl="0" marL="0" rtl="0" algn="l">
              <a:lnSpc>
                <a:spcPct val="100000"/>
              </a:lnSpc>
              <a:spcBef>
                <a:spcPts val="0"/>
              </a:spcBef>
              <a:spcAft>
                <a:spcPts val="0"/>
              </a:spcAft>
              <a:buSzPts val="6400"/>
              <a:buNone/>
            </a:pPr>
            <a:r>
              <a:rPr lang="en-US" sz="6100"/>
              <a:t>Databases</a:t>
            </a:r>
            <a:endParaRPr sz="6100"/>
          </a:p>
        </p:txBody>
      </p:sp>
      <p:sp>
        <p:nvSpPr>
          <p:cNvPr id="74" name="Google Shape;74;g1f507aee1f6_0_60"/>
          <p:cNvSpPr txBox="1"/>
          <p:nvPr>
            <p:ph idx="1" type="subTitle"/>
          </p:nvPr>
        </p:nvSpPr>
        <p:spPr>
          <a:xfrm>
            <a:off x="2367701" y="3431750"/>
            <a:ext cx="8029200" cy="1482900"/>
          </a:xfrm>
          <a:prstGeom prst="rect">
            <a:avLst/>
          </a:prstGeom>
          <a:noFill/>
          <a:ln>
            <a:noFill/>
          </a:ln>
        </p:spPr>
        <p:txBody>
          <a:bodyPr anchorCtr="0" anchor="t" bIns="121900" lIns="121900" spcFirstLastPara="1" rIns="121900" wrap="square" tIns="121900">
            <a:noAutofit/>
          </a:bodyPr>
          <a:lstStyle/>
          <a:p>
            <a:pPr indent="0" lvl="0" marL="0" rtl="0" algn="l">
              <a:lnSpc>
                <a:spcPct val="100000"/>
              </a:lnSpc>
              <a:spcBef>
                <a:spcPts val="0"/>
              </a:spcBef>
              <a:spcAft>
                <a:spcPts val="0"/>
              </a:spcAft>
              <a:buSzPts val="2400"/>
              <a:buNone/>
            </a:pPr>
            <a:r>
              <a:rPr lang="en-US" sz="2700"/>
              <a:t>Lecture 7</a:t>
            </a:r>
            <a:endParaRPr sz="2700"/>
          </a:p>
          <a:p>
            <a:pPr indent="0" lvl="0" marL="0" rtl="0" algn="l">
              <a:lnSpc>
                <a:spcPct val="100000"/>
              </a:lnSpc>
              <a:spcBef>
                <a:spcPts val="0"/>
              </a:spcBef>
              <a:spcAft>
                <a:spcPts val="0"/>
              </a:spcAft>
              <a:buSzPts val="2400"/>
              <a:buNone/>
            </a:pPr>
            <a:r>
              <a:rPr lang="en-US" sz="2700"/>
              <a:t>SQL extensions. Triggers, functions, procedures</a:t>
            </a:r>
            <a:endParaRPr sz="27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10"/>
          <p:cNvSpPr txBox="1"/>
          <p:nvPr>
            <p:ph type="title"/>
          </p:nvPr>
        </p:nvSpPr>
        <p:spPr>
          <a:xfrm>
            <a:off x="677334" y="453550"/>
            <a:ext cx="8596800" cy="1320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sz="4400"/>
              <a:t>PL/pgSQL: functions: syntax</a:t>
            </a:r>
            <a:endParaRPr/>
          </a:p>
        </p:txBody>
      </p:sp>
      <p:sp>
        <p:nvSpPr>
          <p:cNvPr id="156" name="Google Shape;156;p10"/>
          <p:cNvSpPr txBox="1"/>
          <p:nvPr>
            <p:ph idx="1" type="body"/>
          </p:nvPr>
        </p:nvSpPr>
        <p:spPr>
          <a:xfrm>
            <a:off x="677334" y="2160589"/>
            <a:ext cx="8596800" cy="38808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0"/>
              </a:spcAft>
              <a:buClr>
                <a:schemeClr val="dk1"/>
              </a:buClr>
              <a:buSzPts val="2800"/>
              <a:buNone/>
            </a:pPr>
            <a:r>
              <a:rPr lang="en-US"/>
              <a:t>The conditional operator is written in one of the following ways:</a:t>
            </a:r>
            <a:endParaRPr/>
          </a:p>
        </p:txBody>
      </p:sp>
      <p:sp>
        <p:nvSpPr>
          <p:cNvPr id="157" name="Google Shape;157;p10"/>
          <p:cNvSpPr txBox="1"/>
          <p:nvPr>
            <p:ph idx="12" type="sldNum"/>
          </p:nvPr>
        </p:nvSpPr>
        <p:spPr>
          <a:xfrm>
            <a:off x="8590663" y="6041362"/>
            <a:ext cx="683400" cy="365100"/>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Clr>
                <a:srgbClr val="000000"/>
              </a:buClr>
              <a:buFont typeface="Arial"/>
              <a:buNone/>
            </a:pPr>
            <a:fld id="{00000000-1234-1234-1234-123412341234}" type="slidenum">
              <a:rPr lang="en-US" sz="1300">
                <a:solidFill>
                  <a:schemeClr val="dk1"/>
                </a:solidFill>
                <a:latin typeface="Roboto"/>
                <a:ea typeface="Roboto"/>
                <a:cs typeface="Roboto"/>
                <a:sym typeface="Roboto"/>
              </a:rPr>
              <a:t>‹#›</a:t>
            </a:fld>
            <a:endParaRPr sz="1300">
              <a:solidFill>
                <a:schemeClr val="dk1"/>
              </a:solidFill>
              <a:latin typeface="Roboto"/>
              <a:ea typeface="Roboto"/>
              <a:cs typeface="Roboto"/>
              <a:sym typeface="Roboto"/>
            </a:endParaRPr>
          </a:p>
        </p:txBody>
      </p:sp>
      <p:graphicFrame>
        <p:nvGraphicFramePr>
          <p:cNvPr id="158" name="Google Shape;158;p10"/>
          <p:cNvGraphicFramePr/>
          <p:nvPr/>
        </p:nvGraphicFramePr>
        <p:xfrm>
          <a:off x="2032000" y="3176373"/>
          <a:ext cx="3000000" cy="3000000"/>
        </p:xfrm>
        <a:graphic>
          <a:graphicData uri="http://schemas.openxmlformats.org/drawingml/2006/table">
            <a:tbl>
              <a:tblPr bandRow="1" firstRow="1">
                <a:noFill/>
                <a:tableStyleId>{C21025D0-D4CD-4E55-B3EB-67994CDEBF5A}</a:tableStyleId>
              </a:tblPr>
              <a:tblGrid>
                <a:gridCol w="4064000"/>
                <a:gridCol w="4064000"/>
              </a:tblGrid>
              <a:tr h="370850">
                <a:tc>
                  <a:txBody>
                    <a:bodyPr/>
                    <a:lstStyle/>
                    <a:p>
                      <a:pPr indent="0" lvl="0" marL="0" marR="0" rtl="0" algn="l">
                        <a:spcBef>
                          <a:spcPts val="0"/>
                        </a:spcBef>
                        <a:spcAft>
                          <a:spcPts val="0"/>
                        </a:spcAft>
                        <a:buNone/>
                      </a:pPr>
                      <a:r>
                        <a:rPr lang="en-US" sz="1800" u="none" cap="none" strike="noStrike"/>
                        <a:t>IF </a:t>
                      </a:r>
                      <a:r>
                        <a:rPr lang="en-US" sz="1800"/>
                        <a:t>condition</a:t>
                      </a:r>
                      <a:r>
                        <a:rPr lang="en-US" sz="1800" u="none" cap="none" strike="noStrike"/>
                        <a:t> THEN</a:t>
                      </a:r>
                      <a:endParaRPr sz="1800"/>
                    </a:p>
                    <a:p>
                      <a:pPr indent="0" lvl="0" marL="0" marR="0" rtl="0" algn="l">
                        <a:spcBef>
                          <a:spcPts val="0"/>
                        </a:spcBef>
                        <a:spcAft>
                          <a:spcPts val="0"/>
                        </a:spcAft>
                        <a:buNone/>
                      </a:pPr>
                      <a:r>
                        <a:rPr lang="en-US" sz="1800"/>
                        <a:t>      operator; ...</a:t>
                      </a:r>
                      <a:endParaRPr/>
                    </a:p>
                    <a:p>
                      <a:pPr indent="0" lvl="0" marL="0" marR="0" rtl="0" algn="l">
                        <a:spcBef>
                          <a:spcPts val="0"/>
                        </a:spcBef>
                        <a:spcAft>
                          <a:spcPts val="0"/>
                        </a:spcAft>
                        <a:buNone/>
                      </a:pPr>
                      <a:r>
                        <a:rPr lang="en-US" sz="1800"/>
                        <a:t>ELSE</a:t>
                      </a:r>
                      <a:endParaRPr sz="1800"/>
                    </a:p>
                    <a:p>
                      <a:pPr indent="0" lvl="0" marL="0" marR="0" rtl="0" algn="l">
                        <a:spcBef>
                          <a:spcPts val="0"/>
                        </a:spcBef>
                        <a:spcAft>
                          <a:spcPts val="0"/>
                        </a:spcAft>
                        <a:buNone/>
                      </a:pPr>
                      <a:r>
                        <a:rPr lang="en-US" sz="1800"/>
                        <a:t>      operator; ...</a:t>
                      </a:r>
                      <a:endParaRPr/>
                    </a:p>
                    <a:p>
                      <a:pPr indent="0" lvl="0" marL="0" marR="0" rtl="0" algn="l">
                        <a:spcBef>
                          <a:spcPts val="0"/>
                        </a:spcBef>
                        <a:spcAft>
                          <a:spcPts val="0"/>
                        </a:spcAft>
                        <a:buNone/>
                      </a:pPr>
                      <a:r>
                        <a:rPr lang="en-US" sz="1800"/>
                        <a:t>END IF;</a:t>
                      </a:r>
                      <a:endParaRPr sz="18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US" sz="1800"/>
                        <a:t>IF condition THEN</a:t>
                      </a:r>
                      <a:endParaRPr sz="1800"/>
                    </a:p>
                    <a:p>
                      <a:pPr indent="0" lvl="0" marL="0" marR="0" rtl="0" algn="l">
                        <a:spcBef>
                          <a:spcPts val="0"/>
                        </a:spcBef>
                        <a:spcAft>
                          <a:spcPts val="0"/>
                        </a:spcAft>
                        <a:buNone/>
                      </a:pPr>
                      <a:r>
                        <a:rPr lang="en-US" sz="1800"/>
                        <a:t>     operator; ...</a:t>
                      </a:r>
                      <a:endParaRPr/>
                    </a:p>
                    <a:p>
                      <a:pPr indent="0" lvl="0" marL="0" marR="0" rtl="0" algn="l">
                        <a:spcBef>
                          <a:spcPts val="0"/>
                        </a:spcBef>
                        <a:spcAft>
                          <a:spcPts val="0"/>
                        </a:spcAft>
                        <a:buNone/>
                      </a:pPr>
                      <a:r>
                        <a:rPr lang="en-US" sz="1800"/>
                        <a:t>END IF;</a:t>
                      </a:r>
                      <a:endParaRPr sz="18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11"/>
          <p:cNvSpPr txBox="1"/>
          <p:nvPr>
            <p:ph type="title"/>
          </p:nvPr>
        </p:nvSpPr>
        <p:spPr>
          <a:xfrm>
            <a:off x="677334" y="609600"/>
            <a:ext cx="8596800" cy="1320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sz="4400"/>
              <a:t>PL/pgSQL: functions: syntax</a:t>
            </a:r>
            <a:endParaRPr/>
          </a:p>
          <a:p>
            <a:pPr indent="0" lvl="0" marL="0" rtl="0" algn="l">
              <a:lnSpc>
                <a:spcPct val="90000"/>
              </a:lnSpc>
              <a:spcBef>
                <a:spcPts val="0"/>
              </a:spcBef>
              <a:spcAft>
                <a:spcPts val="0"/>
              </a:spcAft>
              <a:buClr>
                <a:schemeClr val="dk1"/>
              </a:buClr>
              <a:buSzPts val="4400"/>
              <a:buFont typeface="Calibri"/>
              <a:buNone/>
            </a:pPr>
            <a:r>
              <a:t/>
            </a:r>
            <a:endParaRPr sz="4400"/>
          </a:p>
        </p:txBody>
      </p:sp>
      <p:sp>
        <p:nvSpPr>
          <p:cNvPr id="164" name="Google Shape;164;p11"/>
          <p:cNvSpPr txBox="1"/>
          <p:nvPr>
            <p:ph idx="1" type="body"/>
          </p:nvPr>
        </p:nvSpPr>
        <p:spPr>
          <a:xfrm>
            <a:off x="677334" y="1842389"/>
            <a:ext cx="8596800" cy="38808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0"/>
              </a:spcAft>
              <a:buClr>
                <a:schemeClr val="dk1"/>
              </a:buClr>
              <a:buSzPts val="2800"/>
              <a:buNone/>
            </a:pPr>
            <a:r>
              <a:rPr lang="en-US"/>
              <a:t>The operator for selecting alternative calculation options can be written in two forms: with separate conditions for each alternative or with a list of possible expression values:</a:t>
            </a:r>
            <a:endParaRPr/>
          </a:p>
        </p:txBody>
      </p:sp>
      <p:sp>
        <p:nvSpPr>
          <p:cNvPr id="165" name="Google Shape;165;p11"/>
          <p:cNvSpPr txBox="1"/>
          <p:nvPr>
            <p:ph idx="12" type="sldNum"/>
          </p:nvPr>
        </p:nvSpPr>
        <p:spPr>
          <a:xfrm>
            <a:off x="8590663" y="6041362"/>
            <a:ext cx="683400" cy="365100"/>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Clr>
                <a:srgbClr val="000000"/>
              </a:buClr>
              <a:buFont typeface="Arial"/>
              <a:buNone/>
            </a:pPr>
            <a:fld id="{00000000-1234-1234-1234-123412341234}" type="slidenum">
              <a:rPr lang="en-US" sz="1300">
                <a:solidFill>
                  <a:schemeClr val="dk1"/>
                </a:solidFill>
                <a:latin typeface="Roboto"/>
                <a:ea typeface="Roboto"/>
                <a:cs typeface="Roboto"/>
                <a:sym typeface="Roboto"/>
              </a:rPr>
              <a:t>‹#›</a:t>
            </a:fld>
            <a:endParaRPr sz="1300">
              <a:solidFill>
                <a:schemeClr val="dk1"/>
              </a:solidFill>
              <a:latin typeface="Roboto"/>
              <a:ea typeface="Roboto"/>
              <a:cs typeface="Roboto"/>
              <a:sym typeface="Roboto"/>
            </a:endParaRPr>
          </a:p>
        </p:txBody>
      </p:sp>
      <p:graphicFrame>
        <p:nvGraphicFramePr>
          <p:cNvPr id="166" name="Google Shape;166;p11"/>
          <p:cNvGraphicFramePr/>
          <p:nvPr/>
        </p:nvGraphicFramePr>
        <p:xfrm>
          <a:off x="1764050" y="3310380"/>
          <a:ext cx="3000000" cy="3000000"/>
        </p:xfrm>
        <a:graphic>
          <a:graphicData uri="http://schemas.openxmlformats.org/drawingml/2006/table">
            <a:tbl>
              <a:tblPr bandRow="1" firstRow="1">
                <a:noFill/>
                <a:tableStyleId>{C21025D0-D4CD-4E55-B3EB-67994CDEBF5A}</a:tableStyleId>
              </a:tblPr>
              <a:tblGrid>
                <a:gridCol w="4064000"/>
                <a:gridCol w="4064000"/>
              </a:tblGrid>
              <a:tr h="228600">
                <a:tc>
                  <a:txBody>
                    <a:bodyPr/>
                    <a:lstStyle/>
                    <a:p>
                      <a:pPr indent="0" lvl="0" marL="0" marR="0" rtl="0" algn="l">
                        <a:spcBef>
                          <a:spcPts val="0"/>
                        </a:spcBef>
                        <a:spcAft>
                          <a:spcPts val="0"/>
                        </a:spcAft>
                        <a:buNone/>
                      </a:pPr>
                      <a:r>
                        <a:rPr lang="en-US" sz="1800"/>
                        <a:t>CASE</a:t>
                      </a:r>
                      <a:endParaRPr/>
                    </a:p>
                    <a:p>
                      <a:pPr indent="0" lvl="0" marL="0" marR="0" rtl="0" algn="l">
                        <a:spcBef>
                          <a:spcPts val="0"/>
                        </a:spcBef>
                        <a:spcAft>
                          <a:spcPts val="0"/>
                        </a:spcAft>
                        <a:buNone/>
                      </a:pPr>
                      <a:r>
                        <a:rPr lang="en-US" sz="1800"/>
                        <a:t>    WHEN </a:t>
                      </a:r>
                      <a:r>
                        <a:rPr b="1" lang="en-US" sz="1800"/>
                        <a:t>condition</a:t>
                      </a:r>
                      <a:r>
                        <a:rPr b="1" lang="en-US" sz="1800"/>
                        <a:t>-1</a:t>
                      </a:r>
                      <a:r>
                        <a:rPr lang="en-US" sz="1800"/>
                        <a:t> THEN</a:t>
                      </a:r>
                      <a:endParaRPr/>
                    </a:p>
                    <a:p>
                      <a:pPr indent="0" lvl="0" marL="0" marR="0" rtl="0" algn="l">
                        <a:spcBef>
                          <a:spcPts val="0"/>
                        </a:spcBef>
                        <a:spcAft>
                          <a:spcPts val="0"/>
                        </a:spcAft>
                        <a:buNone/>
                      </a:pPr>
                      <a:r>
                        <a:rPr lang="en-US" sz="1800"/>
                        <a:t>        operator; ...</a:t>
                      </a:r>
                      <a:endParaRPr/>
                    </a:p>
                    <a:p>
                      <a:pPr indent="0" lvl="0" marL="0" marR="0" rtl="0" algn="l">
                        <a:spcBef>
                          <a:spcPts val="0"/>
                        </a:spcBef>
                        <a:spcAft>
                          <a:spcPts val="0"/>
                        </a:spcAft>
                        <a:buNone/>
                      </a:pPr>
                      <a:r>
                        <a:rPr lang="en-US" sz="1800"/>
                        <a:t>    WHEN </a:t>
                      </a:r>
                      <a:r>
                        <a:rPr b="1" lang="en-US" sz="1800"/>
                        <a:t>condition</a:t>
                      </a:r>
                      <a:r>
                        <a:rPr b="1" lang="en-US" sz="1800"/>
                        <a:t>-2</a:t>
                      </a:r>
                      <a:r>
                        <a:rPr lang="en-US" sz="1800"/>
                        <a:t> THEN</a:t>
                      </a:r>
                      <a:endParaRPr/>
                    </a:p>
                    <a:p>
                      <a:pPr indent="0" lvl="0" marL="0" marR="0" rtl="0" algn="l">
                        <a:spcBef>
                          <a:spcPts val="0"/>
                        </a:spcBef>
                        <a:spcAft>
                          <a:spcPts val="0"/>
                        </a:spcAft>
                        <a:buNone/>
                      </a:pPr>
                      <a:r>
                        <a:rPr lang="en-US" sz="1800"/>
                        <a:t>        </a:t>
                      </a:r>
                      <a:r>
                        <a:rPr lang="en-US" sz="1800"/>
                        <a:t>operator</a:t>
                      </a:r>
                      <a:r>
                        <a:rPr lang="en-US" sz="1800"/>
                        <a:t>; ...</a:t>
                      </a:r>
                      <a:endParaRPr/>
                    </a:p>
                    <a:p>
                      <a:pPr indent="0" lvl="0" marL="0" marR="0" rtl="0" algn="l">
                        <a:spcBef>
                          <a:spcPts val="0"/>
                        </a:spcBef>
                        <a:spcAft>
                          <a:spcPts val="0"/>
                        </a:spcAft>
                        <a:buNone/>
                      </a:pPr>
                      <a:r>
                        <a:rPr lang="en-US" sz="1800"/>
                        <a:t>        ...</a:t>
                      </a:r>
                      <a:endParaRPr/>
                    </a:p>
                    <a:p>
                      <a:pPr indent="0" lvl="0" marL="0" marR="0" rtl="0" algn="l">
                        <a:spcBef>
                          <a:spcPts val="0"/>
                        </a:spcBef>
                        <a:spcAft>
                          <a:spcPts val="0"/>
                        </a:spcAft>
                        <a:buNone/>
                      </a:pPr>
                      <a:r>
                        <a:rPr lang="en-US" sz="1800"/>
                        <a:t>    ELSE</a:t>
                      </a:r>
                      <a:endParaRPr/>
                    </a:p>
                    <a:p>
                      <a:pPr indent="0" lvl="0" marL="0" marR="0" rtl="0" algn="l">
                        <a:spcBef>
                          <a:spcPts val="0"/>
                        </a:spcBef>
                        <a:spcAft>
                          <a:spcPts val="0"/>
                        </a:spcAft>
                        <a:buNone/>
                      </a:pPr>
                      <a:r>
                        <a:rPr lang="en-US" sz="1800"/>
                        <a:t>        </a:t>
                      </a:r>
                      <a:r>
                        <a:rPr lang="en-US" sz="1800"/>
                        <a:t>operator</a:t>
                      </a:r>
                      <a:r>
                        <a:rPr lang="en-US" sz="1800"/>
                        <a:t>; ...</a:t>
                      </a:r>
                      <a:endParaRPr/>
                    </a:p>
                    <a:p>
                      <a:pPr indent="0" lvl="0" marL="0" marR="0" rtl="0" algn="l">
                        <a:spcBef>
                          <a:spcPts val="0"/>
                        </a:spcBef>
                        <a:spcAft>
                          <a:spcPts val="0"/>
                        </a:spcAft>
                        <a:buNone/>
                      </a:pPr>
                      <a:r>
                        <a:rPr lang="en-US" sz="1800"/>
                        <a:t>END CASE;</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US" sz="1800"/>
                        <a:t>CASE </a:t>
                      </a:r>
                      <a:r>
                        <a:rPr b="1" lang="en-US" sz="1800"/>
                        <a:t>expression</a:t>
                      </a:r>
                      <a:endParaRPr/>
                    </a:p>
                    <a:p>
                      <a:pPr indent="0" lvl="0" marL="0" marR="0" rtl="0" algn="l">
                        <a:spcBef>
                          <a:spcPts val="0"/>
                        </a:spcBef>
                        <a:spcAft>
                          <a:spcPts val="0"/>
                        </a:spcAft>
                        <a:buNone/>
                      </a:pPr>
                      <a:r>
                        <a:rPr lang="en-US" sz="1800"/>
                        <a:t>    WHEN </a:t>
                      </a:r>
                      <a:r>
                        <a:rPr b="1" lang="en-US" sz="1800"/>
                        <a:t>condition</a:t>
                      </a:r>
                      <a:r>
                        <a:rPr b="1" lang="en-US" sz="1800"/>
                        <a:t>-1</a:t>
                      </a:r>
                      <a:r>
                        <a:rPr lang="en-US" sz="1800"/>
                        <a:t> THEN</a:t>
                      </a:r>
                      <a:endParaRPr/>
                    </a:p>
                    <a:p>
                      <a:pPr indent="0" lvl="0" marL="0" marR="0" rtl="0" algn="l">
                        <a:spcBef>
                          <a:spcPts val="0"/>
                        </a:spcBef>
                        <a:spcAft>
                          <a:spcPts val="0"/>
                        </a:spcAft>
                        <a:buNone/>
                      </a:pPr>
                      <a:r>
                        <a:rPr lang="en-US" sz="1800"/>
                        <a:t>        </a:t>
                      </a:r>
                      <a:r>
                        <a:rPr lang="en-US" sz="1800"/>
                        <a:t>operator</a:t>
                      </a:r>
                      <a:r>
                        <a:rPr lang="en-US" sz="1800"/>
                        <a:t>; ...</a:t>
                      </a:r>
                      <a:endParaRPr/>
                    </a:p>
                    <a:p>
                      <a:pPr indent="0" lvl="0" marL="0" marR="0" rtl="0" algn="l">
                        <a:spcBef>
                          <a:spcPts val="0"/>
                        </a:spcBef>
                        <a:spcAft>
                          <a:spcPts val="0"/>
                        </a:spcAft>
                        <a:buNone/>
                      </a:pPr>
                      <a:r>
                        <a:rPr lang="en-US" sz="1800"/>
                        <a:t>    WHEN </a:t>
                      </a:r>
                      <a:r>
                        <a:rPr b="1" lang="en-US" sz="1800"/>
                        <a:t>condition</a:t>
                      </a:r>
                      <a:r>
                        <a:rPr b="1" lang="en-US" sz="1800"/>
                        <a:t>-2</a:t>
                      </a:r>
                      <a:r>
                        <a:rPr lang="en-US" sz="1800"/>
                        <a:t> THEN</a:t>
                      </a:r>
                      <a:endParaRPr/>
                    </a:p>
                    <a:p>
                      <a:pPr indent="0" lvl="0" marL="0" marR="0" rtl="0" algn="l">
                        <a:spcBef>
                          <a:spcPts val="0"/>
                        </a:spcBef>
                        <a:spcAft>
                          <a:spcPts val="0"/>
                        </a:spcAft>
                        <a:buNone/>
                      </a:pPr>
                      <a:r>
                        <a:rPr lang="en-US" sz="1800"/>
                        <a:t>        </a:t>
                      </a:r>
                      <a:r>
                        <a:rPr lang="en-US" sz="1800"/>
                        <a:t>operator</a:t>
                      </a:r>
                      <a:r>
                        <a:rPr lang="en-US" sz="1800"/>
                        <a:t>; ...</a:t>
                      </a:r>
                      <a:endParaRPr/>
                    </a:p>
                    <a:p>
                      <a:pPr indent="0" lvl="0" marL="0" marR="0" rtl="0" algn="l">
                        <a:spcBef>
                          <a:spcPts val="0"/>
                        </a:spcBef>
                        <a:spcAft>
                          <a:spcPts val="0"/>
                        </a:spcAft>
                        <a:buNone/>
                      </a:pPr>
                      <a:r>
                        <a:rPr lang="en-US" sz="1800"/>
                        <a:t>        ...</a:t>
                      </a:r>
                      <a:endParaRPr/>
                    </a:p>
                    <a:p>
                      <a:pPr indent="0" lvl="0" marL="0" marR="0" rtl="0" algn="l">
                        <a:spcBef>
                          <a:spcPts val="0"/>
                        </a:spcBef>
                        <a:spcAft>
                          <a:spcPts val="0"/>
                        </a:spcAft>
                        <a:buNone/>
                      </a:pPr>
                      <a:r>
                        <a:rPr lang="en-US" sz="1800"/>
                        <a:t>    ELSE</a:t>
                      </a:r>
                      <a:endParaRPr/>
                    </a:p>
                    <a:p>
                      <a:pPr indent="0" lvl="0" marL="0" marR="0" rtl="0" algn="l">
                        <a:spcBef>
                          <a:spcPts val="0"/>
                        </a:spcBef>
                        <a:spcAft>
                          <a:spcPts val="0"/>
                        </a:spcAft>
                        <a:buNone/>
                      </a:pPr>
                      <a:r>
                        <a:rPr lang="en-US" sz="1800"/>
                        <a:t>        </a:t>
                      </a:r>
                      <a:r>
                        <a:rPr lang="en-US" sz="1800"/>
                        <a:t>operator</a:t>
                      </a:r>
                      <a:r>
                        <a:rPr lang="en-US" sz="1800"/>
                        <a:t>; ...</a:t>
                      </a:r>
                      <a:endParaRPr/>
                    </a:p>
                    <a:p>
                      <a:pPr indent="0" lvl="0" marL="0" marR="0" rtl="0" algn="l">
                        <a:spcBef>
                          <a:spcPts val="0"/>
                        </a:spcBef>
                        <a:spcAft>
                          <a:spcPts val="0"/>
                        </a:spcAft>
                        <a:buNone/>
                      </a:pPr>
                      <a:r>
                        <a:rPr lang="en-US" sz="1800"/>
                        <a:t>END CASE;</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12"/>
          <p:cNvSpPr txBox="1"/>
          <p:nvPr>
            <p:ph type="title"/>
          </p:nvPr>
        </p:nvSpPr>
        <p:spPr>
          <a:xfrm>
            <a:off x="677334" y="609600"/>
            <a:ext cx="8596800" cy="1320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sz="4400"/>
              <a:t>PL/pgSQL: functions: syntax</a:t>
            </a:r>
            <a:endParaRPr sz="4400"/>
          </a:p>
        </p:txBody>
      </p:sp>
      <p:sp>
        <p:nvSpPr>
          <p:cNvPr id="172" name="Google Shape;172;p12"/>
          <p:cNvSpPr txBox="1"/>
          <p:nvPr>
            <p:ph idx="1" type="body"/>
          </p:nvPr>
        </p:nvSpPr>
        <p:spPr>
          <a:xfrm>
            <a:off x="677334" y="2160589"/>
            <a:ext cx="8596800" cy="3880800"/>
          </a:xfrm>
          <a:prstGeom prst="rect">
            <a:avLst/>
          </a:prstGeom>
          <a:noFill/>
          <a:ln>
            <a:noFill/>
          </a:ln>
        </p:spPr>
        <p:txBody>
          <a:bodyPr anchorCtr="0" anchor="t" bIns="45700" lIns="91425" spcFirstLastPara="1" rIns="91425" wrap="square" tIns="45700">
            <a:normAutofit lnSpcReduction="20000"/>
          </a:bodyPr>
          <a:lstStyle/>
          <a:p>
            <a:pPr indent="0" lvl="0" marL="0" rtl="0" algn="l">
              <a:lnSpc>
                <a:spcPct val="100000"/>
              </a:lnSpc>
              <a:spcBef>
                <a:spcPts val="1000"/>
              </a:spcBef>
              <a:spcAft>
                <a:spcPts val="0"/>
              </a:spcAft>
              <a:buNone/>
            </a:pPr>
            <a:r>
              <a:rPr lang="en-US"/>
              <a:t>Creating a loop:</a:t>
            </a:r>
            <a:endParaRPr/>
          </a:p>
          <a:p>
            <a:pPr indent="0" lvl="0" marL="457200" rtl="0" algn="l">
              <a:lnSpc>
                <a:spcPct val="100000"/>
              </a:lnSpc>
              <a:spcBef>
                <a:spcPts val="1000"/>
              </a:spcBef>
              <a:spcAft>
                <a:spcPts val="0"/>
              </a:spcAft>
              <a:buNone/>
            </a:pPr>
            <a:r>
              <a:rPr lang="en-US"/>
              <a:t>LOOP</a:t>
            </a:r>
            <a:endParaRPr/>
          </a:p>
          <a:p>
            <a:pPr indent="457200" lvl="0" marL="457200" rtl="0" algn="l">
              <a:lnSpc>
                <a:spcPct val="100000"/>
              </a:lnSpc>
              <a:spcBef>
                <a:spcPts val="1000"/>
              </a:spcBef>
              <a:spcAft>
                <a:spcPts val="0"/>
              </a:spcAft>
              <a:buNone/>
            </a:pPr>
            <a:r>
              <a:rPr lang="en-US"/>
              <a:t>operator; ...</a:t>
            </a:r>
            <a:endParaRPr/>
          </a:p>
          <a:p>
            <a:pPr indent="0" lvl="0" marL="457200" rtl="0" algn="l">
              <a:lnSpc>
                <a:spcPct val="100000"/>
              </a:lnSpc>
              <a:spcBef>
                <a:spcPts val="1000"/>
              </a:spcBef>
              <a:spcAft>
                <a:spcPts val="0"/>
              </a:spcAft>
              <a:buNone/>
            </a:pPr>
            <a:r>
              <a:rPr lang="en-US"/>
              <a:t>END LOOP;</a:t>
            </a:r>
            <a:endParaRPr/>
          </a:p>
          <a:p>
            <a:pPr indent="0" lvl="0" marL="0" rtl="0" algn="l">
              <a:lnSpc>
                <a:spcPct val="100000"/>
              </a:lnSpc>
              <a:spcBef>
                <a:spcPts val="1000"/>
              </a:spcBef>
              <a:spcAft>
                <a:spcPts val="0"/>
              </a:spcAft>
              <a:buNone/>
            </a:pPr>
            <a:r>
              <a:rPr lang="en-US"/>
              <a:t>The number of repetitions of the loop is determined using the following headers:</a:t>
            </a:r>
            <a:endParaRPr/>
          </a:p>
          <a:p>
            <a:pPr indent="-320040" lvl="0" marL="457200" rtl="0" algn="l">
              <a:lnSpc>
                <a:spcPct val="100000"/>
              </a:lnSpc>
              <a:spcBef>
                <a:spcPts val="1000"/>
              </a:spcBef>
              <a:spcAft>
                <a:spcPts val="0"/>
              </a:spcAft>
              <a:buSzPts val="1440"/>
              <a:buChar char="●"/>
            </a:pPr>
            <a:r>
              <a:rPr lang="en-US"/>
              <a:t>WHILE condition</a:t>
            </a:r>
            <a:endParaRPr/>
          </a:p>
          <a:p>
            <a:pPr indent="-320040" lvl="0" marL="457200" rtl="0" algn="l">
              <a:lnSpc>
                <a:spcPct val="100000"/>
              </a:lnSpc>
              <a:spcBef>
                <a:spcPts val="0"/>
              </a:spcBef>
              <a:spcAft>
                <a:spcPts val="0"/>
              </a:spcAft>
              <a:buSzPts val="1440"/>
              <a:buChar char="●"/>
            </a:pPr>
            <a:r>
              <a:rPr lang="en-US"/>
              <a:t>FOR variable IN start .. end BY step</a:t>
            </a:r>
            <a:endParaRPr/>
          </a:p>
          <a:p>
            <a:pPr indent="-320040" lvl="0" marL="457200" rtl="0" algn="l">
              <a:lnSpc>
                <a:spcPct val="100000"/>
              </a:lnSpc>
              <a:spcBef>
                <a:spcPts val="0"/>
              </a:spcBef>
              <a:spcAft>
                <a:spcPts val="0"/>
              </a:spcAft>
              <a:buSzPts val="1440"/>
              <a:buChar char="●"/>
            </a:pPr>
            <a:r>
              <a:rPr lang="en-US"/>
              <a:t>FOREACH variable IN ARRAY array</a:t>
            </a:r>
            <a:endParaRPr/>
          </a:p>
          <a:p>
            <a:pPr indent="0" lvl="0" marL="0" rtl="0" algn="l">
              <a:lnSpc>
                <a:spcPct val="100000"/>
              </a:lnSpc>
              <a:spcBef>
                <a:spcPts val="1000"/>
              </a:spcBef>
              <a:spcAft>
                <a:spcPts val="0"/>
              </a:spcAft>
              <a:buNone/>
            </a:pPr>
            <a:r>
              <a:rPr lang="en-US"/>
              <a:t>Loop without header repeats endlessly</a:t>
            </a:r>
            <a:endParaRPr/>
          </a:p>
        </p:txBody>
      </p:sp>
      <p:sp>
        <p:nvSpPr>
          <p:cNvPr id="173" name="Google Shape;173;p12"/>
          <p:cNvSpPr txBox="1"/>
          <p:nvPr>
            <p:ph idx="12" type="sldNum"/>
          </p:nvPr>
        </p:nvSpPr>
        <p:spPr>
          <a:xfrm>
            <a:off x="8590663" y="6041362"/>
            <a:ext cx="683400" cy="365100"/>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Clr>
                <a:srgbClr val="000000"/>
              </a:buClr>
              <a:buFont typeface="Arial"/>
              <a:buNone/>
            </a:pPr>
            <a:fld id="{00000000-1234-1234-1234-123412341234}" type="slidenum">
              <a:rPr lang="en-US" sz="1300">
                <a:solidFill>
                  <a:schemeClr val="dk1"/>
                </a:solidFill>
                <a:latin typeface="Roboto"/>
                <a:ea typeface="Roboto"/>
                <a:cs typeface="Roboto"/>
                <a:sym typeface="Roboto"/>
              </a:rPr>
              <a:t>‹#›</a:t>
            </a:fld>
            <a:endParaRPr sz="1300">
              <a:solidFill>
                <a:schemeClr val="dk1"/>
              </a:solidFill>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13"/>
          <p:cNvSpPr txBox="1"/>
          <p:nvPr>
            <p:ph type="title"/>
          </p:nvPr>
        </p:nvSpPr>
        <p:spPr>
          <a:xfrm>
            <a:off x="677334" y="408625"/>
            <a:ext cx="8596800" cy="1320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sz="4400"/>
              <a:t>PL/pgSQL: functions: example</a:t>
            </a:r>
            <a:endParaRPr sz="4400"/>
          </a:p>
        </p:txBody>
      </p:sp>
      <p:sp>
        <p:nvSpPr>
          <p:cNvPr id="179" name="Google Shape;179;p13"/>
          <p:cNvSpPr txBox="1"/>
          <p:nvPr>
            <p:ph idx="1" type="body"/>
          </p:nvPr>
        </p:nvSpPr>
        <p:spPr>
          <a:xfrm>
            <a:off x="1615184" y="1729514"/>
            <a:ext cx="8596800" cy="3880800"/>
          </a:xfrm>
          <a:prstGeom prst="rect">
            <a:avLst/>
          </a:prstGeom>
          <a:noFill/>
          <a:ln>
            <a:noFill/>
          </a:ln>
        </p:spPr>
        <p:txBody>
          <a:bodyPr anchorCtr="0" anchor="t" bIns="45700" lIns="91425" spcFirstLastPara="1" rIns="91425" wrap="square" tIns="45700">
            <a:noAutofit/>
          </a:bodyPr>
          <a:lstStyle/>
          <a:p>
            <a:pPr indent="0" lvl="0" marL="0" rtl="0" algn="l">
              <a:lnSpc>
                <a:spcPct val="70000"/>
              </a:lnSpc>
              <a:spcBef>
                <a:spcPts val="0"/>
              </a:spcBef>
              <a:spcAft>
                <a:spcPts val="0"/>
              </a:spcAft>
              <a:buClr>
                <a:schemeClr val="dk1"/>
              </a:buClr>
              <a:buSzPts val="2170"/>
              <a:buNone/>
            </a:pPr>
            <a:r>
              <a:rPr lang="en-US"/>
              <a:t>CREATE OR REPLACE FUNCTION hello(p text) RETURNS text</a:t>
            </a:r>
            <a:endParaRPr/>
          </a:p>
          <a:p>
            <a:pPr indent="0" lvl="0" marL="0" rtl="0" algn="l">
              <a:lnSpc>
                <a:spcPct val="70000"/>
              </a:lnSpc>
              <a:spcBef>
                <a:spcPts val="1000"/>
              </a:spcBef>
              <a:spcAft>
                <a:spcPts val="0"/>
              </a:spcAft>
              <a:buClr>
                <a:schemeClr val="dk1"/>
              </a:buClr>
              <a:buSzPts val="2170"/>
              <a:buNone/>
            </a:pPr>
            <a:r>
              <a:rPr lang="en-US"/>
              <a:t>	LANGUAGE plpgsql AS $$</a:t>
            </a:r>
            <a:endParaRPr/>
          </a:p>
          <a:p>
            <a:pPr indent="0" lvl="0" marL="0" rtl="0" algn="l">
              <a:lnSpc>
                <a:spcPct val="70000"/>
              </a:lnSpc>
              <a:spcBef>
                <a:spcPts val="1000"/>
              </a:spcBef>
              <a:spcAft>
                <a:spcPts val="0"/>
              </a:spcAft>
              <a:buClr>
                <a:schemeClr val="dk1"/>
              </a:buClr>
              <a:buSzPts val="2170"/>
              <a:buNone/>
            </a:pPr>
            <a:r>
              <a:rPr lang="en-US"/>
              <a:t>		DECLARE</a:t>
            </a:r>
            <a:endParaRPr/>
          </a:p>
          <a:p>
            <a:pPr indent="0" lvl="0" marL="0" rtl="0" algn="l">
              <a:lnSpc>
                <a:spcPct val="70000"/>
              </a:lnSpc>
              <a:spcBef>
                <a:spcPts val="1000"/>
              </a:spcBef>
              <a:spcAft>
                <a:spcPts val="0"/>
              </a:spcAft>
              <a:buClr>
                <a:schemeClr val="dk1"/>
              </a:buClr>
              <a:buSzPts val="2170"/>
              <a:buNone/>
            </a:pPr>
            <a:r>
              <a:rPr lang="en-US"/>
              <a:t>			v text;</a:t>
            </a:r>
            <a:endParaRPr/>
          </a:p>
          <a:p>
            <a:pPr indent="0" lvl="0" marL="0" rtl="0" algn="l">
              <a:lnSpc>
                <a:spcPct val="70000"/>
              </a:lnSpc>
              <a:spcBef>
                <a:spcPts val="1000"/>
              </a:spcBef>
              <a:spcAft>
                <a:spcPts val="0"/>
              </a:spcAft>
              <a:buClr>
                <a:schemeClr val="dk1"/>
              </a:buClr>
              <a:buSzPts val="2170"/>
              <a:buNone/>
            </a:pPr>
            <a:r>
              <a:rPr lang="en-US"/>
              <a:t>		BEGIN</a:t>
            </a:r>
            <a:endParaRPr/>
          </a:p>
          <a:p>
            <a:pPr indent="0" lvl="0" marL="0" rtl="0" algn="l">
              <a:lnSpc>
                <a:spcPct val="70000"/>
              </a:lnSpc>
              <a:spcBef>
                <a:spcPts val="1000"/>
              </a:spcBef>
              <a:spcAft>
                <a:spcPts val="0"/>
              </a:spcAft>
              <a:buClr>
                <a:schemeClr val="dk1"/>
              </a:buClr>
              <a:buSzPts val="2170"/>
              <a:buNone/>
            </a:pPr>
            <a:r>
              <a:rPr lang="en-US"/>
              <a:t>			v := 'Hello, ‘;</a:t>
            </a:r>
            <a:endParaRPr/>
          </a:p>
          <a:p>
            <a:pPr indent="0" lvl="0" marL="0" rtl="0" algn="l">
              <a:lnSpc>
                <a:spcPct val="70000"/>
              </a:lnSpc>
              <a:spcBef>
                <a:spcPts val="1000"/>
              </a:spcBef>
              <a:spcAft>
                <a:spcPts val="0"/>
              </a:spcAft>
              <a:buClr>
                <a:schemeClr val="dk1"/>
              </a:buClr>
              <a:buSzPts val="2170"/>
              <a:buNone/>
            </a:pPr>
            <a:r>
              <a:rPr lang="en-US"/>
              <a:t>			RETURN v || p || '!’;</a:t>
            </a:r>
            <a:endParaRPr/>
          </a:p>
          <a:p>
            <a:pPr indent="0" lvl="0" marL="0" rtl="0" algn="l">
              <a:lnSpc>
                <a:spcPct val="70000"/>
              </a:lnSpc>
              <a:spcBef>
                <a:spcPts val="1000"/>
              </a:spcBef>
              <a:spcAft>
                <a:spcPts val="0"/>
              </a:spcAft>
              <a:buClr>
                <a:schemeClr val="dk1"/>
              </a:buClr>
              <a:buSzPts val="2170"/>
              <a:buNone/>
            </a:pPr>
            <a:r>
              <a:rPr lang="en-US"/>
              <a:t>		END;</a:t>
            </a:r>
            <a:endParaRPr/>
          </a:p>
          <a:p>
            <a:pPr indent="0" lvl="0" marL="0" rtl="0" algn="l">
              <a:lnSpc>
                <a:spcPct val="70000"/>
              </a:lnSpc>
              <a:spcBef>
                <a:spcPts val="1000"/>
              </a:spcBef>
              <a:spcAft>
                <a:spcPts val="0"/>
              </a:spcAft>
              <a:buClr>
                <a:schemeClr val="dk1"/>
              </a:buClr>
              <a:buSzPts val="2170"/>
              <a:buNone/>
            </a:pPr>
            <a:r>
              <a:rPr lang="en-US"/>
              <a:t>	$$;</a:t>
            </a:r>
            <a:endParaRPr/>
          </a:p>
          <a:p>
            <a:pPr indent="0" lvl="0" marL="0" rtl="0" algn="l">
              <a:lnSpc>
                <a:spcPct val="70000"/>
              </a:lnSpc>
              <a:spcBef>
                <a:spcPts val="1000"/>
              </a:spcBef>
              <a:spcAft>
                <a:spcPts val="0"/>
              </a:spcAft>
              <a:buClr>
                <a:schemeClr val="dk1"/>
              </a:buClr>
              <a:buSzPts val="2170"/>
              <a:buNone/>
            </a:pPr>
            <a:r>
              <a:t/>
            </a:r>
            <a:endParaRPr/>
          </a:p>
          <a:p>
            <a:pPr indent="0" lvl="0" marL="0" rtl="0" algn="l">
              <a:lnSpc>
                <a:spcPct val="70000"/>
              </a:lnSpc>
              <a:spcBef>
                <a:spcPts val="1000"/>
              </a:spcBef>
              <a:spcAft>
                <a:spcPts val="0"/>
              </a:spcAft>
              <a:buClr>
                <a:schemeClr val="dk1"/>
              </a:buClr>
              <a:buSzPts val="2170"/>
              <a:buNone/>
            </a:pPr>
            <a:r>
              <a:rPr lang="en-US"/>
              <a:t>SELECT hello('world');</a:t>
            </a:r>
            <a:endParaRPr/>
          </a:p>
          <a:p>
            <a:pPr indent="0" lvl="0" marL="0" rtl="0" algn="l">
              <a:lnSpc>
                <a:spcPct val="70000"/>
              </a:lnSpc>
              <a:spcBef>
                <a:spcPts val="1000"/>
              </a:spcBef>
              <a:spcAft>
                <a:spcPts val="0"/>
              </a:spcAft>
              <a:buClr>
                <a:schemeClr val="dk1"/>
              </a:buClr>
              <a:buSzPts val="2170"/>
              <a:buNone/>
            </a:pPr>
            <a:r>
              <a:t/>
            </a:r>
            <a:endParaRPr/>
          </a:p>
        </p:txBody>
      </p:sp>
      <p:sp>
        <p:nvSpPr>
          <p:cNvPr id="180" name="Google Shape;180;p13"/>
          <p:cNvSpPr txBox="1"/>
          <p:nvPr>
            <p:ph idx="12" type="sldNum"/>
          </p:nvPr>
        </p:nvSpPr>
        <p:spPr>
          <a:xfrm>
            <a:off x="8590663" y="6041362"/>
            <a:ext cx="683400" cy="365100"/>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Clr>
                <a:srgbClr val="000000"/>
              </a:buClr>
              <a:buFont typeface="Arial"/>
              <a:buNone/>
            </a:pPr>
            <a:fld id="{00000000-1234-1234-1234-123412341234}" type="slidenum">
              <a:rPr lang="en-US" sz="1300">
                <a:solidFill>
                  <a:schemeClr val="dk1"/>
                </a:solidFill>
                <a:latin typeface="Roboto"/>
                <a:ea typeface="Roboto"/>
                <a:cs typeface="Roboto"/>
                <a:sym typeface="Roboto"/>
              </a:rPr>
              <a:t>‹#›</a:t>
            </a:fld>
            <a:endParaRPr sz="1300">
              <a:solidFill>
                <a:schemeClr val="dk1"/>
              </a:solidFill>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14"/>
          <p:cNvSpPr txBox="1"/>
          <p:nvPr>
            <p:ph type="title"/>
          </p:nvPr>
        </p:nvSpPr>
        <p:spPr>
          <a:xfrm>
            <a:off x="593584" y="379550"/>
            <a:ext cx="8596800" cy="1320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sz="4400"/>
              <a:t>PL/pgSQL: functions: example</a:t>
            </a:r>
            <a:endParaRPr sz="4400"/>
          </a:p>
        </p:txBody>
      </p:sp>
      <p:sp>
        <p:nvSpPr>
          <p:cNvPr id="186" name="Google Shape;186;p14"/>
          <p:cNvSpPr txBox="1"/>
          <p:nvPr>
            <p:ph idx="12" type="sldNum"/>
          </p:nvPr>
        </p:nvSpPr>
        <p:spPr>
          <a:xfrm>
            <a:off x="8590663" y="6041362"/>
            <a:ext cx="683400" cy="365100"/>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Clr>
                <a:srgbClr val="000000"/>
              </a:buClr>
              <a:buFont typeface="Arial"/>
              <a:buNone/>
            </a:pPr>
            <a:fld id="{00000000-1234-1234-1234-123412341234}" type="slidenum">
              <a:rPr lang="en-US" sz="1300">
                <a:solidFill>
                  <a:schemeClr val="dk1"/>
                </a:solidFill>
                <a:latin typeface="Roboto"/>
                <a:ea typeface="Roboto"/>
                <a:cs typeface="Roboto"/>
                <a:sym typeface="Roboto"/>
              </a:rPr>
              <a:t>‹#›</a:t>
            </a:fld>
            <a:endParaRPr sz="1300">
              <a:solidFill>
                <a:schemeClr val="dk1"/>
              </a:solidFill>
              <a:latin typeface="Roboto"/>
              <a:ea typeface="Roboto"/>
              <a:cs typeface="Roboto"/>
              <a:sym typeface="Roboto"/>
            </a:endParaRPr>
          </a:p>
        </p:txBody>
      </p:sp>
      <p:sp>
        <p:nvSpPr>
          <p:cNvPr id="187" name="Google Shape;187;p14"/>
          <p:cNvSpPr txBox="1"/>
          <p:nvPr>
            <p:ph idx="1" type="body"/>
          </p:nvPr>
        </p:nvSpPr>
        <p:spPr>
          <a:xfrm>
            <a:off x="2050600" y="1578801"/>
            <a:ext cx="8596800" cy="4383300"/>
          </a:xfrm>
          <a:prstGeom prst="rect">
            <a:avLst/>
          </a:prstGeom>
          <a:noFill/>
          <a:ln>
            <a:noFill/>
          </a:ln>
        </p:spPr>
        <p:txBody>
          <a:bodyPr anchorCtr="0" anchor="t" bIns="45700" lIns="91425" spcFirstLastPara="1" rIns="91425" wrap="square" tIns="45700">
            <a:noAutofit/>
          </a:bodyPr>
          <a:lstStyle/>
          <a:p>
            <a:pPr indent="0" lvl="0" marL="0" rtl="0" algn="l">
              <a:lnSpc>
                <a:spcPct val="70000"/>
              </a:lnSpc>
              <a:spcBef>
                <a:spcPts val="0"/>
              </a:spcBef>
              <a:spcAft>
                <a:spcPts val="0"/>
              </a:spcAft>
              <a:buClr>
                <a:schemeClr val="dk1"/>
              </a:buClr>
              <a:buSzPts val="1750"/>
              <a:buNone/>
            </a:pPr>
            <a:r>
              <a:rPr lang="en-US"/>
              <a:t>CREATE OR REPLACE FUNCTION example_fixed_loop()</a:t>
            </a:r>
            <a:endParaRPr/>
          </a:p>
          <a:p>
            <a:pPr indent="0" lvl="0" marL="0" rtl="0" algn="l">
              <a:lnSpc>
                <a:spcPct val="70000"/>
              </a:lnSpc>
              <a:spcBef>
                <a:spcPts val="1000"/>
              </a:spcBef>
              <a:spcAft>
                <a:spcPts val="0"/>
              </a:spcAft>
              <a:buClr>
                <a:schemeClr val="dk1"/>
              </a:buClr>
              <a:buSzPts val="1750"/>
              <a:buNone/>
            </a:pPr>
            <a:r>
              <a:rPr lang="en-US"/>
              <a:t>RETURNS VOID AS $$</a:t>
            </a:r>
            <a:endParaRPr/>
          </a:p>
          <a:p>
            <a:pPr indent="0" lvl="0" marL="0" rtl="0" algn="l">
              <a:lnSpc>
                <a:spcPct val="70000"/>
              </a:lnSpc>
              <a:spcBef>
                <a:spcPts val="1000"/>
              </a:spcBef>
              <a:spcAft>
                <a:spcPts val="0"/>
              </a:spcAft>
              <a:buClr>
                <a:schemeClr val="dk1"/>
              </a:buClr>
              <a:buSzPts val="1750"/>
              <a:buNone/>
            </a:pPr>
            <a:r>
              <a:rPr lang="en-US"/>
              <a:t>DECLARE</a:t>
            </a:r>
            <a:endParaRPr/>
          </a:p>
          <a:p>
            <a:pPr indent="0" lvl="0" marL="0" rtl="0" algn="l">
              <a:lnSpc>
                <a:spcPct val="70000"/>
              </a:lnSpc>
              <a:spcBef>
                <a:spcPts val="1000"/>
              </a:spcBef>
              <a:spcAft>
                <a:spcPts val="0"/>
              </a:spcAft>
              <a:buClr>
                <a:schemeClr val="dk1"/>
              </a:buClr>
              <a:buSzPts val="1750"/>
              <a:buNone/>
            </a:pPr>
            <a:r>
              <a:rPr lang="en-US"/>
              <a:t>    i INT;</a:t>
            </a:r>
            <a:endParaRPr/>
          </a:p>
          <a:p>
            <a:pPr indent="0" lvl="0" marL="0" rtl="0" algn="l">
              <a:lnSpc>
                <a:spcPct val="70000"/>
              </a:lnSpc>
              <a:spcBef>
                <a:spcPts val="1000"/>
              </a:spcBef>
              <a:spcAft>
                <a:spcPts val="0"/>
              </a:spcAft>
              <a:buClr>
                <a:schemeClr val="dk1"/>
              </a:buClr>
              <a:buSzPts val="1750"/>
              <a:buNone/>
            </a:pPr>
            <a:r>
              <a:rPr lang="en-US"/>
              <a:t>BEGIN</a:t>
            </a:r>
            <a:endParaRPr/>
          </a:p>
          <a:p>
            <a:pPr indent="0" lvl="0" marL="0" rtl="0" algn="l">
              <a:lnSpc>
                <a:spcPct val="70000"/>
              </a:lnSpc>
              <a:spcBef>
                <a:spcPts val="1000"/>
              </a:spcBef>
              <a:spcAft>
                <a:spcPts val="0"/>
              </a:spcAft>
              <a:buClr>
                <a:schemeClr val="dk1"/>
              </a:buClr>
              <a:buSzPts val="1750"/>
              <a:buNone/>
            </a:pPr>
            <a:r>
              <a:rPr lang="en-US"/>
              <a:t>    RAISE NOTICE '</a:t>
            </a:r>
            <a:r>
              <a:rPr lang="en-US"/>
              <a:t>Loop with a fixed number of repetitions</a:t>
            </a:r>
            <a:r>
              <a:rPr lang="en-US"/>
              <a:t>:';</a:t>
            </a:r>
            <a:endParaRPr/>
          </a:p>
          <a:p>
            <a:pPr indent="0" lvl="0" marL="0" rtl="0" algn="l">
              <a:lnSpc>
                <a:spcPct val="70000"/>
              </a:lnSpc>
              <a:spcBef>
                <a:spcPts val="1000"/>
              </a:spcBef>
              <a:spcAft>
                <a:spcPts val="0"/>
              </a:spcAft>
              <a:buClr>
                <a:schemeClr val="dk1"/>
              </a:buClr>
              <a:buSzPts val="1750"/>
              <a:buNone/>
            </a:pPr>
            <a:r>
              <a:rPr lang="en-US"/>
              <a:t>    FOR i IN 1..5 LOOP</a:t>
            </a:r>
            <a:endParaRPr/>
          </a:p>
          <a:p>
            <a:pPr indent="0" lvl="0" marL="0" rtl="0" algn="l">
              <a:lnSpc>
                <a:spcPct val="70000"/>
              </a:lnSpc>
              <a:spcBef>
                <a:spcPts val="1000"/>
              </a:spcBef>
              <a:spcAft>
                <a:spcPts val="0"/>
              </a:spcAft>
              <a:buClr>
                <a:schemeClr val="dk1"/>
              </a:buClr>
              <a:buSzPts val="1750"/>
              <a:buNone/>
            </a:pPr>
            <a:r>
              <a:rPr lang="en-US"/>
              <a:t>        RAISE NOTICE 'Iteration %', i;</a:t>
            </a:r>
            <a:endParaRPr/>
          </a:p>
          <a:p>
            <a:pPr indent="0" lvl="0" marL="0" rtl="0" algn="l">
              <a:lnSpc>
                <a:spcPct val="70000"/>
              </a:lnSpc>
              <a:spcBef>
                <a:spcPts val="1000"/>
              </a:spcBef>
              <a:spcAft>
                <a:spcPts val="0"/>
              </a:spcAft>
              <a:buClr>
                <a:schemeClr val="dk1"/>
              </a:buClr>
              <a:buSzPts val="1750"/>
              <a:buNone/>
            </a:pPr>
            <a:r>
              <a:rPr lang="en-US"/>
              <a:t>    END LOOP;</a:t>
            </a:r>
            <a:endParaRPr/>
          </a:p>
          <a:p>
            <a:pPr indent="0" lvl="0" marL="0" rtl="0" algn="l">
              <a:lnSpc>
                <a:spcPct val="70000"/>
              </a:lnSpc>
              <a:spcBef>
                <a:spcPts val="1000"/>
              </a:spcBef>
              <a:spcAft>
                <a:spcPts val="0"/>
              </a:spcAft>
              <a:buClr>
                <a:schemeClr val="dk1"/>
              </a:buClr>
              <a:buSzPts val="1750"/>
              <a:buNone/>
            </a:pPr>
            <a:r>
              <a:rPr lang="en-US"/>
              <a:t>END;</a:t>
            </a:r>
            <a:endParaRPr/>
          </a:p>
          <a:p>
            <a:pPr indent="0" lvl="0" marL="0" rtl="0" algn="l">
              <a:lnSpc>
                <a:spcPct val="70000"/>
              </a:lnSpc>
              <a:spcBef>
                <a:spcPts val="1000"/>
              </a:spcBef>
              <a:spcAft>
                <a:spcPts val="0"/>
              </a:spcAft>
              <a:buClr>
                <a:schemeClr val="dk1"/>
              </a:buClr>
              <a:buSzPts val="1750"/>
              <a:buNone/>
            </a:pPr>
            <a:r>
              <a:rPr lang="en-US"/>
              <a:t>$$ LANGUAGE plpgsql;</a:t>
            </a:r>
            <a:endParaRPr/>
          </a:p>
        </p:txBody>
      </p:sp>
      <p:sp>
        <p:nvSpPr>
          <p:cNvPr id="188" name="Google Shape;188;p14"/>
          <p:cNvSpPr txBox="1"/>
          <p:nvPr/>
        </p:nvSpPr>
        <p:spPr>
          <a:xfrm>
            <a:off x="8256400" y="4789725"/>
            <a:ext cx="3215400" cy="702000"/>
          </a:xfrm>
          <a:prstGeom prst="rect">
            <a:avLst/>
          </a:prstGeom>
          <a:noFill/>
          <a:ln>
            <a:noFill/>
          </a:ln>
        </p:spPr>
        <p:txBody>
          <a:bodyPr anchorCtr="0" anchor="t" bIns="91425" lIns="91425" spcFirstLastPara="1" rIns="91425" wrap="square" tIns="91425">
            <a:spAutoFit/>
          </a:bodyPr>
          <a:lstStyle/>
          <a:p>
            <a:pPr indent="0" lvl="0" marL="0" rtl="0" algn="l">
              <a:lnSpc>
                <a:spcPct val="70000"/>
              </a:lnSpc>
              <a:spcBef>
                <a:spcPts val="1000"/>
              </a:spcBef>
              <a:spcAft>
                <a:spcPts val="0"/>
              </a:spcAft>
              <a:buNone/>
            </a:pPr>
            <a:r>
              <a:rPr lang="en-US" sz="2400">
                <a:solidFill>
                  <a:schemeClr val="dk1"/>
                </a:solidFill>
                <a:latin typeface="Roboto"/>
                <a:ea typeface="Roboto"/>
                <a:cs typeface="Roboto"/>
                <a:sym typeface="Roboto"/>
              </a:rPr>
              <a:t>SELECT example_fixed_loop();</a:t>
            </a:r>
            <a:endParaRPr sz="24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15"/>
          <p:cNvSpPr txBox="1"/>
          <p:nvPr>
            <p:ph type="title"/>
          </p:nvPr>
        </p:nvSpPr>
        <p:spPr>
          <a:xfrm>
            <a:off x="838200" y="365125"/>
            <a:ext cx="10515600" cy="79101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sz="4400"/>
              <a:t>PL/pgSQL: functions: example</a:t>
            </a:r>
            <a:endParaRPr sz="4400"/>
          </a:p>
        </p:txBody>
      </p:sp>
      <p:sp>
        <p:nvSpPr>
          <p:cNvPr id="194" name="Google Shape;194;p15"/>
          <p:cNvSpPr txBox="1"/>
          <p:nvPr>
            <p:ph idx="12" type="sldNum"/>
          </p:nvPr>
        </p:nvSpPr>
        <p:spPr>
          <a:xfrm>
            <a:off x="8590663" y="6041362"/>
            <a:ext cx="683400" cy="365100"/>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Clr>
                <a:srgbClr val="000000"/>
              </a:buClr>
              <a:buFont typeface="Arial"/>
              <a:buNone/>
            </a:pPr>
            <a:fld id="{00000000-1234-1234-1234-123412341234}" type="slidenum">
              <a:rPr lang="en-US" sz="1300">
                <a:solidFill>
                  <a:schemeClr val="dk1"/>
                </a:solidFill>
                <a:latin typeface="Roboto"/>
                <a:ea typeface="Roboto"/>
                <a:cs typeface="Roboto"/>
                <a:sym typeface="Roboto"/>
              </a:rPr>
              <a:t>‹#›</a:t>
            </a:fld>
            <a:endParaRPr sz="1300">
              <a:solidFill>
                <a:schemeClr val="dk1"/>
              </a:solidFill>
              <a:latin typeface="Roboto"/>
              <a:ea typeface="Roboto"/>
              <a:cs typeface="Roboto"/>
              <a:sym typeface="Roboto"/>
            </a:endParaRPr>
          </a:p>
        </p:txBody>
      </p:sp>
      <p:sp>
        <p:nvSpPr>
          <p:cNvPr id="195" name="Google Shape;195;p15"/>
          <p:cNvSpPr txBox="1"/>
          <p:nvPr>
            <p:ph idx="1" type="body"/>
          </p:nvPr>
        </p:nvSpPr>
        <p:spPr>
          <a:xfrm>
            <a:off x="938675" y="1306863"/>
            <a:ext cx="10515600" cy="5020800"/>
          </a:xfrm>
          <a:prstGeom prst="rect">
            <a:avLst/>
          </a:prstGeom>
          <a:noFill/>
          <a:ln>
            <a:noFill/>
          </a:ln>
        </p:spPr>
        <p:txBody>
          <a:bodyPr anchorCtr="0" anchor="t" bIns="45700" lIns="91425" spcFirstLastPara="1" rIns="91425" wrap="square" tIns="45700">
            <a:normAutofit fontScale="85000" lnSpcReduction="20000"/>
          </a:bodyPr>
          <a:lstStyle/>
          <a:p>
            <a:pPr indent="0" lvl="0" marL="0" rtl="0" algn="l">
              <a:lnSpc>
                <a:spcPct val="90000"/>
              </a:lnSpc>
              <a:spcBef>
                <a:spcPts val="0"/>
              </a:spcBef>
              <a:spcAft>
                <a:spcPts val="0"/>
              </a:spcAft>
              <a:buClr>
                <a:schemeClr val="dk1"/>
              </a:buClr>
              <a:buSzPct val="116666"/>
              <a:buNone/>
            </a:pPr>
            <a:r>
              <a:rPr lang="en-US"/>
              <a:t>CREATE OR REPLACE FUNCTION example_array_loop()</a:t>
            </a:r>
            <a:endParaRPr/>
          </a:p>
          <a:p>
            <a:pPr indent="0" lvl="0" marL="0" rtl="0" algn="l">
              <a:lnSpc>
                <a:spcPct val="90000"/>
              </a:lnSpc>
              <a:spcBef>
                <a:spcPts val="1000"/>
              </a:spcBef>
              <a:spcAft>
                <a:spcPts val="0"/>
              </a:spcAft>
              <a:buClr>
                <a:schemeClr val="dk1"/>
              </a:buClr>
              <a:buSzPct val="116666"/>
              <a:buNone/>
            </a:pPr>
            <a:r>
              <a:rPr lang="en-US"/>
              <a:t>RETURNS VOID AS $$</a:t>
            </a:r>
            <a:endParaRPr/>
          </a:p>
          <a:p>
            <a:pPr indent="0" lvl="0" marL="0" rtl="0" algn="l">
              <a:lnSpc>
                <a:spcPct val="90000"/>
              </a:lnSpc>
              <a:spcBef>
                <a:spcPts val="1000"/>
              </a:spcBef>
              <a:spcAft>
                <a:spcPts val="0"/>
              </a:spcAft>
              <a:buClr>
                <a:schemeClr val="dk1"/>
              </a:buClr>
              <a:buSzPct val="116666"/>
              <a:buNone/>
            </a:pPr>
            <a:r>
              <a:rPr lang="en-US"/>
              <a:t>DECLARE</a:t>
            </a:r>
            <a:endParaRPr/>
          </a:p>
          <a:p>
            <a:pPr indent="0" lvl="0" marL="0" rtl="0" algn="l">
              <a:lnSpc>
                <a:spcPct val="90000"/>
              </a:lnSpc>
              <a:spcBef>
                <a:spcPts val="1000"/>
              </a:spcBef>
              <a:spcAft>
                <a:spcPts val="0"/>
              </a:spcAft>
              <a:buClr>
                <a:schemeClr val="dk1"/>
              </a:buClr>
              <a:buSzPct val="116666"/>
              <a:buNone/>
            </a:pPr>
            <a:r>
              <a:rPr lang="en-US"/>
              <a:t>    j INT;</a:t>
            </a:r>
            <a:endParaRPr/>
          </a:p>
          <a:p>
            <a:pPr indent="0" lvl="0" marL="0" rtl="0" algn="l">
              <a:lnSpc>
                <a:spcPct val="90000"/>
              </a:lnSpc>
              <a:spcBef>
                <a:spcPts val="1000"/>
              </a:spcBef>
              <a:spcAft>
                <a:spcPts val="0"/>
              </a:spcAft>
              <a:buClr>
                <a:schemeClr val="dk1"/>
              </a:buClr>
              <a:buSzPct val="116666"/>
              <a:buNone/>
            </a:pPr>
            <a:r>
              <a:rPr lang="en-US"/>
              <a:t>    numbers INT[] := ARRAY[1, 2, 3, 4, 5];</a:t>
            </a:r>
            <a:endParaRPr/>
          </a:p>
          <a:p>
            <a:pPr indent="0" lvl="0" marL="0" rtl="0" algn="l">
              <a:lnSpc>
                <a:spcPct val="90000"/>
              </a:lnSpc>
              <a:spcBef>
                <a:spcPts val="1000"/>
              </a:spcBef>
              <a:spcAft>
                <a:spcPts val="0"/>
              </a:spcAft>
              <a:buClr>
                <a:schemeClr val="dk1"/>
              </a:buClr>
              <a:buSzPct val="116666"/>
              <a:buNone/>
            </a:pPr>
            <a:r>
              <a:rPr lang="en-US"/>
              <a:t>BEGIN</a:t>
            </a:r>
            <a:endParaRPr/>
          </a:p>
          <a:p>
            <a:pPr indent="0" lvl="0" marL="0" rtl="0" algn="l">
              <a:lnSpc>
                <a:spcPct val="90000"/>
              </a:lnSpc>
              <a:spcBef>
                <a:spcPts val="1000"/>
              </a:spcBef>
              <a:spcAft>
                <a:spcPts val="0"/>
              </a:spcAft>
              <a:buClr>
                <a:schemeClr val="dk1"/>
              </a:buClr>
              <a:buSzPct val="116666"/>
              <a:buNone/>
            </a:pPr>
            <a:r>
              <a:rPr lang="en-US"/>
              <a:t>    RAISE NOTICE '</a:t>
            </a:r>
            <a:r>
              <a:rPr lang="en-US"/>
              <a:t>Loop through array elements</a:t>
            </a:r>
            <a:r>
              <a:rPr lang="en-US"/>
              <a:t>:';</a:t>
            </a:r>
            <a:endParaRPr/>
          </a:p>
          <a:p>
            <a:pPr indent="0" lvl="0" marL="0" rtl="0" algn="l">
              <a:lnSpc>
                <a:spcPct val="90000"/>
              </a:lnSpc>
              <a:spcBef>
                <a:spcPts val="1000"/>
              </a:spcBef>
              <a:spcAft>
                <a:spcPts val="0"/>
              </a:spcAft>
              <a:buClr>
                <a:schemeClr val="dk1"/>
              </a:buClr>
              <a:buSzPct val="116666"/>
              <a:buNone/>
            </a:pPr>
            <a:r>
              <a:rPr lang="en-US"/>
              <a:t>    FOR j IN ARRAY_LOWER(numbers, 1)..ARRAY_UPPER(numbers, 1) LOOP</a:t>
            </a:r>
            <a:endParaRPr/>
          </a:p>
          <a:p>
            <a:pPr indent="0" lvl="0" marL="0" rtl="0" algn="l">
              <a:lnSpc>
                <a:spcPct val="90000"/>
              </a:lnSpc>
              <a:spcBef>
                <a:spcPts val="1000"/>
              </a:spcBef>
              <a:spcAft>
                <a:spcPts val="0"/>
              </a:spcAft>
              <a:buClr>
                <a:schemeClr val="dk1"/>
              </a:buClr>
              <a:buSzPct val="116666"/>
              <a:buNone/>
            </a:pPr>
            <a:r>
              <a:rPr lang="en-US"/>
              <a:t>        RAISE NOTICE 'Элемент %: %', j, numbers[j];</a:t>
            </a:r>
            <a:endParaRPr/>
          </a:p>
          <a:p>
            <a:pPr indent="0" lvl="0" marL="0" rtl="0" algn="l">
              <a:lnSpc>
                <a:spcPct val="90000"/>
              </a:lnSpc>
              <a:spcBef>
                <a:spcPts val="1000"/>
              </a:spcBef>
              <a:spcAft>
                <a:spcPts val="0"/>
              </a:spcAft>
              <a:buClr>
                <a:schemeClr val="dk1"/>
              </a:buClr>
              <a:buSzPct val="116666"/>
              <a:buNone/>
            </a:pPr>
            <a:r>
              <a:rPr lang="en-US"/>
              <a:t>    END LOOP;</a:t>
            </a:r>
            <a:endParaRPr/>
          </a:p>
          <a:p>
            <a:pPr indent="0" lvl="0" marL="0" rtl="0" algn="l">
              <a:lnSpc>
                <a:spcPct val="90000"/>
              </a:lnSpc>
              <a:spcBef>
                <a:spcPts val="1000"/>
              </a:spcBef>
              <a:spcAft>
                <a:spcPts val="0"/>
              </a:spcAft>
              <a:buClr>
                <a:schemeClr val="dk1"/>
              </a:buClr>
              <a:buSzPct val="116666"/>
              <a:buNone/>
            </a:pPr>
            <a:r>
              <a:rPr lang="en-US"/>
              <a:t>END;</a:t>
            </a:r>
            <a:endParaRPr/>
          </a:p>
          <a:p>
            <a:pPr indent="0" lvl="0" marL="0" rtl="0" algn="l">
              <a:lnSpc>
                <a:spcPct val="90000"/>
              </a:lnSpc>
              <a:spcBef>
                <a:spcPts val="1000"/>
              </a:spcBef>
              <a:spcAft>
                <a:spcPts val="0"/>
              </a:spcAft>
              <a:buClr>
                <a:schemeClr val="dk1"/>
              </a:buClr>
              <a:buSzPct val="116666"/>
              <a:buNone/>
            </a:pPr>
            <a:r>
              <a:rPr lang="en-US"/>
              <a:t>$$ LANGUAGE plpgsql;</a:t>
            </a:r>
            <a:endParaRPr/>
          </a:p>
          <a:p>
            <a:pPr indent="0" lvl="0" marL="0" rtl="0" algn="l">
              <a:lnSpc>
                <a:spcPct val="90000"/>
              </a:lnSpc>
              <a:spcBef>
                <a:spcPts val="1000"/>
              </a:spcBef>
              <a:spcAft>
                <a:spcPts val="0"/>
              </a:spcAft>
              <a:buClr>
                <a:schemeClr val="dk1"/>
              </a:buClr>
              <a:buSzPct val="116666"/>
              <a:buNone/>
            </a:pPr>
            <a:r>
              <a:t/>
            </a:r>
            <a:endParaRPr/>
          </a:p>
          <a:p>
            <a:pPr indent="0" lvl="0" marL="0" rtl="0" algn="l">
              <a:lnSpc>
                <a:spcPct val="90000"/>
              </a:lnSpc>
              <a:spcBef>
                <a:spcPts val="1000"/>
              </a:spcBef>
              <a:spcAft>
                <a:spcPts val="0"/>
              </a:spcAft>
              <a:buClr>
                <a:schemeClr val="dk1"/>
              </a:buClr>
              <a:buSzPct val="116666"/>
              <a:buNone/>
            </a:pPr>
            <a:r>
              <a:rPr lang="en-US"/>
              <a:t>SELECT example_array_loop();</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16"/>
          <p:cNvSpPr txBox="1"/>
          <p:nvPr>
            <p:ph type="title"/>
          </p:nvPr>
        </p:nvSpPr>
        <p:spPr>
          <a:xfrm>
            <a:off x="838200" y="365126"/>
            <a:ext cx="10515600" cy="75948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sz="4400"/>
              <a:t>PL/pgSQL: functions: example</a:t>
            </a:r>
            <a:endParaRPr sz="4400"/>
          </a:p>
        </p:txBody>
      </p:sp>
      <p:sp>
        <p:nvSpPr>
          <p:cNvPr id="201" name="Google Shape;201;p16"/>
          <p:cNvSpPr txBox="1"/>
          <p:nvPr>
            <p:ph idx="12" type="sldNum"/>
          </p:nvPr>
        </p:nvSpPr>
        <p:spPr>
          <a:xfrm>
            <a:off x="8590663" y="6041362"/>
            <a:ext cx="683400" cy="365100"/>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Clr>
                <a:srgbClr val="000000"/>
              </a:buClr>
              <a:buFont typeface="Arial"/>
              <a:buNone/>
            </a:pPr>
            <a:fld id="{00000000-1234-1234-1234-123412341234}" type="slidenum">
              <a:rPr lang="en-US" sz="1300">
                <a:solidFill>
                  <a:schemeClr val="dk1"/>
                </a:solidFill>
                <a:latin typeface="Roboto"/>
                <a:ea typeface="Roboto"/>
                <a:cs typeface="Roboto"/>
                <a:sym typeface="Roboto"/>
              </a:rPr>
              <a:t>‹#›</a:t>
            </a:fld>
            <a:endParaRPr sz="1300">
              <a:solidFill>
                <a:schemeClr val="dk1"/>
              </a:solidFill>
              <a:latin typeface="Roboto"/>
              <a:ea typeface="Roboto"/>
              <a:cs typeface="Roboto"/>
              <a:sym typeface="Roboto"/>
            </a:endParaRPr>
          </a:p>
        </p:txBody>
      </p:sp>
      <p:sp>
        <p:nvSpPr>
          <p:cNvPr id="202" name="Google Shape;202;p16"/>
          <p:cNvSpPr txBox="1"/>
          <p:nvPr>
            <p:ph idx="1" type="body"/>
          </p:nvPr>
        </p:nvSpPr>
        <p:spPr>
          <a:xfrm>
            <a:off x="1005675" y="1241833"/>
            <a:ext cx="10515600" cy="5052300"/>
          </a:xfrm>
          <a:prstGeom prst="rect">
            <a:avLst/>
          </a:prstGeom>
          <a:noFill/>
          <a:ln>
            <a:noFill/>
          </a:ln>
        </p:spPr>
        <p:txBody>
          <a:bodyPr anchorCtr="0" anchor="t" bIns="45700" lIns="91425" spcFirstLastPara="1" rIns="91425" wrap="square" tIns="45700">
            <a:normAutofit lnSpcReduction="10000"/>
          </a:bodyPr>
          <a:lstStyle/>
          <a:p>
            <a:pPr indent="0" lvl="0" marL="0" rtl="0" algn="l">
              <a:lnSpc>
                <a:spcPct val="90000"/>
              </a:lnSpc>
              <a:spcBef>
                <a:spcPts val="0"/>
              </a:spcBef>
              <a:spcAft>
                <a:spcPts val="0"/>
              </a:spcAft>
              <a:buClr>
                <a:schemeClr val="dk1"/>
              </a:buClr>
              <a:buSzPts val="2800"/>
              <a:buNone/>
            </a:pPr>
            <a:r>
              <a:rPr lang="en-US"/>
              <a:t>CREATE OR REPLACE FUNCTION example_if_else(num INT)</a:t>
            </a:r>
            <a:endParaRPr/>
          </a:p>
          <a:p>
            <a:pPr indent="0" lvl="0" marL="0" rtl="0" algn="l">
              <a:lnSpc>
                <a:spcPct val="90000"/>
              </a:lnSpc>
              <a:spcBef>
                <a:spcPts val="1000"/>
              </a:spcBef>
              <a:spcAft>
                <a:spcPts val="0"/>
              </a:spcAft>
              <a:buClr>
                <a:schemeClr val="dk1"/>
              </a:buClr>
              <a:buSzPts val="2800"/>
              <a:buNone/>
            </a:pPr>
            <a:r>
              <a:rPr lang="en-US"/>
              <a:t>RETURNS TEXT AS $$</a:t>
            </a:r>
            <a:endParaRPr/>
          </a:p>
          <a:p>
            <a:pPr indent="0" lvl="0" marL="0" rtl="0" algn="l">
              <a:lnSpc>
                <a:spcPct val="90000"/>
              </a:lnSpc>
              <a:spcBef>
                <a:spcPts val="1000"/>
              </a:spcBef>
              <a:spcAft>
                <a:spcPts val="0"/>
              </a:spcAft>
              <a:buClr>
                <a:schemeClr val="dk1"/>
              </a:buClr>
              <a:buSzPts val="2800"/>
              <a:buNone/>
            </a:pPr>
            <a:r>
              <a:rPr lang="en-US"/>
              <a:t>BEGIN</a:t>
            </a:r>
            <a:endParaRPr/>
          </a:p>
          <a:p>
            <a:pPr indent="0" lvl="0" marL="0" rtl="0" algn="l">
              <a:lnSpc>
                <a:spcPct val="90000"/>
              </a:lnSpc>
              <a:spcBef>
                <a:spcPts val="1000"/>
              </a:spcBef>
              <a:spcAft>
                <a:spcPts val="0"/>
              </a:spcAft>
              <a:buClr>
                <a:schemeClr val="dk1"/>
              </a:buClr>
              <a:buSzPts val="2800"/>
              <a:buNone/>
            </a:pPr>
            <a:r>
              <a:rPr lang="en-US"/>
              <a:t>    IF num &gt; 0 THEN</a:t>
            </a:r>
            <a:endParaRPr/>
          </a:p>
          <a:p>
            <a:pPr indent="0" lvl="0" marL="0" rtl="0" algn="l">
              <a:lnSpc>
                <a:spcPct val="90000"/>
              </a:lnSpc>
              <a:spcBef>
                <a:spcPts val="1000"/>
              </a:spcBef>
              <a:spcAft>
                <a:spcPts val="0"/>
              </a:spcAft>
              <a:buClr>
                <a:schemeClr val="dk1"/>
              </a:buClr>
              <a:buSzPts val="2800"/>
              <a:buNone/>
            </a:pPr>
            <a:r>
              <a:rPr lang="en-US"/>
              <a:t>        RETURN 'Positive number';</a:t>
            </a:r>
            <a:endParaRPr/>
          </a:p>
          <a:p>
            <a:pPr indent="0" lvl="0" marL="0" rtl="0" algn="l">
              <a:lnSpc>
                <a:spcPct val="90000"/>
              </a:lnSpc>
              <a:spcBef>
                <a:spcPts val="1000"/>
              </a:spcBef>
              <a:spcAft>
                <a:spcPts val="0"/>
              </a:spcAft>
              <a:buClr>
                <a:schemeClr val="dk1"/>
              </a:buClr>
              <a:buSzPts val="2800"/>
              <a:buNone/>
            </a:pPr>
            <a:r>
              <a:rPr lang="en-US"/>
              <a:t>    ELSIF num &lt; 0 THEN</a:t>
            </a:r>
            <a:endParaRPr/>
          </a:p>
          <a:p>
            <a:pPr indent="0" lvl="0" marL="0" rtl="0" algn="l">
              <a:lnSpc>
                <a:spcPct val="90000"/>
              </a:lnSpc>
              <a:spcBef>
                <a:spcPts val="1000"/>
              </a:spcBef>
              <a:spcAft>
                <a:spcPts val="0"/>
              </a:spcAft>
              <a:buClr>
                <a:schemeClr val="dk1"/>
              </a:buClr>
              <a:buSzPts val="2800"/>
              <a:buNone/>
            </a:pPr>
            <a:r>
              <a:rPr lang="en-US"/>
              <a:t>        RETURN 'Negative number';</a:t>
            </a:r>
            <a:endParaRPr/>
          </a:p>
          <a:p>
            <a:pPr indent="0" lvl="0" marL="0" rtl="0" algn="l">
              <a:lnSpc>
                <a:spcPct val="90000"/>
              </a:lnSpc>
              <a:spcBef>
                <a:spcPts val="1000"/>
              </a:spcBef>
              <a:spcAft>
                <a:spcPts val="0"/>
              </a:spcAft>
              <a:buClr>
                <a:schemeClr val="dk1"/>
              </a:buClr>
              <a:buSzPts val="2800"/>
              <a:buNone/>
            </a:pPr>
            <a:r>
              <a:rPr lang="en-US"/>
              <a:t>    ELSE</a:t>
            </a:r>
            <a:endParaRPr/>
          </a:p>
          <a:p>
            <a:pPr indent="0" lvl="0" marL="0" rtl="0" algn="l">
              <a:lnSpc>
                <a:spcPct val="90000"/>
              </a:lnSpc>
              <a:spcBef>
                <a:spcPts val="1000"/>
              </a:spcBef>
              <a:spcAft>
                <a:spcPts val="0"/>
              </a:spcAft>
              <a:buClr>
                <a:schemeClr val="dk1"/>
              </a:buClr>
              <a:buSzPts val="2800"/>
              <a:buNone/>
            </a:pPr>
            <a:r>
              <a:rPr lang="en-US"/>
              <a:t>        RETURN 'Number is equal to zero';</a:t>
            </a:r>
            <a:endParaRPr/>
          </a:p>
          <a:p>
            <a:pPr indent="0" lvl="0" marL="0" rtl="0" algn="l">
              <a:lnSpc>
                <a:spcPct val="90000"/>
              </a:lnSpc>
              <a:spcBef>
                <a:spcPts val="1000"/>
              </a:spcBef>
              <a:spcAft>
                <a:spcPts val="0"/>
              </a:spcAft>
              <a:buClr>
                <a:schemeClr val="dk1"/>
              </a:buClr>
              <a:buSzPts val="2800"/>
              <a:buNone/>
            </a:pPr>
            <a:r>
              <a:rPr lang="en-US"/>
              <a:t>    END IF;</a:t>
            </a:r>
            <a:endParaRPr/>
          </a:p>
          <a:p>
            <a:pPr indent="0" lvl="0" marL="0" rtl="0" algn="l">
              <a:lnSpc>
                <a:spcPct val="90000"/>
              </a:lnSpc>
              <a:spcBef>
                <a:spcPts val="1000"/>
              </a:spcBef>
              <a:spcAft>
                <a:spcPts val="0"/>
              </a:spcAft>
              <a:buClr>
                <a:schemeClr val="dk1"/>
              </a:buClr>
              <a:buSzPts val="2800"/>
              <a:buNone/>
            </a:pPr>
            <a:r>
              <a:rPr lang="en-US"/>
              <a:t>END;</a:t>
            </a:r>
            <a:endParaRPr/>
          </a:p>
          <a:p>
            <a:pPr indent="0" lvl="0" marL="0" rtl="0" algn="l">
              <a:lnSpc>
                <a:spcPct val="90000"/>
              </a:lnSpc>
              <a:spcBef>
                <a:spcPts val="1000"/>
              </a:spcBef>
              <a:spcAft>
                <a:spcPts val="0"/>
              </a:spcAft>
              <a:buClr>
                <a:schemeClr val="dk1"/>
              </a:buClr>
              <a:buSzPts val="2800"/>
              <a:buNone/>
            </a:pPr>
            <a:r>
              <a:rPr lang="en-US"/>
              <a:t>$$ LANGUAGE plpgsql;</a:t>
            </a:r>
            <a:endParaRPr/>
          </a:p>
        </p:txBody>
      </p:sp>
      <p:sp>
        <p:nvSpPr>
          <p:cNvPr id="203" name="Google Shape;203;p16"/>
          <p:cNvSpPr txBox="1"/>
          <p:nvPr/>
        </p:nvSpPr>
        <p:spPr>
          <a:xfrm>
            <a:off x="8206150" y="2880525"/>
            <a:ext cx="3433200" cy="19752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1000"/>
              </a:spcBef>
              <a:spcAft>
                <a:spcPts val="0"/>
              </a:spcAft>
              <a:buNone/>
            </a:pPr>
            <a:r>
              <a:t/>
            </a:r>
            <a:endParaRPr sz="2400">
              <a:solidFill>
                <a:schemeClr val="dk1"/>
              </a:solidFill>
              <a:latin typeface="Roboto"/>
              <a:ea typeface="Roboto"/>
              <a:cs typeface="Roboto"/>
              <a:sym typeface="Roboto"/>
            </a:endParaRPr>
          </a:p>
          <a:p>
            <a:pPr indent="0" lvl="0" marL="0" rtl="0" algn="l">
              <a:lnSpc>
                <a:spcPct val="90000"/>
              </a:lnSpc>
              <a:spcBef>
                <a:spcPts val="1000"/>
              </a:spcBef>
              <a:spcAft>
                <a:spcPts val="0"/>
              </a:spcAft>
              <a:buNone/>
            </a:pPr>
            <a:r>
              <a:rPr lang="en-US" sz="2400">
                <a:solidFill>
                  <a:schemeClr val="dk1"/>
                </a:solidFill>
                <a:latin typeface="Roboto"/>
                <a:ea typeface="Roboto"/>
                <a:cs typeface="Roboto"/>
                <a:sym typeface="Roboto"/>
              </a:rPr>
              <a:t>SELECT example_if_else(5);  -- returns 'Positive number’'</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17"/>
          <p:cNvSpPr txBox="1"/>
          <p:nvPr>
            <p:ph type="title"/>
          </p:nvPr>
        </p:nvSpPr>
        <p:spPr>
          <a:xfrm>
            <a:off x="822125" y="1755125"/>
            <a:ext cx="2796000" cy="4653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sz="4400"/>
              <a:t>PL/pgSQL: functions: example</a:t>
            </a:r>
            <a:endParaRPr sz="4400"/>
          </a:p>
        </p:txBody>
      </p:sp>
      <p:sp>
        <p:nvSpPr>
          <p:cNvPr id="209" name="Google Shape;209;p17"/>
          <p:cNvSpPr txBox="1"/>
          <p:nvPr>
            <p:ph idx="12" type="sldNum"/>
          </p:nvPr>
        </p:nvSpPr>
        <p:spPr>
          <a:xfrm>
            <a:off x="8590663" y="6041362"/>
            <a:ext cx="683400" cy="365100"/>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Clr>
                <a:srgbClr val="000000"/>
              </a:buClr>
              <a:buFont typeface="Arial"/>
              <a:buNone/>
            </a:pPr>
            <a:fld id="{00000000-1234-1234-1234-123412341234}" type="slidenum">
              <a:rPr lang="en-US" sz="1300">
                <a:solidFill>
                  <a:schemeClr val="dk1"/>
                </a:solidFill>
                <a:latin typeface="Roboto"/>
                <a:ea typeface="Roboto"/>
                <a:cs typeface="Roboto"/>
                <a:sym typeface="Roboto"/>
              </a:rPr>
              <a:t>‹#›</a:t>
            </a:fld>
            <a:endParaRPr sz="1300">
              <a:solidFill>
                <a:schemeClr val="dk1"/>
              </a:solidFill>
              <a:latin typeface="Roboto"/>
              <a:ea typeface="Roboto"/>
              <a:cs typeface="Roboto"/>
              <a:sym typeface="Roboto"/>
            </a:endParaRPr>
          </a:p>
        </p:txBody>
      </p:sp>
      <p:sp>
        <p:nvSpPr>
          <p:cNvPr id="210" name="Google Shape;210;p17"/>
          <p:cNvSpPr txBox="1"/>
          <p:nvPr>
            <p:ph idx="1" type="body"/>
          </p:nvPr>
        </p:nvSpPr>
        <p:spPr>
          <a:xfrm>
            <a:off x="4991500" y="551700"/>
            <a:ext cx="6647700" cy="57546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1600"/>
              <a:buNone/>
            </a:pPr>
            <a:r>
              <a:rPr lang="en-US" sz="1800"/>
              <a:t>CREATE OR REPLACE FUNCTION example_case(score INT)</a:t>
            </a:r>
            <a:endParaRPr sz="1800"/>
          </a:p>
          <a:p>
            <a:pPr indent="0" lvl="0" marL="0" rtl="0" algn="l">
              <a:lnSpc>
                <a:spcPct val="90000"/>
              </a:lnSpc>
              <a:spcBef>
                <a:spcPts val="1000"/>
              </a:spcBef>
              <a:spcAft>
                <a:spcPts val="0"/>
              </a:spcAft>
              <a:buClr>
                <a:schemeClr val="dk1"/>
              </a:buClr>
              <a:buSzPts val="1600"/>
              <a:buNone/>
            </a:pPr>
            <a:r>
              <a:rPr lang="en-US" sz="1800"/>
              <a:t>RETURNS TEXT AS $$</a:t>
            </a:r>
            <a:endParaRPr sz="1800"/>
          </a:p>
          <a:p>
            <a:pPr indent="0" lvl="0" marL="0" rtl="0" algn="l">
              <a:lnSpc>
                <a:spcPct val="90000"/>
              </a:lnSpc>
              <a:spcBef>
                <a:spcPts val="1000"/>
              </a:spcBef>
              <a:spcAft>
                <a:spcPts val="0"/>
              </a:spcAft>
              <a:buClr>
                <a:schemeClr val="dk1"/>
              </a:buClr>
              <a:buSzPts val="1600"/>
              <a:buNone/>
            </a:pPr>
            <a:r>
              <a:rPr lang="en-US" sz="1800"/>
              <a:t>BEGIN</a:t>
            </a:r>
            <a:endParaRPr sz="1800"/>
          </a:p>
          <a:p>
            <a:pPr indent="0" lvl="0" marL="0" rtl="0" algn="l">
              <a:lnSpc>
                <a:spcPct val="90000"/>
              </a:lnSpc>
              <a:spcBef>
                <a:spcPts val="1000"/>
              </a:spcBef>
              <a:spcAft>
                <a:spcPts val="0"/>
              </a:spcAft>
              <a:buClr>
                <a:schemeClr val="dk1"/>
              </a:buClr>
              <a:buSzPts val="1600"/>
              <a:buNone/>
            </a:pPr>
            <a:r>
              <a:rPr lang="en-US" sz="1800"/>
              <a:t>    CASE</a:t>
            </a:r>
            <a:endParaRPr sz="1800"/>
          </a:p>
          <a:p>
            <a:pPr indent="0" lvl="0" marL="0" rtl="0" algn="l">
              <a:lnSpc>
                <a:spcPct val="90000"/>
              </a:lnSpc>
              <a:spcBef>
                <a:spcPts val="1000"/>
              </a:spcBef>
              <a:spcAft>
                <a:spcPts val="0"/>
              </a:spcAft>
              <a:buClr>
                <a:schemeClr val="dk1"/>
              </a:buClr>
              <a:buSzPts val="1600"/>
              <a:buNone/>
            </a:pPr>
            <a:r>
              <a:rPr lang="en-US" sz="1800"/>
              <a:t>        WHEN score &gt;= 90 THEN</a:t>
            </a:r>
            <a:endParaRPr sz="1800"/>
          </a:p>
          <a:p>
            <a:pPr indent="0" lvl="0" marL="0" rtl="0" algn="l">
              <a:lnSpc>
                <a:spcPct val="90000"/>
              </a:lnSpc>
              <a:spcBef>
                <a:spcPts val="1000"/>
              </a:spcBef>
              <a:spcAft>
                <a:spcPts val="0"/>
              </a:spcAft>
              <a:buClr>
                <a:schemeClr val="dk1"/>
              </a:buClr>
              <a:buSzPts val="1600"/>
              <a:buNone/>
            </a:pPr>
            <a:r>
              <a:rPr lang="en-US" sz="1800"/>
              <a:t>            RETURN 'Excellent';</a:t>
            </a:r>
            <a:endParaRPr sz="1800"/>
          </a:p>
          <a:p>
            <a:pPr indent="0" lvl="0" marL="0" rtl="0" algn="l">
              <a:lnSpc>
                <a:spcPct val="90000"/>
              </a:lnSpc>
              <a:spcBef>
                <a:spcPts val="1000"/>
              </a:spcBef>
              <a:spcAft>
                <a:spcPts val="0"/>
              </a:spcAft>
              <a:buClr>
                <a:schemeClr val="dk1"/>
              </a:buClr>
              <a:buSzPts val="1600"/>
              <a:buNone/>
            </a:pPr>
            <a:r>
              <a:rPr lang="en-US" sz="1800"/>
              <a:t>        WHEN score &gt;= 80 THEN</a:t>
            </a:r>
            <a:endParaRPr sz="1800"/>
          </a:p>
          <a:p>
            <a:pPr indent="0" lvl="0" marL="0" rtl="0" algn="l">
              <a:lnSpc>
                <a:spcPct val="90000"/>
              </a:lnSpc>
              <a:spcBef>
                <a:spcPts val="1000"/>
              </a:spcBef>
              <a:spcAft>
                <a:spcPts val="0"/>
              </a:spcAft>
              <a:buClr>
                <a:schemeClr val="dk1"/>
              </a:buClr>
              <a:buSzPts val="1600"/>
              <a:buNone/>
            </a:pPr>
            <a:r>
              <a:rPr lang="en-US" sz="1800"/>
              <a:t>            RETURN 'Good';</a:t>
            </a:r>
            <a:endParaRPr sz="1800"/>
          </a:p>
          <a:p>
            <a:pPr indent="0" lvl="0" marL="0" rtl="0" algn="l">
              <a:lnSpc>
                <a:spcPct val="90000"/>
              </a:lnSpc>
              <a:spcBef>
                <a:spcPts val="1000"/>
              </a:spcBef>
              <a:spcAft>
                <a:spcPts val="0"/>
              </a:spcAft>
              <a:buClr>
                <a:schemeClr val="dk1"/>
              </a:buClr>
              <a:buSzPts val="1600"/>
              <a:buNone/>
            </a:pPr>
            <a:r>
              <a:rPr lang="en-US" sz="1800"/>
              <a:t>        WHEN score &gt;= 70 THEN</a:t>
            </a:r>
            <a:endParaRPr sz="1800"/>
          </a:p>
          <a:p>
            <a:pPr indent="0" lvl="0" marL="0" rtl="0" algn="l">
              <a:lnSpc>
                <a:spcPct val="90000"/>
              </a:lnSpc>
              <a:spcBef>
                <a:spcPts val="1000"/>
              </a:spcBef>
              <a:spcAft>
                <a:spcPts val="0"/>
              </a:spcAft>
              <a:buClr>
                <a:schemeClr val="dk1"/>
              </a:buClr>
              <a:buSzPts val="1600"/>
              <a:buNone/>
            </a:pPr>
            <a:r>
              <a:rPr lang="en-US" sz="1800"/>
              <a:t>            RETUR</a:t>
            </a:r>
            <a:r>
              <a:rPr lang="en-US" sz="1800"/>
              <a:t>N 'Satisfactory</a:t>
            </a:r>
            <a:r>
              <a:rPr lang="en-US" sz="1800"/>
              <a:t>';</a:t>
            </a:r>
            <a:endParaRPr sz="1800"/>
          </a:p>
          <a:p>
            <a:pPr indent="0" lvl="0" marL="0" rtl="0" algn="l">
              <a:lnSpc>
                <a:spcPct val="90000"/>
              </a:lnSpc>
              <a:spcBef>
                <a:spcPts val="1000"/>
              </a:spcBef>
              <a:spcAft>
                <a:spcPts val="0"/>
              </a:spcAft>
              <a:buClr>
                <a:schemeClr val="dk1"/>
              </a:buClr>
              <a:buSzPts val="1600"/>
              <a:buNone/>
            </a:pPr>
            <a:r>
              <a:rPr lang="en-US" sz="1800"/>
              <a:t>        ELSE</a:t>
            </a:r>
            <a:endParaRPr sz="1800"/>
          </a:p>
          <a:p>
            <a:pPr indent="0" lvl="0" marL="0" rtl="0" algn="l">
              <a:lnSpc>
                <a:spcPct val="90000"/>
              </a:lnSpc>
              <a:spcBef>
                <a:spcPts val="1000"/>
              </a:spcBef>
              <a:spcAft>
                <a:spcPts val="0"/>
              </a:spcAft>
              <a:buClr>
                <a:schemeClr val="dk1"/>
              </a:buClr>
              <a:buSzPts val="1600"/>
              <a:buNone/>
            </a:pPr>
            <a:r>
              <a:rPr lang="en-US" sz="1800"/>
              <a:t>            RETURN '</a:t>
            </a:r>
            <a:r>
              <a:rPr lang="en-US" sz="1800"/>
              <a:t>Unsatisfactory</a:t>
            </a:r>
            <a:r>
              <a:rPr lang="en-US" sz="1800"/>
              <a:t>';</a:t>
            </a:r>
            <a:endParaRPr sz="1800"/>
          </a:p>
          <a:p>
            <a:pPr indent="0" lvl="0" marL="0" rtl="0" algn="l">
              <a:lnSpc>
                <a:spcPct val="90000"/>
              </a:lnSpc>
              <a:spcBef>
                <a:spcPts val="1000"/>
              </a:spcBef>
              <a:spcAft>
                <a:spcPts val="0"/>
              </a:spcAft>
              <a:buClr>
                <a:schemeClr val="dk1"/>
              </a:buClr>
              <a:buSzPts val="1600"/>
              <a:buNone/>
            </a:pPr>
            <a:r>
              <a:rPr lang="en-US" sz="1800"/>
              <a:t>    END CASE;</a:t>
            </a:r>
            <a:endParaRPr sz="1800"/>
          </a:p>
          <a:p>
            <a:pPr indent="0" lvl="0" marL="0" rtl="0" algn="l">
              <a:lnSpc>
                <a:spcPct val="90000"/>
              </a:lnSpc>
              <a:spcBef>
                <a:spcPts val="1000"/>
              </a:spcBef>
              <a:spcAft>
                <a:spcPts val="0"/>
              </a:spcAft>
              <a:buClr>
                <a:schemeClr val="dk1"/>
              </a:buClr>
              <a:buSzPts val="1600"/>
              <a:buNone/>
            </a:pPr>
            <a:r>
              <a:rPr lang="en-US" sz="1800"/>
              <a:t>END;</a:t>
            </a:r>
            <a:endParaRPr sz="1800"/>
          </a:p>
          <a:p>
            <a:pPr indent="0" lvl="0" marL="0" rtl="0" algn="l">
              <a:lnSpc>
                <a:spcPct val="90000"/>
              </a:lnSpc>
              <a:spcBef>
                <a:spcPts val="1000"/>
              </a:spcBef>
              <a:spcAft>
                <a:spcPts val="0"/>
              </a:spcAft>
              <a:buClr>
                <a:schemeClr val="dk1"/>
              </a:buClr>
              <a:buSzPts val="1600"/>
              <a:buNone/>
            </a:pPr>
            <a:r>
              <a:rPr lang="en-US" sz="1800"/>
              <a:t>$$ LANGUAGE plpgsql;</a:t>
            </a:r>
            <a:endParaRPr sz="1800"/>
          </a:p>
        </p:txBody>
      </p:sp>
      <p:sp>
        <p:nvSpPr>
          <p:cNvPr id="211" name="Google Shape;211;p17"/>
          <p:cNvSpPr txBox="1"/>
          <p:nvPr/>
        </p:nvSpPr>
        <p:spPr>
          <a:xfrm>
            <a:off x="720125" y="4722725"/>
            <a:ext cx="3000000" cy="11820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1000"/>
              </a:spcBef>
              <a:spcAft>
                <a:spcPts val="0"/>
              </a:spcAft>
              <a:buNone/>
            </a:pPr>
            <a:r>
              <a:rPr lang="en-US" sz="2400">
                <a:solidFill>
                  <a:schemeClr val="dk1"/>
                </a:solidFill>
                <a:latin typeface="Roboto"/>
                <a:ea typeface="Roboto"/>
                <a:cs typeface="Roboto"/>
                <a:sym typeface="Roboto"/>
              </a:rPr>
              <a:t>SELECT example_case(95);  -- returns 'Excellent'</a:t>
            </a:r>
            <a:endParaRPr sz="24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18"/>
          <p:cNvSpPr txBox="1"/>
          <p:nvPr>
            <p:ph type="title"/>
          </p:nvPr>
        </p:nvSpPr>
        <p:spPr>
          <a:xfrm>
            <a:off x="704200" y="2458525"/>
            <a:ext cx="2645100" cy="4653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sz="4400"/>
              <a:t>PL/pgSQL: </a:t>
            </a:r>
            <a:r>
              <a:rPr lang="en-US"/>
              <a:t>procedures: example</a:t>
            </a:r>
            <a:endParaRPr/>
          </a:p>
        </p:txBody>
      </p:sp>
      <p:sp>
        <p:nvSpPr>
          <p:cNvPr id="217" name="Google Shape;217;p18"/>
          <p:cNvSpPr txBox="1"/>
          <p:nvPr>
            <p:ph idx="12" type="sldNum"/>
          </p:nvPr>
        </p:nvSpPr>
        <p:spPr>
          <a:xfrm>
            <a:off x="8590663" y="6041362"/>
            <a:ext cx="683400" cy="365100"/>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Clr>
                <a:srgbClr val="000000"/>
              </a:buClr>
              <a:buFont typeface="Arial"/>
              <a:buNone/>
            </a:pPr>
            <a:fld id="{00000000-1234-1234-1234-123412341234}" type="slidenum">
              <a:rPr lang="en-US" sz="1300">
                <a:solidFill>
                  <a:schemeClr val="dk1"/>
                </a:solidFill>
                <a:latin typeface="Roboto"/>
                <a:ea typeface="Roboto"/>
                <a:cs typeface="Roboto"/>
                <a:sym typeface="Roboto"/>
              </a:rPr>
              <a:t>‹#›</a:t>
            </a:fld>
            <a:endParaRPr sz="1300">
              <a:solidFill>
                <a:schemeClr val="dk1"/>
              </a:solidFill>
              <a:latin typeface="Roboto"/>
              <a:ea typeface="Roboto"/>
              <a:cs typeface="Roboto"/>
              <a:sym typeface="Roboto"/>
            </a:endParaRPr>
          </a:p>
        </p:txBody>
      </p:sp>
      <p:sp>
        <p:nvSpPr>
          <p:cNvPr id="218" name="Google Shape;218;p18"/>
          <p:cNvSpPr txBox="1"/>
          <p:nvPr>
            <p:ph idx="1" type="body"/>
          </p:nvPr>
        </p:nvSpPr>
        <p:spPr>
          <a:xfrm>
            <a:off x="4069575" y="615275"/>
            <a:ext cx="7686900" cy="46434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1600"/>
              <a:buNone/>
            </a:pPr>
            <a:r>
              <a:rPr lang="en-US" sz="1900"/>
              <a:t>CREATE OR REPLACE PROCEDURE create_user(new_email TEXT)</a:t>
            </a:r>
            <a:endParaRPr sz="1900"/>
          </a:p>
          <a:p>
            <a:pPr indent="0" lvl="0" marL="0" rtl="0" algn="l">
              <a:lnSpc>
                <a:spcPct val="90000"/>
              </a:lnSpc>
              <a:spcBef>
                <a:spcPts val="1000"/>
              </a:spcBef>
              <a:spcAft>
                <a:spcPts val="0"/>
              </a:spcAft>
              <a:buClr>
                <a:schemeClr val="dk1"/>
              </a:buClr>
              <a:buSzPts val="1600"/>
              <a:buNone/>
            </a:pPr>
            <a:r>
              <a:rPr lang="en-US" sz="1900"/>
              <a:t>LANGUAGE plpgsql AS $$</a:t>
            </a:r>
            <a:endParaRPr sz="1900"/>
          </a:p>
          <a:p>
            <a:pPr indent="0" lvl="0" marL="0" rtl="0" algn="l">
              <a:lnSpc>
                <a:spcPct val="90000"/>
              </a:lnSpc>
              <a:spcBef>
                <a:spcPts val="1000"/>
              </a:spcBef>
              <a:spcAft>
                <a:spcPts val="0"/>
              </a:spcAft>
              <a:buClr>
                <a:schemeClr val="dk1"/>
              </a:buClr>
              <a:buSzPts val="1600"/>
              <a:buNone/>
            </a:pPr>
            <a:r>
              <a:rPr lang="en-US" sz="1900"/>
              <a:t>BEGIN</a:t>
            </a:r>
            <a:endParaRPr sz="1900"/>
          </a:p>
          <a:p>
            <a:pPr indent="0" lvl="0" marL="0" rtl="0" algn="l">
              <a:lnSpc>
                <a:spcPct val="90000"/>
              </a:lnSpc>
              <a:spcBef>
                <a:spcPts val="1000"/>
              </a:spcBef>
              <a:spcAft>
                <a:spcPts val="0"/>
              </a:spcAft>
              <a:buClr>
                <a:schemeClr val="dk1"/>
              </a:buClr>
              <a:buSzPts val="1600"/>
              <a:buNone/>
            </a:pPr>
            <a:r>
              <a:rPr lang="en-US" sz="1900"/>
              <a:t>    IF EXISTS (SELECT 1 FROM users WHERE email = new_email) THEN</a:t>
            </a:r>
            <a:endParaRPr sz="1900"/>
          </a:p>
          <a:p>
            <a:pPr indent="0" lvl="0" marL="0" rtl="0" algn="l">
              <a:lnSpc>
                <a:spcPct val="90000"/>
              </a:lnSpc>
              <a:spcBef>
                <a:spcPts val="1000"/>
              </a:spcBef>
              <a:spcAft>
                <a:spcPts val="0"/>
              </a:spcAft>
              <a:buClr>
                <a:schemeClr val="dk1"/>
              </a:buClr>
              <a:buSzPts val="1600"/>
              <a:buNone/>
            </a:pPr>
            <a:r>
              <a:rPr lang="en-US" sz="1900"/>
              <a:t>        RAISE EXCEPTION '</a:t>
            </a:r>
            <a:r>
              <a:rPr lang="en-US" sz="1900"/>
              <a:t>A user with this email already exists</a:t>
            </a:r>
            <a:r>
              <a:rPr lang="en-US" sz="1900"/>
              <a:t>';</a:t>
            </a:r>
            <a:endParaRPr sz="1900"/>
          </a:p>
          <a:p>
            <a:pPr indent="0" lvl="0" marL="0" rtl="0" algn="l">
              <a:lnSpc>
                <a:spcPct val="90000"/>
              </a:lnSpc>
              <a:spcBef>
                <a:spcPts val="1000"/>
              </a:spcBef>
              <a:spcAft>
                <a:spcPts val="0"/>
              </a:spcAft>
              <a:buClr>
                <a:schemeClr val="dk1"/>
              </a:buClr>
              <a:buSzPts val="1600"/>
              <a:buNone/>
            </a:pPr>
            <a:r>
              <a:rPr lang="en-US" sz="1900"/>
              <a:t>    END IF;</a:t>
            </a:r>
            <a:endParaRPr sz="1900"/>
          </a:p>
          <a:p>
            <a:pPr indent="0" lvl="0" marL="0" rtl="0" algn="l">
              <a:lnSpc>
                <a:spcPct val="90000"/>
              </a:lnSpc>
              <a:spcBef>
                <a:spcPts val="1000"/>
              </a:spcBef>
              <a:spcAft>
                <a:spcPts val="0"/>
              </a:spcAft>
              <a:buClr>
                <a:schemeClr val="dk1"/>
              </a:buClr>
              <a:buSzPts val="1600"/>
              <a:buNone/>
            </a:pPr>
            <a:r>
              <a:t/>
            </a:r>
            <a:endParaRPr sz="1900"/>
          </a:p>
          <a:p>
            <a:pPr indent="0" lvl="0" marL="0" rtl="0" algn="l">
              <a:lnSpc>
                <a:spcPct val="90000"/>
              </a:lnSpc>
              <a:spcBef>
                <a:spcPts val="1000"/>
              </a:spcBef>
              <a:spcAft>
                <a:spcPts val="0"/>
              </a:spcAft>
              <a:buClr>
                <a:schemeClr val="dk1"/>
              </a:buClr>
              <a:buSzPts val="1600"/>
              <a:buNone/>
            </a:pPr>
            <a:r>
              <a:rPr lang="en-US" sz="1900"/>
              <a:t>    INSERT INTO users(email)  VALUES (new_email)</a:t>
            </a:r>
            <a:endParaRPr sz="1900"/>
          </a:p>
          <a:p>
            <a:pPr indent="0" lvl="0" marL="0" rtl="0" algn="l">
              <a:lnSpc>
                <a:spcPct val="90000"/>
              </a:lnSpc>
              <a:spcBef>
                <a:spcPts val="1000"/>
              </a:spcBef>
              <a:spcAft>
                <a:spcPts val="0"/>
              </a:spcAft>
              <a:buClr>
                <a:schemeClr val="dk1"/>
              </a:buClr>
              <a:buSzPts val="1600"/>
              <a:buNone/>
            </a:pPr>
            <a:r>
              <a:rPr lang="en-US" sz="1900"/>
              <a:t>    COMMIT;</a:t>
            </a:r>
            <a:endParaRPr sz="1900"/>
          </a:p>
          <a:p>
            <a:pPr indent="0" lvl="0" marL="0" rtl="0" algn="l">
              <a:lnSpc>
                <a:spcPct val="90000"/>
              </a:lnSpc>
              <a:spcBef>
                <a:spcPts val="1000"/>
              </a:spcBef>
              <a:spcAft>
                <a:spcPts val="0"/>
              </a:spcAft>
              <a:buClr>
                <a:schemeClr val="dk1"/>
              </a:buClr>
              <a:buSzPts val="1600"/>
              <a:buNone/>
            </a:pPr>
            <a:r>
              <a:rPr lang="en-US" sz="1900"/>
              <a:t>    RAISE NOTICE ‘E-mail address % is added', new_email;</a:t>
            </a:r>
            <a:endParaRPr sz="1900"/>
          </a:p>
          <a:p>
            <a:pPr indent="0" lvl="0" marL="0" rtl="0" algn="l">
              <a:lnSpc>
                <a:spcPct val="90000"/>
              </a:lnSpc>
              <a:spcBef>
                <a:spcPts val="1000"/>
              </a:spcBef>
              <a:spcAft>
                <a:spcPts val="0"/>
              </a:spcAft>
              <a:buClr>
                <a:schemeClr val="dk1"/>
              </a:buClr>
              <a:buSzPts val="1600"/>
              <a:buNone/>
            </a:pPr>
            <a:r>
              <a:rPr lang="en-US" sz="1900"/>
              <a:t>EXCEPTION</a:t>
            </a:r>
            <a:endParaRPr sz="1900"/>
          </a:p>
          <a:p>
            <a:pPr indent="0" lvl="0" marL="0" rtl="0" algn="l">
              <a:lnSpc>
                <a:spcPct val="90000"/>
              </a:lnSpc>
              <a:spcBef>
                <a:spcPts val="1000"/>
              </a:spcBef>
              <a:spcAft>
                <a:spcPts val="0"/>
              </a:spcAft>
              <a:buClr>
                <a:schemeClr val="dk1"/>
              </a:buClr>
              <a:buSzPts val="1600"/>
              <a:buNone/>
            </a:pPr>
            <a:r>
              <a:rPr lang="en-US" sz="1900"/>
              <a:t>    WHEN OTHERS THEN</a:t>
            </a:r>
            <a:endParaRPr sz="1900"/>
          </a:p>
          <a:p>
            <a:pPr indent="0" lvl="0" marL="0" rtl="0" algn="l">
              <a:lnSpc>
                <a:spcPct val="90000"/>
              </a:lnSpc>
              <a:spcBef>
                <a:spcPts val="1000"/>
              </a:spcBef>
              <a:spcAft>
                <a:spcPts val="0"/>
              </a:spcAft>
              <a:buClr>
                <a:schemeClr val="dk1"/>
              </a:buClr>
              <a:buSzPts val="1600"/>
              <a:buNone/>
            </a:pPr>
            <a:r>
              <a:rPr lang="en-US" sz="1900"/>
              <a:t>        ROLLBACK;</a:t>
            </a:r>
            <a:endParaRPr sz="1900"/>
          </a:p>
          <a:p>
            <a:pPr indent="0" lvl="0" marL="0" rtl="0" algn="l">
              <a:lnSpc>
                <a:spcPct val="90000"/>
              </a:lnSpc>
              <a:spcBef>
                <a:spcPts val="1000"/>
              </a:spcBef>
              <a:spcAft>
                <a:spcPts val="0"/>
              </a:spcAft>
              <a:buClr>
                <a:schemeClr val="dk1"/>
              </a:buClr>
              <a:buSzPts val="1600"/>
              <a:buNone/>
            </a:pPr>
            <a:r>
              <a:rPr lang="en-US" sz="1900"/>
              <a:t>END;</a:t>
            </a:r>
            <a:endParaRPr sz="1900"/>
          </a:p>
          <a:p>
            <a:pPr indent="0" lvl="0" marL="0" rtl="0" algn="l">
              <a:lnSpc>
                <a:spcPct val="90000"/>
              </a:lnSpc>
              <a:spcBef>
                <a:spcPts val="1000"/>
              </a:spcBef>
              <a:spcAft>
                <a:spcPts val="0"/>
              </a:spcAft>
              <a:buClr>
                <a:schemeClr val="dk1"/>
              </a:buClr>
              <a:buSzPts val="1600"/>
              <a:buNone/>
            </a:pPr>
            <a:r>
              <a:rPr lang="en-US" sz="1900"/>
              <a:t>$$;</a:t>
            </a:r>
            <a:endParaRPr sz="19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19"/>
          <p:cNvSpPr txBox="1"/>
          <p:nvPr>
            <p:ph type="title"/>
          </p:nvPr>
        </p:nvSpPr>
        <p:spPr>
          <a:xfrm>
            <a:off x="677334" y="609600"/>
            <a:ext cx="8596800" cy="1320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sz="4400"/>
              <a:t>PL/pgSQL</a:t>
            </a:r>
            <a:endParaRPr/>
          </a:p>
        </p:txBody>
      </p:sp>
      <p:sp>
        <p:nvSpPr>
          <p:cNvPr id="224" name="Google Shape;224;p19"/>
          <p:cNvSpPr txBox="1"/>
          <p:nvPr>
            <p:ph idx="1" type="body"/>
          </p:nvPr>
        </p:nvSpPr>
        <p:spPr>
          <a:xfrm>
            <a:off x="677325" y="1930500"/>
            <a:ext cx="10627200" cy="41109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None/>
            </a:pPr>
            <a:r>
              <a:rPr lang="en-US"/>
              <a:t>But there are also potential negative consequences of using functions and procedures</a:t>
            </a:r>
            <a:endParaRPr/>
          </a:p>
          <a:p>
            <a:pPr indent="-429260" lvl="0" marL="342900" rtl="0" algn="l">
              <a:lnSpc>
                <a:spcPct val="90000"/>
              </a:lnSpc>
              <a:spcBef>
                <a:spcPts val="0"/>
              </a:spcBef>
              <a:spcAft>
                <a:spcPts val="0"/>
              </a:spcAft>
              <a:buSzPts val="2800"/>
              <a:buChar char="●"/>
            </a:pPr>
            <a:r>
              <a:rPr lang="en-US"/>
              <a:t>Separate execution of subqueries. Nested queries can be converted to a join operation. However, a subquery placed inside a function is optimized and executed separately from the main query that uses the function.</a:t>
            </a:r>
            <a:endParaRPr/>
          </a:p>
          <a:p>
            <a:pPr indent="-429260" lvl="0" marL="342900" rtl="0" algn="l">
              <a:lnSpc>
                <a:spcPct val="90000"/>
              </a:lnSpc>
              <a:spcBef>
                <a:spcPts val="0"/>
              </a:spcBef>
              <a:spcAft>
                <a:spcPts val="0"/>
              </a:spcAft>
              <a:buSzPts val="2800"/>
              <a:buChar char="●"/>
            </a:pPr>
            <a:r>
              <a:rPr lang="en-US"/>
              <a:t>Side effects of functions or procedures. The database may change in ways that are not obvious or unpredictable to the user.</a:t>
            </a:r>
            <a:endParaRPr/>
          </a:p>
          <a:p>
            <a:pPr indent="-429260" lvl="0" marL="342900" rtl="0" algn="l">
              <a:lnSpc>
                <a:spcPct val="90000"/>
              </a:lnSpc>
              <a:spcBef>
                <a:spcPts val="0"/>
              </a:spcBef>
              <a:spcAft>
                <a:spcPts val="0"/>
              </a:spcAft>
              <a:buSzPts val="2800"/>
              <a:buChar char="●"/>
            </a:pPr>
            <a:r>
              <a:rPr lang="en-US"/>
              <a:t>Unavailability of cost estimates. The optimizer cannot always calculate the cost of performing a specific function or procedure, and therefore optimization algorithms simply will not work.</a:t>
            </a:r>
            <a:endParaRPr/>
          </a:p>
        </p:txBody>
      </p:sp>
      <p:sp>
        <p:nvSpPr>
          <p:cNvPr id="225" name="Google Shape;225;p19"/>
          <p:cNvSpPr txBox="1"/>
          <p:nvPr>
            <p:ph idx="12" type="sldNum"/>
          </p:nvPr>
        </p:nvSpPr>
        <p:spPr>
          <a:xfrm>
            <a:off x="8590663" y="6041362"/>
            <a:ext cx="683400" cy="365100"/>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Clr>
                <a:srgbClr val="000000"/>
              </a:buClr>
              <a:buFont typeface="Arial"/>
              <a:buNone/>
            </a:pPr>
            <a:fld id="{00000000-1234-1234-1234-123412341234}" type="slidenum">
              <a:rPr lang="en-US" sz="1300">
                <a:solidFill>
                  <a:schemeClr val="dk1"/>
                </a:solidFill>
                <a:latin typeface="Roboto"/>
                <a:ea typeface="Roboto"/>
                <a:cs typeface="Roboto"/>
                <a:sym typeface="Roboto"/>
              </a:rPr>
              <a:t>‹#›</a:t>
            </a:fld>
            <a:endParaRPr sz="1300">
              <a:solidFill>
                <a:schemeClr val="dk1"/>
              </a:solidFill>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8" name="Shape 78"/>
        <p:cNvGrpSpPr/>
        <p:nvPr/>
      </p:nvGrpSpPr>
      <p:grpSpPr>
        <a:xfrm>
          <a:off x="0" y="0"/>
          <a:ext cx="0" cy="0"/>
          <a:chOff x="0" y="0"/>
          <a:chExt cx="0" cy="0"/>
        </a:xfrm>
      </p:grpSpPr>
      <p:grpSp>
        <p:nvGrpSpPr>
          <p:cNvPr id="79" name="Google Shape;79;p2"/>
          <p:cNvGrpSpPr/>
          <p:nvPr/>
        </p:nvGrpSpPr>
        <p:grpSpPr>
          <a:xfrm>
            <a:off x="0" y="-8467"/>
            <a:ext cx="12192000" cy="6866467"/>
            <a:chOff x="0" y="-8467"/>
            <a:chExt cx="12192000" cy="6866467"/>
          </a:xfrm>
        </p:grpSpPr>
        <p:cxnSp>
          <p:nvCxnSpPr>
            <p:cNvPr id="80" name="Google Shape;80;p2"/>
            <p:cNvCxnSpPr/>
            <p:nvPr/>
          </p:nvCxnSpPr>
          <p:spPr>
            <a:xfrm>
              <a:off x="9371012" y="0"/>
              <a:ext cx="1219200" cy="6858000"/>
            </a:xfrm>
            <a:prstGeom prst="straightConnector1">
              <a:avLst/>
            </a:prstGeom>
            <a:noFill/>
            <a:ln cap="flat" cmpd="sng" w="9525">
              <a:solidFill>
                <a:srgbClr val="BFBFBF"/>
              </a:solidFill>
              <a:prstDash val="solid"/>
              <a:round/>
              <a:headEnd len="sm" w="sm" type="none"/>
              <a:tailEnd len="sm" w="sm" type="none"/>
            </a:ln>
          </p:spPr>
        </p:cxnSp>
        <p:cxnSp>
          <p:nvCxnSpPr>
            <p:cNvPr id="81" name="Google Shape;81;p2"/>
            <p:cNvCxnSpPr/>
            <p:nvPr/>
          </p:nvCxnSpPr>
          <p:spPr>
            <a:xfrm flipH="1">
              <a:off x="7425267" y="3681413"/>
              <a:ext cx="4763558" cy="3176587"/>
            </a:xfrm>
            <a:prstGeom prst="straightConnector1">
              <a:avLst/>
            </a:prstGeom>
            <a:noFill/>
            <a:ln cap="flat" cmpd="sng" w="9525">
              <a:solidFill>
                <a:srgbClr val="D8D8D8"/>
              </a:solidFill>
              <a:prstDash val="solid"/>
              <a:round/>
              <a:headEnd len="sm" w="sm" type="none"/>
              <a:tailEnd len="sm" w="sm" type="none"/>
            </a:ln>
          </p:spPr>
        </p:cxnSp>
        <p:sp>
          <p:nvSpPr>
            <p:cNvPr id="82" name="Google Shape;82;p2"/>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29803"/>
              </a:schemeClr>
            </a:solidFill>
            <a:ln>
              <a:noFill/>
            </a:ln>
          </p:spPr>
        </p:sp>
        <p:sp>
          <p:nvSpPr>
            <p:cNvPr id="83" name="Google Shape;83;p2"/>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84" name="Google Shape;84;p2"/>
            <p:cNvSpPr/>
            <p:nvPr/>
          </p:nvSpPr>
          <p:spPr>
            <a:xfrm>
              <a:off x="8932333" y="3048000"/>
              <a:ext cx="3259667" cy="3810000"/>
            </a:xfrm>
            <a:prstGeom prst="triangle">
              <a:avLst>
                <a:gd fmla="val 100000" name="adj"/>
              </a:avLst>
            </a:prstGeom>
            <a:solidFill>
              <a:schemeClr val="accent2">
                <a:alpha val="71764"/>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2"/>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3F7818">
                <a:alpha val="69803"/>
              </a:srgbClr>
            </a:solidFill>
            <a:ln>
              <a:noFill/>
            </a:ln>
          </p:spPr>
        </p:sp>
        <p:sp>
          <p:nvSpPr>
            <p:cNvPr id="86" name="Google Shape;86;p2"/>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rgbClr val="BFE471">
                <a:alpha val="69803"/>
              </a:srgbClr>
            </a:solidFill>
            <a:ln>
              <a:noFill/>
            </a:ln>
          </p:spPr>
        </p:sp>
        <p:sp>
          <p:nvSpPr>
            <p:cNvPr id="87" name="Google Shape;87;p2"/>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chemeClr val="accent1">
                <a:alpha val="64705"/>
              </a:schemeClr>
            </a:solidFill>
            <a:ln>
              <a:noFill/>
            </a:ln>
          </p:spPr>
        </p:sp>
        <p:sp>
          <p:nvSpPr>
            <p:cNvPr id="88" name="Google Shape;88;p2"/>
            <p:cNvSpPr/>
            <p:nvPr/>
          </p:nvSpPr>
          <p:spPr>
            <a:xfrm>
              <a:off x="10371666" y="3589867"/>
              <a:ext cx="1817159" cy="3268133"/>
            </a:xfrm>
            <a:prstGeom prst="triangle">
              <a:avLst>
                <a:gd fmla="val 100000" name="adj"/>
              </a:avLst>
            </a:prstGeom>
            <a:solidFill>
              <a:schemeClr val="accent1">
                <a:alpha val="8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2"/>
            <p:cNvSpPr/>
            <p:nvPr/>
          </p:nvSpPr>
          <p:spPr>
            <a:xfrm rot="10800000">
              <a:off x="0" y="0"/>
              <a:ext cx="842596" cy="5666154"/>
            </a:xfrm>
            <a:prstGeom prst="triangle">
              <a:avLst>
                <a:gd fmla="val 100000" name="adj"/>
              </a:avLst>
            </a:prstGeom>
            <a:solidFill>
              <a:schemeClr val="accent1">
                <a:alpha val="84705"/>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0" name="Google Shape;90;p2"/>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Trebuchet MS"/>
              <a:buNone/>
            </a:pPr>
            <a:r>
              <a:t/>
            </a:r>
            <a:endParaRPr b="0" i="0" sz="1800" u="none" cap="none" strike="noStrike">
              <a:solidFill>
                <a:srgbClr val="FFFFFF"/>
              </a:solidFill>
              <a:latin typeface="Trebuchet MS"/>
              <a:ea typeface="Trebuchet MS"/>
              <a:cs typeface="Trebuchet MS"/>
              <a:sym typeface="Trebuchet MS"/>
            </a:endParaRPr>
          </a:p>
        </p:txBody>
      </p:sp>
      <p:grpSp>
        <p:nvGrpSpPr>
          <p:cNvPr id="91" name="Google Shape;91;p2"/>
          <p:cNvGrpSpPr/>
          <p:nvPr/>
        </p:nvGrpSpPr>
        <p:grpSpPr>
          <a:xfrm>
            <a:off x="4267230" y="-8468"/>
            <a:ext cx="4763558" cy="6866467"/>
            <a:chOff x="67175" y="-8467"/>
            <a:chExt cx="4763558" cy="6866467"/>
          </a:xfrm>
        </p:grpSpPr>
        <p:cxnSp>
          <p:nvCxnSpPr>
            <p:cNvPr id="92" name="Google Shape;92;p2"/>
            <p:cNvCxnSpPr/>
            <p:nvPr/>
          </p:nvCxnSpPr>
          <p:spPr>
            <a:xfrm>
              <a:off x="1448300" y="0"/>
              <a:ext cx="1219200" cy="6858000"/>
            </a:xfrm>
            <a:prstGeom prst="straightConnector1">
              <a:avLst/>
            </a:prstGeom>
            <a:noFill/>
            <a:ln cap="flat" cmpd="sng" w="9525">
              <a:solidFill>
                <a:srgbClr val="6C911C"/>
              </a:solidFill>
              <a:prstDash val="solid"/>
              <a:round/>
              <a:headEnd len="sm" w="sm" type="none"/>
              <a:tailEnd len="sm" w="sm" type="none"/>
            </a:ln>
          </p:spPr>
        </p:cxnSp>
        <p:cxnSp>
          <p:nvCxnSpPr>
            <p:cNvPr id="93" name="Google Shape;93;p2"/>
            <p:cNvCxnSpPr/>
            <p:nvPr/>
          </p:nvCxnSpPr>
          <p:spPr>
            <a:xfrm flipH="1">
              <a:off x="67175" y="3681413"/>
              <a:ext cx="4763558" cy="3176587"/>
            </a:xfrm>
            <a:prstGeom prst="straightConnector1">
              <a:avLst/>
            </a:prstGeom>
            <a:noFill/>
            <a:ln cap="flat" cmpd="sng" w="9525">
              <a:solidFill>
                <a:srgbClr val="7F7F7F">
                  <a:alpha val="80000"/>
                </a:srgbClr>
              </a:solidFill>
              <a:prstDash val="solid"/>
              <a:round/>
              <a:headEnd len="sm" w="sm" type="none"/>
              <a:tailEnd len="sm" w="sm" type="none"/>
            </a:ln>
          </p:spPr>
        </p:cxnSp>
        <p:sp>
          <p:nvSpPr>
            <p:cNvPr id="94" name="Google Shape;94;p2"/>
            <p:cNvSpPr/>
            <p:nvPr/>
          </p:nvSpPr>
          <p:spPr>
            <a:xfrm>
              <a:off x="1258764"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29803"/>
              </a:schemeClr>
            </a:solidFill>
            <a:ln>
              <a:noFill/>
            </a:ln>
          </p:spPr>
        </p:sp>
        <p:sp>
          <p:nvSpPr>
            <p:cNvPr id="95" name="Google Shape;95;p2"/>
            <p:cNvSpPr/>
            <p:nvPr/>
          </p:nvSpPr>
          <p:spPr>
            <a:xfrm>
              <a:off x="1680730"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96" name="Google Shape;96;p2"/>
            <p:cNvSpPr/>
            <p:nvPr/>
          </p:nvSpPr>
          <p:spPr>
            <a:xfrm>
              <a:off x="1009621" y="3048000"/>
              <a:ext cx="3259667" cy="3810000"/>
            </a:xfrm>
            <a:prstGeom prst="triangle">
              <a:avLst>
                <a:gd fmla="val 100000" name="adj"/>
              </a:avLst>
            </a:prstGeom>
            <a:solidFill>
              <a:schemeClr val="accent2">
                <a:alpha val="71764"/>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2"/>
            <p:cNvSpPr/>
            <p:nvPr/>
          </p:nvSpPr>
          <p:spPr>
            <a:xfrm>
              <a:off x="1411788"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3F7818">
                <a:alpha val="69803"/>
              </a:srgbClr>
            </a:solidFill>
            <a:ln>
              <a:noFill/>
            </a:ln>
          </p:spPr>
        </p:sp>
        <p:sp>
          <p:nvSpPr>
            <p:cNvPr id="98" name="Google Shape;98;p2"/>
            <p:cNvSpPr/>
            <p:nvPr/>
          </p:nvSpPr>
          <p:spPr>
            <a:xfrm>
              <a:off x="2448954" y="3589867"/>
              <a:ext cx="1817159" cy="3268133"/>
            </a:xfrm>
            <a:prstGeom prst="triangle">
              <a:avLst>
                <a:gd fmla="val 100000" name="adj"/>
              </a:avLst>
            </a:prstGeom>
            <a:solidFill>
              <a:schemeClr val="accent1">
                <a:alpha val="8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9" name="Google Shape;99;p2"/>
          <p:cNvSpPr txBox="1"/>
          <p:nvPr>
            <p:ph type="title"/>
          </p:nvPr>
        </p:nvSpPr>
        <p:spPr>
          <a:xfrm>
            <a:off x="677335" y="1282701"/>
            <a:ext cx="5508684" cy="4307148"/>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accent1"/>
              </a:buClr>
              <a:buSzPts val="4400"/>
              <a:buFont typeface="Trebuchet MS"/>
              <a:buNone/>
            </a:pPr>
            <a:r>
              <a:rPr lang="en-US" sz="4400"/>
              <a:t>I. PL/pgSQL. Functions and procedures</a:t>
            </a:r>
            <a:endParaRPr sz="4400"/>
          </a:p>
        </p:txBody>
      </p:sp>
      <p:sp>
        <p:nvSpPr>
          <p:cNvPr id="100" name="Google Shape;100;p2"/>
          <p:cNvSpPr/>
          <p:nvPr/>
        </p:nvSpPr>
        <p:spPr>
          <a:xfrm>
            <a:off x="7136497" y="-8468"/>
            <a:ext cx="5074930" cy="6866468"/>
          </a:xfrm>
          <a:custGeom>
            <a:rect b="b" l="l" r="r" t="t"/>
            <a:pathLst>
              <a:path extrusionOk="0" h="6858000" w="5074930">
                <a:moveTo>
                  <a:pt x="0" y="0"/>
                </a:moveTo>
                <a:lnTo>
                  <a:pt x="1249825" y="0"/>
                </a:lnTo>
                <a:lnTo>
                  <a:pt x="1249825" y="8457"/>
                </a:lnTo>
                <a:lnTo>
                  <a:pt x="5074930" y="8457"/>
                </a:lnTo>
                <a:lnTo>
                  <a:pt x="5074930" y="6858000"/>
                </a:lnTo>
                <a:lnTo>
                  <a:pt x="1249825" y="6858000"/>
                </a:lnTo>
                <a:lnTo>
                  <a:pt x="1109383" y="685800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Trebuchet MS"/>
              <a:buNone/>
            </a:pPr>
            <a:r>
              <a:t/>
            </a:r>
            <a:endParaRPr b="0" i="0" sz="1800" u="none" cap="none" strike="noStrike">
              <a:solidFill>
                <a:srgbClr val="FFFFFF"/>
              </a:solidFill>
              <a:latin typeface="Trebuchet MS"/>
              <a:ea typeface="Trebuchet MS"/>
              <a:cs typeface="Trebuchet MS"/>
              <a:sym typeface="Trebuchet MS"/>
            </a:endParaRPr>
          </a:p>
        </p:txBody>
      </p:sp>
      <p:sp>
        <p:nvSpPr>
          <p:cNvPr id="101" name="Google Shape;101;p2"/>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rmAutofit/>
          </a:bodyPr>
          <a:lstStyle/>
          <a:p>
            <a:pPr indent="0" lvl="0" marL="0" marR="0" rtl="0" algn="r">
              <a:lnSpc>
                <a:spcPct val="100000"/>
              </a:lnSpc>
              <a:spcBef>
                <a:spcPts val="0"/>
              </a:spcBef>
              <a:spcAft>
                <a:spcPts val="0"/>
              </a:spcAft>
              <a:buClr>
                <a:srgbClr val="FFFFFF"/>
              </a:buClr>
              <a:buSzPts val="900"/>
              <a:buFont typeface="Trebuchet MS"/>
              <a:buNone/>
            </a:pPr>
            <a:fld id="{00000000-1234-1234-1234-123412341234}" type="slidenum">
              <a:rPr b="0" i="0" lang="en-US" sz="900" u="none" cap="none" strike="noStrike">
                <a:solidFill>
                  <a:srgbClr val="FFFFFF"/>
                </a:solidFill>
                <a:latin typeface="Trebuchet MS"/>
                <a:ea typeface="Trebuchet MS"/>
                <a:cs typeface="Trebuchet MS"/>
                <a:sym typeface="Trebuchet MS"/>
              </a:rPr>
              <a:t>‹#›</a:t>
            </a:fld>
            <a:endParaRPr b="0" i="0" sz="900" u="none" cap="none" strike="noStrike">
              <a:solidFill>
                <a:srgbClr val="FFFFFF"/>
              </a:solidFill>
              <a:latin typeface="Trebuchet MS"/>
              <a:ea typeface="Trebuchet MS"/>
              <a:cs typeface="Trebuchet MS"/>
              <a:sym typeface="Trebuchet MS"/>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29" name="Shape 229"/>
        <p:cNvGrpSpPr/>
        <p:nvPr/>
      </p:nvGrpSpPr>
      <p:grpSpPr>
        <a:xfrm>
          <a:off x="0" y="0"/>
          <a:ext cx="0" cy="0"/>
          <a:chOff x="0" y="0"/>
          <a:chExt cx="0" cy="0"/>
        </a:xfrm>
      </p:grpSpPr>
      <p:grpSp>
        <p:nvGrpSpPr>
          <p:cNvPr id="230" name="Google Shape;230;p20"/>
          <p:cNvGrpSpPr/>
          <p:nvPr/>
        </p:nvGrpSpPr>
        <p:grpSpPr>
          <a:xfrm>
            <a:off x="0" y="-8467"/>
            <a:ext cx="12192000" cy="6866467"/>
            <a:chOff x="0" y="-8467"/>
            <a:chExt cx="12192000" cy="6866467"/>
          </a:xfrm>
        </p:grpSpPr>
        <p:cxnSp>
          <p:nvCxnSpPr>
            <p:cNvPr id="231" name="Google Shape;231;p20"/>
            <p:cNvCxnSpPr/>
            <p:nvPr/>
          </p:nvCxnSpPr>
          <p:spPr>
            <a:xfrm>
              <a:off x="9371012" y="0"/>
              <a:ext cx="1219200" cy="6858000"/>
            </a:xfrm>
            <a:prstGeom prst="straightConnector1">
              <a:avLst/>
            </a:prstGeom>
            <a:noFill/>
            <a:ln cap="flat" cmpd="sng" w="9525">
              <a:solidFill>
                <a:srgbClr val="BFBFBF"/>
              </a:solidFill>
              <a:prstDash val="solid"/>
              <a:round/>
              <a:headEnd len="sm" w="sm" type="none"/>
              <a:tailEnd len="sm" w="sm" type="none"/>
            </a:ln>
          </p:spPr>
        </p:cxnSp>
        <p:cxnSp>
          <p:nvCxnSpPr>
            <p:cNvPr id="232" name="Google Shape;232;p20"/>
            <p:cNvCxnSpPr/>
            <p:nvPr/>
          </p:nvCxnSpPr>
          <p:spPr>
            <a:xfrm flipH="1">
              <a:off x="7425267" y="3681413"/>
              <a:ext cx="4763558" cy="3176587"/>
            </a:xfrm>
            <a:prstGeom prst="straightConnector1">
              <a:avLst/>
            </a:prstGeom>
            <a:noFill/>
            <a:ln cap="flat" cmpd="sng" w="9525">
              <a:solidFill>
                <a:srgbClr val="D8D8D8"/>
              </a:solidFill>
              <a:prstDash val="solid"/>
              <a:round/>
              <a:headEnd len="sm" w="sm" type="none"/>
              <a:tailEnd len="sm" w="sm" type="none"/>
            </a:ln>
          </p:spPr>
        </p:cxnSp>
        <p:sp>
          <p:nvSpPr>
            <p:cNvPr id="233" name="Google Shape;233;p20"/>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29803"/>
              </a:schemeClr>
            </a:solidFill>
            <a:ln>
              <a:noFill/>
            </a:ln>
          </p:spPr>
        </p:sp>
        <p:sp>
          <p:nvSpPr>
            <p:cNvPr id="234" name="Google Shape;234;p20"/>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235" name="Google Shape;235;p20"/>
            <p:cNvSpPr/>
            <p:nvPr/>
          </p:nvSpPr>
          <p:spPr>
            <a:xfrm>
              <a:off x="8932333" y="3048000"/>
              <a:ext cx="3259667" cy="3810000"/>
            </a:xfrm>
            <a:prstGeom prst="triangle">
              <a:avLst>
                <a:gd fmla="val 100000" name="adj"/>
              </a:avLst>
            </a:prstGeom>
            <a:solidFill>
              <a:schemeClr val="accent2">
                <a:alpha val="71764"/>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20"/>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3F7818">
                <a:alpha val="69803"/>
              </a:srgbClr>
            </a:solidFill>
            <a:ln>
              <a:noFill/>
            </a:ln>
          </p:spPr>
        </p:sp>
        <p:sp>
          <p:nvSpPr>
            <p:cNvPr id="237" name="Google Shape;237;p20"/>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rgbClr val="BFE471">
                <a:alpha val="69803"/>
              </a:srgbClr>
            </a:solidFill>
            <a:ln>
              <a:noFill/>
            </a:ln>
          </p:spPr>
        </p:sp>
        <p:sp>
          <p:nvSpPr>
            <p:cNvPr id="238" name="Google Shape;238;p20"/>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chemeClr val="accent1">
                <a:alpha val="64705"/>
              </a:schemeClr>
            </a:solidFill>
            <a:ln>
              <a:noFill/>
            </a:ln>
          </p:spPr>
        </p:sp>
        <p:sp>
          <p:nvSpPr>
            <p:cNvPr id="239" name="Google Shape;239;p20"/>
            <p:cNvSpPr/>
            <p:nvPr/>
          </p:nvSpPr>
          <p:spPr>
            <a:xfrm>
              <a:off x="10371666" y="3589867"/>
              <a:ext cx="1817159" cy="3268133"/>
            </a:xfrm>
            <a:prstGeom prst="triangle">
              <a:avLst>
                <a:gd fmla="val 100000" name="adj"/>
              </a:avLst>
            </a:prstGeom>
            <a:solidFill>
              <a:schemeClr val="accent1">
                <a:alpha val="8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20"/>
            <p:cNvSpPr/>
            <p:nvPr/>
          </p:nvSpPr>
          <p:spPr>
            <a:xfrm rot="10800000">
              <a:off x="0" y="0"/>
              <a:ext cx="842596" cy="5666154"/>
            </a:xfrm>
            <a:prstGeom prst="triangle">
              <a:avLst>
                <a:gd fmla="val 100000" name="adj"/>
              </a:avLst>
            </a:prstGeom>
            <a:solidFill>
              <a:schemeClr val="accent1">
                <a:alpha val="84705"/>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1" name="Google Shape;241;p20"/>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Trebuchet MS"/>
              <a:buNone/>
            </a:pPr>
            <a:r>
              <a:t/>
            </a:r>
            <a:endParaRPr b="0" i="0" sz="1800" u="none" cap="none" strike="noStrike">
              <a:solidFill>
                <a:srgbClr val="FFFFFF"/>
              </a:solidFill>
              <a:latin typeface="Trebuchet MS"/>
              <a:ea typeface="Trebuchet MS"/>
              <a:cs typeface="Trebuchet MS"/>
              <a:sym typeface="Trebuchet MS"/>
            </a:endParaRPr>
          </a:p>
        </p:txBody>
      </p:sp>
      <p:grpSp>
        <p:nvGrpSpPr>
          <p:cNvPr id="242" name="Google Shape;242;p20"/>
          <p:cNvGrpSpPr/>
          <p:nvPr/>
        </p:nvGrpSpPr>
        <p:grpSpPr>
          <a:xfrm>
            <a:off x="4267230" y="-8468"/>
            <a:ext cx="4763558" cy="6866467"/>
            <a:chOff x="67175" y="-8467"/>
            <a:chExt cx="4763558" cy="6866467"/>
          </a:xfrm>
        </p:grpSpPr>
        <p:cxnSp>
          <p:nvCxnSpPr>
            <p:cNvPr id="243" name="Google Shape;243;p20"/>
            <p:cNvCxnSpPr/>
            <p:nvPr/>
          </p:nvCxnSpPr>
          <p:spPr>
            <a:xfrm>
              <a:off x="1448300" y="0"/>
              <a:ext cx="1219200" cy="6858000"/>
            </a:xfrm>
            <a:prstGeom prst="straightConnector1">
              <a:avLst/>
            </a:prstGeom>
            <a:noFill/>
            <a:ln cap="flat" cmpd="sng" w="9525">
              <a:solidFill>
                <a:srgbClr val="6C911C"/>
              </a:solidFill>
              <a:prstDash val="solid"/>
              <a:round/>
              <a:headEnd len="sm" w="sm" type="none"/>
              <a:tailEnd len="sm" w="sm" type="none"/>
            </a:ln>
          </p:spPr>
        </p:cxnSp>
        <p:cxnSp>
          <p:nvCxnSpPr>
            <p:cNvPr id="244" name="Google Shape;244;p20"/>
            <p:cNvCxnSpPr/>
            <p:nvPr/>
          </p:nvCxnSpPr>
          <p:spPr>
            <a:xfrm flipH="1">
              <a:off x="67175" y="3681413"/>
              <a:ext cx="4763558" cy="3176587"/>
            </a:xfrm>
            <a:prstGeom prst="straightConnector1">
              <a:avLst/>
            </a:prstGeom>
            <a:noFill/>
            <a:ln cap="flat" cmpd="sng" w="9525">
              <a:solidFill>
                <a:srgbClr val="7F7F7F">
                  <a:alpha val="80000"/>
                </a:srgbClr>
              </a:solidFill>
              <a:prstDash val="solid"/>
              <a:round/>
              <a:headEnd len="sm" w="sm" type="none"/>
              <a:tailEnd len="sm" w="sm" type="none"/>
            </a:ln>
          </p:spPr>
        </p:cxnSp>
        <p:sp>
          <p:nvSpPr>
            <p:cNvPr id="245" name="Google Shape;245;p20"/>
            <p:cNvSpPr/>
            <p:nvPr/>
          </p:nvSpPr>
          <p:spPr>
            <a:xfrm>
              <a:off x="1258764"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29803"/>
              </a:schemeClr>
            </a:solidFill>
            <a:ln>
              <a:noFill/>
            </a:ln>
          </p:spPr>
        </p:sp>
        <p:sp>
          <p:nvSpPr>
            <p:cNvPr id="246" name="Google Shape;246;p20"/>
            <p:cNvSpPr/>
            <p:nvPr/>
          </p:nvSpPr>
          <p:spPr>
            <a:xfrm>
              <a:off x="1680730"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247" name="Google Shape;247;p20"/>
            <p:cNvSpPr/>
            <p:nvPr/>
          </p:nvSpPr>
          <p:spPr>
            <a:xfrm>
              <a:off x="1009621" y="3048000"/>
              <a:ext cx="3259667" cy="3810000"/>
            </a:xfrm>
            <a:prstGeom prst="triangle">
              <a:avLst>
                <a:gd fmla="val 100000" name="adj"/>
              </a:avLst>
            </a:prstGeom>
            <a:solidFill>
              <a:schemeClr val="accent2">
                <a:alpha val="71764"/>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20"/>
            <p:cNvSpPr/>
            <p:nvPr/>
          </p:nvSpPr>
          <p:spPr>
            <a:xfrm>
              <a:off x="1411788"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3F7818">
                <a:alpha val="69803"/>
              </a:srgbClr>
            </a:solidFill>
            <a:ln>
              <a:noFill/>
            </a:ln>
          </p:spPr>
        </p:sp>
        <p:sp>
          <p:nvSpPr>
            <p:cNvPr id="249" name="Google Shape;249;p20"/>
            <p:cNvSpPr/>
            <p:nvPr/>
          </p:nvSpPr>
          <p:spPr>
            <a:xfrm>
              <a:off x="2448954" y="3589867"/>
              <a:ext cx="1817159" cy="3268133"/>
            </a:xfrm>
            <a:prstGeom prst="triangle">
              <a:avLst>
                <a:gd fmla="val 100000" name="adj"/>
              </a:avLst>
            </a:prstGeom>
            <a:solidFill>
              <a:schemeClr val="accent1">
                <a:alpha val="8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0" name="Google Shape;250;p20"/>
          <p:cNvSpPr txBox="1"/>
          <p:nvPr>
            <p:ph type="title"/>
          </p:nvPr>
        </p:nvSpPr>
        <p:spPr>
          <a:xfrm>
            <a:off x="677335" y="1282701"/>
            <a:ext cx="5508684" cy="4307148"/>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accent1"/>
              </a:buClr>
              <a:buSzPts val="4400"/>
              <a:buFont typeface="Trebuchet MS"/>
              <a:buNone/>
            </a:pPr>
            <a:r>
              <a:rPr lang="en-US" sz="4400"/>
              <a:t>III. Triggers</a:t>
            </a:r>
            <a:endParaRPr sz="4400"/>
          </a:p>
        </p:txBody>
      </p:sp>
      <p:sp>
        <p:nvSpPr>
          <p:cNvPr id="251" name="Google Shape;251;p20"/>
          <p:cNvSpPr/>
          <p:nvPr/>
        </p:nvSpPr>
        <p:spPr>
          <a:xfrm>
            <a:off x="7136497" y="-8468"/>
            <a:ext cx="5074930" cy="6866468"/>
          </a:xfrm>
          <a:custGeom>
            <a:rect b="b" l="l" r="r" t="t"/>
            <a:pathLst>
              <a:path extrusionOk="0" h="6858000" w="5074930">
                <a:moveTo>
                  <a:pt x="0" y="0"/>
                </a:moveTo>
                <a:lnTo>
                  <a:pt x="1249825" y="0"/>
                </a:lnTo>
                <a:lnTo>
                  <a:pt x="1249825" y="8457"/>
                </a:lnTo>
                <a:lnTo>
                  <a:pt x="5074930" y="8457"/>
                </a:lnTo>
                <a:lnTo>
                  <a:pt x="5074930" y="6858000"/>
                </a:lnTo>
                <a:lnTo>
                  <a:pt x="1249825" y="6858000"/>
                </a:lnTo>
                <a:lnTo>
                  <a:pt x="1109383" y="685800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Trebuchet MS"/>
              <a:buNone/>
            </a:pPr>
            <a:r>
              <a:t/>
            </a:r>
            <a:endParaRPr b="0" i="0" sz="1800" u="none" cap="none" strike="noStrike">
              <a:solidFill>
                <a:srgbClr val="FFFFFF"/>
              </a:solidFill>
              <a:latin typeface="Trebuchet MS"/>
              <a:ea typeface="Trebuchet MS"/>
              <a:cs typeface="Trebuchet MS"/>
              <a:sym typeface="Trebuchet MS"/>
            </a:endParaRPr>
          </a:p>
        </p:txBody>
      </p:sp>
      <p:sp>
        <p:nvSpPr>
          <p:cNvPr id="252" name="Google Shape;252;p20"/>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Clr>
                <a:srgbClr val="000000"/>
              </a:buClr>
              <a:buFont typeface="Arial"/>
              <a:buNone/>
            </a:pPr>
            <a:fld id="{00000000-1234-1234-1234-123412341234}" type="slidenum">
              <a:rPr lang="en-US" sz="1300">
                <a:solidFill>
                  <a:schemeClr val="dk1"/>
                </a:solidFill>
                <a:latin typeface="Roboto"/>
                <a:ea typeface="Roboto"/>
                <a:cs typeface="Roboto"/>
                <a:sym typeface="Roboto"/>
              </a:rPr>
              <a:t>‹#›</a:t>
            </a:fld>
            <a:endParaRPr sz="1300">
              <a:solidFill>
                <a:schemeClr val="dk1"/>
              </a:solidFill>
              <a:latin typeface="Roboto"/>
              <a:ea typeface="Roboto"/>
              <a:cs typeface="Roboto"/>
              <a:sym typeface="Robot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21"/>
          <p:cNvSpPr txBox="1"/>
          <p:nvPr>
            <p:ph type="title"/>
          </p:nvPr>
        </p:nvSpPr>
        <p:spPr>
          <a:xfrm>
            <a:off x="677334" y="609600"/>
            <a:ext cx="8596800" cy="1320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Triggers</a:t>
            </a:r>
            <a:endParaRPr/>
          </a:p>
        </p:txBody>
      </p:sp>
      <p:sp>
        <p:nvSpPr>
          <p:cNvPr id="258" name="Google Shape;258;p21"/>
          <p:cNvSpPr txBox="1"/>
          <p:nvPr>
            <p:ph idx="1" type="body"/>
          </p:nvPr>
        </p:nvSpPr>
        <p:spPr>
          <a:xfrm>
            <a:off x="677323" y="2160600"/>
            <a:ext cx="10576800" cy="3880800"/>
          </a:xfrm>
          <a:prstGeom prst="rect">
            <a:avLst/>
          </a:prstGeom>
          <a:noFill/>
          <a:ln>
            <a:noFill/>
          </a:ln>
        </p:spPr>
        <p:txBody>
          <a:bodyPr anchorCtr="0" anchor="t" bIns="45700" lIns="91425" spcFirstLastPara="1" rIns="91425" wrap="square" tIns="45700">
            <a:normAutofit/>
          </a:bodyPr>
          <a:lstStyle/>
          <a:p>
            <a:pPr indent="-429260" lvl="0" marL="342900" rtl="0" algn="l">
              <a:lnSpc>
                <a:spcPct val="90000"/>
              </a:lnSpc>
              <a:spcBef>
                <a:spcPts val="1000"/>
              </a:spcBef>
              <a:spcAft>
                <a:spcPts val="0"/>
              </a:spcAft>
              <a:buSzPts val="2800"/>
              <a:buChar char="●"/>
            </a:pPr>
            <a:r>
              <a:rPr lang="en-US"/>
              <a:t>This is a special type of stored procedure that is not directly called by the user, but whose execution is conditioned by a data modification action: INSERT, UPDATE [ OF column_name [, ... ] ], DELETE, TRUNCATE</a:t>
            </a:r>
            <a:endParaRPr/>
          </a:p>
          <a:p>
            <a:pPr indent="-429260" lvl="0" marL="342900" rtl="0" algn="l">
              <a:lnSpc>
                <a:spcPct val="90000"/>
              </a:lnSpc>
              <a:spcBef>
                <a:spcPts val="1000"/>
              </a:spcBef>
              <a:spcAft>
                <a:spcPts val="0"/>
              </a:spcAft>
              <a:buSzPts val="2800"/>
              <a:buChar char="●"/>
            </a:pPr>
            <a:r>
              <a:rPr lang="en-US"/>
              <a:t>Essentially, a trigger is a function that performs actions in response to a specific set of events</a:t>
            </a:r>
            <a:endParaRPr/>
          </a:p>
        </p:txBody>
      </p:sp>
      <p:sp>
        <p:nvSpPr>
          <p:cNvPr id="259" name="Google Shape;259;p21"/>
          <p:cNvSpPr txBox="1"/>
          <p:nvPr>
            <p:ph idx="12" type="sldNum"/>
          </p:nvPr>
        </p:nvSpPr>
        <p:spPr>
          <a:xfrm>
            <a:off x="8590663" y="6041362"/>
            <a:ext cx="683400" cy="365100"/>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Clr>
                <a:srgbClr val="000000"/>
              </a:buClr>
              <a:buFont typeface="Arial"/>
              <a:buNone/>
            </a:pPr>
            <a:fld id="{00000000-1234-1234-1234-123412341234}" type="slidenum">
              <a:rPr lang="en-US" sz="1300">
                <a:solidFill>
                  <a:schemeClr val="dk1"/>
                </a:solidFill>
                <a:latin typeface="Roboto"/>
                <a:ea typeface="Roboto"/>
                <a:cs typeface="Roboto"/>
                <a:sym typeface="Roboto"/>
              </a:rPr>
              <a:t>‹#›</a:t>
            </a:fld>
            <a:endParaRPr sz="1300">
              <a:solidFill>
                <a:schemeClr val="dk1"/>
              </a:solidFill>
              <a:latin typeface="Roboto"/>
              <a:ea typeface="Roboto"/>
              <a:cs typeface="Roboto"/>
              <a:sym typeface="Roboto"/>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22"/>
          <p:cNvSpPr txBox="1"/>
          <p:nvPr>
            <p:ph type="title"/>
          </p:nvPr>
        </p:nvSpPr>
        <p:spPr>
          <a:xfrm>
            <a:off x="677334" y="609600"/>
            <a:ext cx="8596800" cy="1320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Triggers</a:t>
            </a:r>
            <a:endParaRPr/>
          </a:p>
        </p:txBody>
      </p:sp>
      <p:sp>
        <p:nvSpPr>
          <p:cNvPr id="265" name="Google Shape;265;p22"/>
          <p:cNvSpPr txBox="1"/>
          <p:nvPr>
            <p:ph idx="1" type="body"/>
          </p:nvPr>
        </p:nvSpPr>
        <p:spPr>
          <a:xfrm>
            <a:off x="677323" y="2160600"/>
            <a:ext cx="10091100" cy="3880800"/>
          </a:xfrm>
          <a:prstGeom prst="rect">
            <a:avLst/>
          </a:prstGeom>
          <a:noFill/>
          <a:ln>
            <a:noFill/>
          </a:ln>
        </p:spPr>
        <p:txBody>
          <a:bodyPr anchorCtr="0" anchor="t" bIns="45700" lIns="91425" spcFirstLastPara="1" rIns="91425" wrap="square" tIns="45700">
            <a:normAutofit/>
          </a:bodyPr>
          <a:lstStyle/>
          <a:p>
            <a:pPr indent="-429260" lvl="0" marL="342900" rtl="0" algn="l">
              <a:lnSpc>
                <a:spcPct val="90000"/>
              </a:lnSpc>
              <a:spcBef>
                <a:spcPts val="1000"/>
              </a:spcBef>
              <a:spcAft>
                <a:spcPts val="0"/>
              </a:spcAft>
              <a:buSzPts val="2800"/>
              <a:buChar char="●"/>
            </a:pPr>
            <a:r>
              <a:rPr lang="en-US"/>
              <a:t>There are also event triggers that do not connect to a specific table, but work at the database level and allow you to create conditions for executing DDL commands</a:t>
            </a:r>
            <a:endParaRPr/>
          </a:p>
          <a:p>
            <a:pPr indent="-429260" lvl="0" marL="342900" rtl="0" algn="l">
              <a:lnSpc>
                <a:spcPct val="90000"/>
              </a:lnSpc>
              <a:spcBef>
                <a:spcPts val="1000"/>
              </a:spcBef>
              <a:spcAft>
                <a:spcPts val="0"/>
              </a:spcAft>
              <a:buSzPts val="2800"/>
              <a:buChar char="●"/>
            </a:pPr>
            <a:r>
              <a:rPr lang="en-US"/>
              <a:t>Essentially, a trigger is a function that performs actions in response to a specific action.</a:t>
            </a:r>
            <a:endParaRPr/>
          </a:p>
          <a:p>
            <a:pPr indent="-429260" lvl="0" marL="342900" rtl="0" algn="l">
              <a:lnSpc>
                <a:spcPct val="90000"/>
              </a:lnSpc>
              <a:spcBef>
                <a:spcPts val="1000"/>
              </a:spcBef>
              <a:spcAft>
                <a:spcPts val="0"/>
              </a:spcAft>
              <a:buSzPts val="2800"/>
              <a:buChar char="●"/>
            </a:pPr>
            <a:r>
              <a:rPr lang="en-US"/>
              <a:t>Triggers can significantly complement or change the semantics of standard SQL statements. For example, triggers can be used to test integrity conditions that cannot be described using standard SQL tools, or to log changes made by an application to another table.</a:t>
            </a:r>
            <a:endParaRPr/>
          </a:p>
        </p:txBody>
      </p:sp>
      <p:sp>
        <p:nvSpPr>
          <p:cNvPr id="266" name="Google Shape;266;p22"/>
          <p:cNvSpPr txBox="1"/>
          <p:nvPr>
            <p:ph idx="12" type="sldNum"/>
          </p:nvPr>
        </p:nvSpPr>
        <p:spPr>
          <a:xfrm>
            <a:off x="8590663" y="6041362"/>
            <a:ext cx="683400" cy="365100"/>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Clr>
                <a:srgbClr val="000000"/>
              </a:buClr>
              <a:buFont typeface="Arial"/>
              <a:buNone/>
            </a:pPr>
            <a:fld id="{00000000-1234-1234-1234-123412341234}" type="slidenum">
              <a:rPr lang="en-US" sz="1300">
                <a:solidFill>
                  <a:schemeClr val="dk1"/>
                </a:solidFill>
                <a:latin typeface="Roboto"/>
                <a:ea typeface="Roboto"/>
                <a:cs typeface="Roboto"/>
                <a:sym typeface="Roboto"/>
              </a:rPr>
              <a:t>‹#›</a:t>
            </a:fld>
            <a:endParaRPr sz="1300">
              <a:solidFill>
                <a:schemeClr val="dk1"/>
              </a:solidFill>
              <a:latin typeface="Roboto"/>
              <a:ea typeface="Roboto"/>
              <a:cs typeface="Roboto"/>
              <a:sym typeface="Roboto"/>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23"/>
          <p:cNvSpPr txBox="1"/>
          <p:nvPr>
            <p:ph type="title"/>
          </p:nvPr>
        </p:nvSpPr>
        <p:spPr>
          <a:xfrm>
            <a:off x="677334" y="609600"/>
            <a:ext cx="8596800" cy="1320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Triggers</a:t>
            </a:r>
            <a:endParaRPr/>
          </a:p>
        </p:txBody>
      </p:sp>
      <p:sp>
        <p:nvSpPr>
          <p:cNvPr id="272" name="Google Shape;272;p23"/>
          <p:cNvSpPr txBox="1"/>
          <p:nvPr>
            <p:ph idx="1" type="body"/>
          </p:nvPr>
        </p:nvSpPr>
        <p:spPr>
          <a:xfrm>
            <a:off x="677324" y="2160600"/>
            <a:ext cx="9856800" cy="38808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To create a trigger function, you need to specify a special type when defining a stored procedure:</a:t>
            </a:r>
            <a:endParaRPr/>
          </a:p>
          <a:p>
            <a:pPr indent="0" lvl="1" marL="457200" rtl="0" algn="l">
              <a:lnSpc>
                <a:spcPct val="90000"/>
              </a:lnSpc>
              <a:spcBef>
                <a:spcPts val="500"/>
              </a:spcBef>
              <a:spcAft>
                <a:spcPts val="0"/>
              </a:spcAft>
              <a:buClr>
                <a:schemeClr val="dk1"/>
              </a:buClr>
              <a:buSzPts val="2400"/>
              <a:buNone/>
            </a:pPr>
            <a:r>
              <a:rPr lang="en-US"/>
              <a:t>CREATE OR REPLACE FUNCTION log_user_updates()</a:t>
            </a:r>
            <a:endParaRPr/>
          </a:p>
          <a:p>
            <a:pPr indent="0" lvl="1" marL="457200" rtl="0" algn="l">
              <a:lnSpc>
                <a:spcPct val="90000"/>
              </a:lnSpc>
              <a:spcBef>
                <a:spcPts val="500"/>
              </a:spcBef>
              <a:spcAft>
                <a:spcPts val="0"/>
              </a:spcAft>
              <a:buClr>
                <a:schemeClr val="dk1"/>
              </a:buClr>
              <a:buSzPts val="2400"/>
              <a:buNone/>
            </a:pPr>
            <a:r>
              <a:rPr lang="en-US"/>
              <a:t>RETURNS </a:t>
            </a:r>
            <a:r>
              <a:rPr b="1" lang="en-US"/>
              <a:t>TRIGGER</a:t>
            </a:r>
            <a:endParaRPr/>
          </a:p>
          <a:p>
            <a:pPr indent="0" lvl="1" marL="457200" rtl="0" algn="l">
              <a:lnSpc>
                <a:spcPct val="90000"/>
              </a:lnSpc>
              <a:spcBef>
                <a:spcPts val="500"/>
              </a:spcBef>
              <a:spcAft>
                <a:spcPts val="0"/>
              </a:spcAft>
              <a:buClr>
                <a:schemeClr val="dk1"/>
              </a:buClr>
              <a:buSzPts val="2400"/>
              <a:buNone/>
            </a:pPr>
            <a:r>
              <a:rPr lang="en-US"/>
              <a:t>LANGUAGE plpgsql</a:t>
            </a:r>
            <a:endParaRPr/>
          </a:p>
          <a:p>
            <a:pPr indent="0" lvl="1" marL="457200" rtl="0" algn="l">
              <a:lnSpc>
                <a:spcPct val="90000"/>
              </a:lnSpc>
              <a:spcBef>
                <a:spcPts val="500"/>
              </a:spcBef>
              <a:spcAft>
                <a:spcPts val="0"/>
              </a:spcAft>
              <a:buClr>
                <a:schemeClr val="dk1"/>
              </a:buClr>
              <a:buSzPts val="2400"/>
              <a:buNone/>
            </a:pPr>
            <a:r>
              <a:rPr lang="en-US"/>
              <a:t>AS $$...$$;</a:t>
            </a:r>
            <a:endParaRPr/>
          </a:p>
        </p:txBody>
      </p:sp>
      <p:sp>
        <p:nvSpPr>
          <p:cNvPr id="273" name="Google Shape;273;p23"/>
          <p:cNvSpPr txBox="1"/>
          <p:nvPr>
            <p:ph idx="12" type="sldNum"/>
          </p:nvPr>
        </p:nvSpPr>
        <p:spPr>
          <a:xfrm>
            <a:off x="8590663" y="6041362"/>
            <a:ext cx="683400" cy="365100"/>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Clr>
                <a:srgbClr val="000000"/>
              </a:buClr>
              <a:buFont typeface="Arial"/>
              <a:buNone/>
            </a:pPr>
            <a:fld id="{00000000-1234-1234-1234-123412341234}" type="slidenum">
              <a:rPr lang="en-US" sz="1300">
                <a:solidFill>
                  <a:schemeClr val="dk1"/>
                </a:solidFill>
                <a:latin typeface="Roboto"/>
                <a:ea typeface="Roboto"/>
                <a:cs typeface="Roboto"/>
                <a:sym typeface="Roboto"/>
              </a:rPr>
              <a:t>‹#›</a:t>
            </a:fld>
            <a:endParaRPr sz="1300">
              <a:solidFill>
                <a:schemeClr val="dk1"/>
              </a:solidFill>
              <a:latin typeface="Roboto"/>
              <a:ea typeface="Roboto"/>
              <a:cs typeface="Roboto"/>
              <a:sym typeface="Roboto"/>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24"/>
          <p:cNvSpPr txBox="1"/>
          <p:nvPr>
            <p:ph type="title"/>
          </p:nvPr>
        </p:nvSpPr>
        <p:spPr>
          <a:xfrm>
            <a:off x="677284" y="274650"/>
            <a:ext cx="8596800" cy="1320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Triggers: syntax</a:t>
            </a:r>
            <a:endParaRPr/>
          </a:p>
        </p:txBody>
      </p:sp>
      <p:sp>
        <p:nvSpPr>
          <p:cNvPr id="279" name="Google Shape;279;p24"/>
          <p:cNvSpPr txBox="1"/>
          <p:nvPr>
            <p:ph idx="1" type="body"/>
          </p:nvPr>
        </p:nvSpPr>
        <p:spPr>
          <a:xfrm>
            <a:off x="838200" y="1387366"/>
            <a:ext cx="10515600" cy="4789597"/>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0"/>
              </a:spcAft>
              <a:buNone/>
            </a:pPr>
            <a:r>
              <a:rPr lang="en-US"/>
              <a:t>CREATE [ OR REPLACE ] [ CONSTRAINT ] TRIGGER name { BEFORE | AFTER | INSTEAD OF } { event [ OR ... ] }</a:t>
            </a:r>
            <a:endParaRPr/>
          </a:p>
          <a:p>
            <a:pPr indent="0" lvl="0" marL="0" rtl="0" algn="l">
              <a:lnSpc>
                <a:spcPct val="90000"/>
              </a:lnSpc>
              <a:spcBef>
                <a:spcPts val="1000"/>
              </a:spcBef>
              <a:spcAft>
                <a:spcPts val="0"/>
              </a:spcAft>
              <a:buNone/>
            </a:pPr>
            <a:r>
              <a:rPr lang="en-US"/>
              <a:t>     ON table_name</a:t>
            </a:r>
            <a:endParaRPr/>
          </a:p>
          <a:p>
            <a:pPr indent="0" lvl="0" marL="0" rtl="0" algn="l">
              <a:lnSpc>
                <a:spcPct val="90000"/>
              </a:lnSpc>
              <a:spcBef>
                <a:spcPts val="1000"/>
              </a:spcBef>
              <a:spcAft>
                <a:spcPts val="0"/>
              </a:spcAft>
              <a:buNone/>
            </a:pPr>
            <a:r>
              <a:rPr lang="en-US"/>
              <a:t>     [ FROM referencing_table ]</a:t>
            </a:r>
            <a:endParaRPr/>
          </a:p>
          <a:p>
            <a:pPr indent="0" lvl="0" marL="0" rtl="0" algn="l">
              <a:lnSpc>
                <a:spcPct val="90000"/>
              </a:lnSpc>
              <a:spcBef>
                <a:spcPts val="1000"/>
              </a:spcBef>
              <a:spcAft>
                <a:spcPts val="0"/>
              </a:spcAft>
              <a:buNone/>
            </a:pPr>
            <a:r>
              <a:rPr lang="en-US"/>
              <a:t>     [ NOT DEFERRABLE | [ DEFERRABLE ] [ INITIALLY IMMEDIATE | INITIALLY DEFERRED ] ]</a:t>
            </a:r>
            <a:endParaRPr/>
          </a:p>
          <a:p>
            <a:pPr indent="0" lvl="0" marL="0" rtl="0" algn="l">
              <a:lnSpc>
                <a:spcPct val="90000"/>
              </a:lnSpc>
              <a:spcBef>
                <a:spcPts val="1000"/>
              </a:spcBef>
              <a:spcAft>
                <a:spcPts val="0"/>
              </a:spcAft>
              <a:buNone/>
            </a:pPr>
            <a:r>
              <a:rPr lang="en-US"/>
              <a:t>     [ REFERENCING { { OLD | NEW } TABLE [ AS ] transition_relation_name } [ ... ] ]</a:t>
            </a:r>
            <a:endParaRPr/>
          </a:p>
          <a:p>
            <a:pPr indent="0" lvl="0" marL="0" rtl="0" algn="l">
              <a:lnSpc>
                <a:spcPct val="90000"/>
              </a:lnSpc>
              <a:spcBef>
                <a:spcPts val="1000"/>
              </a:spcBef>
              <a:spcAft>
                <a:spcPts val="0"/>
              </a:spcAft>
              <a:buNone/>
            </a:pPr>
            <a:r>
              <a:rPr lang="en-US"/>
              <a:t>     [ FOR [ EACH ] { ROW | STATEMENT } ]</a:t>
            </a:r>
            <a:endParaRPr/>
          </a:p>
          <a:p>
            <a:pPr indent="0" lvl="0" marL="0" rtl="0" algn="l">
              <a:lnSpc>
                <a:spcPct val="90000"/>
              </a:lnSpc>
              <a:spcBef>
                <a:spcPts val="1000"/>
              </a:spcBef>
              <a:spcAft>
                <a:spcPts val="0"/>
              </a:spcAft>
              <a:buNone/>
            </a:pPr>
            <a:r>
              <a:rPr lang="en-US"/>
              <a:t>     [WHEN (condition)]</a:t>
            </a:r>
            <a:endParaRPr/>
          </a:p>
          <a:p>
            <a:pPr indent="0" lvl="0" marL="0" rtl="0" algn="l">
              <a:lnSpc>
                <a:spcPct val="90000"/>
              </a:lnSpc>
              <a:spcBef>
                <a:spcPts val="1000"/>
              </a:spcBef>
              <a:spcAft>
                <a:spcPts val="0"/>
              </a:spcAft>
              <a:buNone/>
            </a:pPr>
            <a:r>
              <a:rPr lang="en-US"/>
              <a:t>     EXECUTE { FUNCTION | PROCEDURE } function_name ( arguments )</a:t>
            </a:r>
            <a:endParaRPr/>
          </a:p>
        </p:txBody>
      </p:sp>
      <p:sp>
        <p:nvSpPr>
          <p:cNvPr id="280" name="Google Shape;280;p24"/>
          <p:cNvSpPr txBox="1"/>
          <p:nvPr>
            <p:ph idx="12" type="sldNum"/>
          </p:nvPr>
        </p:nvSpPr>
        <p:spPr>
          <a:xfrm>
            <a:off x="8590663" y="6041362"/>
            <a:ext cx="683400" cy="365100"/>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Clr>
                <a:srgbClr val="000000"/>
              </a:buClr>
              <a:buFont typeface="Arial"/>
              <a:buNone/>
            </a:pPr>
            <a:fld id="{00000000-1234-1234-1234-123412341234}" type="slidenum">
              <a:rPr lang="en-US" sz="1300">
                <a:solidFill>
                  <a:schemeClr val="dk1"/>
                </a:solidFill>
                <a:latin typeface="Roboto"/>
                <a:ea typeface="Roboto"/>
                <a:cs typeface="Roboto"/>
                <a:sym typeface="Roboto"/>
              </a:rPr>
              <a:t>‹#›</a:t>
            </a:fld>
            <a:endParaRPr sz="1300">
              <a:solidFill>
                <a:schemeClr val="dk1"/>
              </a:solidFill>
              <a:latin typeface="Roboto"/>
              <a:ea typeface="Roboto"/>
              <a:cs typeface="Roboto"/>
              <a:sym typeface="Roboto"/>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g1f507aee1f6_0_153"/>
          <p:cNvSpPr txBox="1"/>
          <p:nvPr>
            <p:ph type="title"/>
          </p:nvPr>
        </p:nvSpPr>
        <p:spPr>
          <a:xfrm>
            <a:off x="677284" y="341650"/>
            <a:ext cx="8596800" cy="1320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Triggers: syntax</a:t>
            </a:r>
            <a:endParaRPr/>
          </a:p>
        </p:txBody>
      </p:sp>
      <p:sp>
        <p:nvSpPr>
          <p:cNvPr id="286" name="Google Shape;286;g1f507aee1f6_0_153"/>
          <p:cNvSpPr txBox="1"/>
          <p:nvPr>
            <p:ph idx="1" type="body"/>
          </p:nvPr>
        </p:nvSpPr>
        <p:spPr>
          <a:xfrm>
            <a:off x="677275" y="1538100"/>
            <a:ext cx="6088500" cy="4789500"/>
          </a:xfrm>
          <a:prstGeom prst="rect">
            <a:avLst/>
          </a:prstGeom>
          <a:noFill/>
          <a:ln>
            <a:noFill/>
          </a:ln>
        </p:spPr>
        <p:txBody>
          <a:bodyPr anchorCtr="0" anchor="t" bIns="45700" lIns="91425" spcFirstLastPara="1" rIns="91425" wrap="square" tIns="45700">
            <a:normAutofit/>
          </a:bodyPr>
          <a:lstStyle/>
          <a:p>
            <a:pPr indent="0" lvl="0" marL="0" rtl="0" algn="l">
              <a:lnSpc>
                <a:spcPct val="80000"/>
              </a:lnSpc>
              <a:spcBef>
                <a:spcPts val="1000"/>
              </a:spcBef>
              <a:spcAft>
                <a:spcPts val="0"/>
              </a:spcAft>
              <a:buNone/>
            </a:pPr>
            <a:r>
              <a:rPr lang="en-US" sz="2200"/>
              <a:t>CREATE [ OR REPLACE ] [ CONSTRAINT ] TRIGGER name { BEFORE | AFTER | INSTEAD OF } { event [ OR ... ] }</a:t>
            </a:r>
            <a:endParaRPr sz="2200"/>
          </a:p>
          <a:p>
            <a:pPr indent="0" lvl="0" marL="0" rtl="0" algn="l">
              <a:lnSpc>
                <a:spcPct val="80000"/>
              </a:lnSpc>
              <a:spcBef>
                <a:spcPts val="1000"/>
              </a:spcBef>
              <a:spcAft>
                <a:spcPts val="0"/>
              </a:spcAft>
              <a:buNone/>
            </a:pPr>
            <a:r>
              <a:rPr lang="en-US" sz="2200"/>
              <a:t>     ON table_name</a:t>
            </a:r>
            <a:endParaRPr sz="2200"/>
          </a:p>
          <a:p>
            <a:pPr indent="0" lvl="0" marL="0" rtl="0" algn="l">
              <a:lnSpc>
                <a:spcPct val="80000"/>
              </a:lnSpc>
              <a:spcBef>
                <a:spcPts val="1000"/>
              </a:spcBef>
              <a:spcAft>
                <a:spcPts val="0"/>
              </a:spcAft>
              <a:buNone/>
            </a:pPr>
            <a:r>
              <a:rPr lang="en-US" sz="2200"/>
              <a:t>     [ FROM referencing_table ]</a:t>
            </a:r>
            <a:endParaRPr sz="2200"/>
          </a:p>
          <a:p>
            <a:pPr indent="0" lvl="0" marL="0" rtl="0" algn="l">
              <a:lnSpc>
                <a:spcPct val="80000"/>
              </a:lnSpc>
              <a:spcBef>
                <a:spcPts val="1000"/>
              </a:spcBef>
              <a:spcAft>
                <a:spcPts val="0"/>
              </a:spcAft>
              <a:buNone/>
            </a:pPr>
            <a:r>
              <a:rPr lang="en-US" sz="2200"/>
              <a:t>     [ NOT DEFERRABLE | [ DEFERRABLE ] [ INITIALLY IMMEDIATE | INITIALLY DEFERRED ] ]</a:t>
            </a:r>
            <a:endParaRPr sz="2200"/>
          </a:p>
          <a:p>
            <a:pPr indent="0" lvl="0" marL="0" rtl="0" algn="l">
              <a:lnSpc>
                <a:spcPct val="80000"/>
              </a:lnSpc>
              <a:spcBef>
                <a:spcPts val="1000"/>
              </a:spcBef>
              <a:spcAft>
                <a:spcPts val="0"/>
              </a:spcAft>
              <a:buNone/>
            </a:pPr>
            <a:r>
              <a:rPr lang="en-US" sz="2200"/>
              <a:t>     [ REFERENCING { { OLD | NEW } TABLE [ AS ] transition_relation_name } [ ... ] ]</a:t>
            </a:r>
            <a:endParaRPr sz="2200"/>
          </a:p>
          <a:p>
            <a:pPr indent="0" lvl="0" marL="0" rtl="0" algn="l">
              <a:lnSpc>
                <a:spcPct val="80000"/>
              </a:lnSpc>
              <a:spcBef>
                <a:spcPts val="1000"/>
              </a:spcBef>
              <a:spcAft>
                <a:spcPts val="0"/>
              </a:spcAft>
              <a:buNone/>
            </a:pPr>
            <a:r>
              <a:rPr lang="en-US" sz="2200"/>
              <a:t>     [ FOR [ EACH ] { ROW | STATEMENT } ]</a:t>
            </a:r>
            <a:endParaRPr sz="2200"/>
          </a:p>
          <a:p>
            <a:pPr indent="0" lvl="0" marL="0" rtl="0" algn="l">
              <a:lnSpc>
                <a:spcPct val="80000"/>
              </a:lnSpc>
              <a:spcBef>
                <a:spcPts val="1000"/>
              </a:spcBef>
              <a:spcAft>
                <a:spcPts val="0"/>
              </a:spcAft>
              <a:buNone/>
            </a:pPr>
            <a:r>
              <a:rPr lang="en-US" sz="2200"/>
              <a:t>     [WHEN (condition)]</a:t>
            </a:r>
            <a:endParaRPr sz="2200"/>
          </a:p>
          <a:p>
            <a:pPr indent="0" lvl="0" marL="0" rtl="0" algn="l">
              <a:lnSpc>
                <a:spcPct val="80000"/>
              </a:lnSpc>
              <a:spcBef>
                <a:spcPts val="1000"/>
              </a:spcBef>
              <a:spcAft>
                <a:spcPts val="0"/>
              </a:spcAft>
              <a:buNone/>
            </a:pPr>
            <a:r>
              <a:rPr lang="en-US" sz="2200"/>
              <a:t>     EXECUTE { FUNCTION | PROCEDURE } function_name ( arguments )</a:t>
            </a:r>
            <a:endParaRPr sz="2200"/>
          </a:p>
        </p:txBody>
      </p:sp>
      <p:sp>
        <p:nvSpPr>
          <p:cNvPr id="287" name="Google Shape;287;g1f507aee1f6_0_153"/>
          <p:cNvSpPr txBox="1"/>
          <p:nvPr>
            <p:ph idx="12" type="sldNum"/>
          </p:nvPr>
        </p:nvSpPr>
        <p:spPr>
          <a:xfrm>
            <a:off x="8590663" y="6041362"/>
            <a:ext cx="683400" cy="365100"/>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None/>
            </a:pPr>
            <a:fld id="{00000000-1234-1234-1234-123412341234}" type="slidenum">
              <a:rPr lang="en-US" sz="1300">
                <a:solidFill>
                  <a:schemeClr val="dk1"/>
                </a:solidFill>
                <a:latin typeface="Roboto"/>
                <a:ea typeface="Roboto"/>
                <a:cs typeface="Roboto"/>
                <a:sym typeface="Roboto"/>
              </a:rPr>
              <a:t>‹#›</a:t>
            </a:fld>
            <a:endParaRPr sz="1300">
              <a:solidFill>
                <a:schemeClr val="dk1"/>
              </a:solidFill>
              <a:latin typeface="Roboto"/>
              <a:ea typeface="Roboto"/>
              <a:cs typeface="Roboto"/>
              <a:sym typeface="Roboto"/>
            </a:endParaRPr>
          </a:p>
        </p:txBody>
      </p:sp>
      <p:sp>
        <p:nvSpPr>
          <p:cNvPr id="288" name="Google Shape;288;g1f507aee1f6_0_153"/>
          <p:cNvSpPr txBox="1"/>
          <p:nvPr/>
        </p:nvSpPr>
        <p:spPr>
          <a:xfrm>
            <a:off x="7335300" y="2239500"/>
            <a:ext cx="4387800" cy="2401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400">
                <a:solidFill>
                  <a:schemeClr val="dk1"/>
                </a:solidFill>
              </a:rPr>
              <a:t>Valid events:</a:t>
            </a:r>
            <a:endParaRPr sz="2400">
              <a:solidFill>
                <a:schemeClr val="dk1"/>
              </a:solidFill>
            </a:endParaRPr>
          </a:p>
          <a:p>
            <a:pPr indent="0" lvl="0" marL="0" rtl="0" algn="l">
              <a:spcBef>
                <a:spcPts val="0"/>
              </a:spcBef>
              <a:spcAft>
                <a:spcPts val="0"/>
              </a:spcAft>
              <a:buNone/>
            </a:pPr>
            <a:r>
              <a:rPr lang="en-US" sz="2400">
                <a:solidFill>
                  <a:schemeClr val="dk1"/>
                </a:solidFill>
              </a:rPr>
              <a:t>     INSERT</a:t>
            </a:r>
            <a:endParaRPr sz="2400">
              <a:solidFill>
                <a:schemeClr val="dk1"/>
              </a:solidFill>
            </a:endParaRPr>
          </a:p>
          <a:p>
            <a:pPr indent="0" lvl="0" marL="0" rtl="0" algn="l">
              <a:spcBef>
                <a:spcPts val="0"/>
              </a:spcBef>
              <a:spcAft>
                <a:spcPts val="0"/>
              </a:spcAft>
              <a:buNone/>
            </a:pPr>
            <a:r>
              <a:rPr lang="en-US" sz="2400">
                <a:solidFill>
                  <a:schemeClr val="dk1"/>
                </a:solidFill>
              </a:rPr>
              <a:t>     UPDATE [ OF column_name [, ... ] ]</a:t>
            </a:r>
            <a:endParaRPr sz="2400">
              <a:solidFill>
                <a:schemeClr val="dk1"/>
              </a:solidFill>
            </a:endParaRPr>
          </a:p>
          <a:p>
            <a:pPr indent="0" lvl="0" marL="0" rtl="0" algn="l">
              <a:spcBef>
                <a:spcPts val="0"/>
              </a:spcBef>
              <a:spcAft>
                <a:spcPts val="0"/>
              </a:spcAft>
              <a:buNone/>
            </a:pPr>
            <a:r>
              <a:rPr lang="en-US" sz="2400">
                <a:solidFill>
                  <a:schemeClr val="dk1"/>
                </a:solidFill>
              </a:rPr>
              <a:t>     DELETE</a:t>
            </a:r>
            <a:endParaRPr sz="2400">
              <a:solidFill>
                <a:schemeClr val="dk1"/>
              </a:solidFill>
            </a:endParaRPr>
          </a:p>
          <a:p>
            <a:pPr indent="0" lvl="0" marL="0" rtl="0" algn="l">
              <a:spcBef>
                <a:spcPts val="0"/>
              </a:spcBef>
              <a:spcAft>
                <a:spcPts val="0"/>
              </a:spcAft>
              <a:buNone/>
            </a:pPr>
            <a:r>
              <a:rPr lang="en-US" sz="2400">
                <a:solidFill>
                  <a:schemeClr val="dk1"/>
                </a:solidFill>
              </a:rPr>
              <a:t>     TRUNCATE</a:t>
            </a:r>
            <a:endParaRPr sz="2400">
              <a:solidFill>
                <a:schemeClr val="dk1"/>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25"/>
          <p:cNvSpPr txBox="1"/>
          <p:nvPr>
            <p:ph type="title"/>
          </p:nvPr>
        </p:nvSpPr>
        <p:spPr>
          <a:xfrm>
            <a:off x="677334" y="609600"/>
            <a:ext cx="8596800" cy="1320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Triggers: work conditions</a:t>
            </a:r>
            <a:endParaRPr/>
          </a:p>
        </p:txBody>
      </p:sp>
      <p:sp>
        <p:nvSpPr>
          <p:cNvPr id="294" name="Google Shape;294;p25"/>
          <p:cNvSpPr txBox="1"/>
          <p:nvPr>
            <p:ph idx="12" type="sldNum"/>
          </p:nvPr>
        </p:nvSpPr>
        <p:spPr>
          <a:xfrm>
            <a:off x="8590663" y="6041362"/>
            <a:ext cx="683400" cy="365100"/>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Clr>
                <a:srgbClr val="000000"/>
              </a:buClr>
              <a:buFont typeface="Arial"/>
              <a:buNone/>
            </a:pPr>
            <a:fld id="{00000000-1234-1234-1234-123412341234}" type="slidenum">
              <a:rPr lang="en-US" sz="1300">
                <a:solidFill>
                  <a:schemeClr val="dk1"/>
                </a:solidFill>
                <a:latin typeface="Roboto"/>
                <a:ea typeface="Roboto"/>
                <a:cs typeface="Roboto"/>
                <a:sym typeface="Roboto"/>
              </a:rPr>
              <a:t>‹#›</a:t>
            </a:fld>
            <a:endParaRPr sz="1300">
              <a:solidFill>
                <a:schemeClr val="dk1"/>
              </a:solidFill>
              <a:latin typeface="Roboto"/>
              <a:ea typeface="Roboto"/>
              <a:cs typeface="Roboto"/>
              <a:sym typeface="Roboto"/>
            </a:endParaRPr>
          </a:p>
        </p:txBody>
      </p:sp>
      <p:sp>
        <p:nvSpPr>
          <p:cNvPr id="295" name="Google Shape;295;p25"/>
          <p:cNvSpPr txBox="1"/>
          <p:nvPr>
            <p:ph idx="1" type="body"/>
          </p:nvPr>
        </p:nvSpPr>
        <p:spPr>
          <a:xfrm>
            <a:off x="677323" y="2160600"/>
            <a:ext cx="10359000" cy="3880800"/>
          </a:xfrm>
          <a:prstGeom prst="rect">
            <a:avLst/>
          </a:prstGeom>
          <a:noFill/>
          <a:ln>
            <a:noFill/>
          </a:ln>
        </p:spPr>
        <p:txBody>
          <a:bodyPr anchorCtr="0" anchor="t" bIns="45700" lIns="91425" spcFirstLastPara="1" rIns="91425" wrap="square" tIns="45700">
            <a:normAutofit/>
          </a:bodyPr>
          <a:lstStyle/>
          <a:p>
            <a:pPr indent="-429260" lvl="0" marL="342900" rtl="0" algn="l">
              <a:lnSpc>
                <a:spcPct val="90000"/>
              </a:lnSpc>
              <a:spcBef>
                <a:spcPts val="1000"/>
              </a:spcBef>
              <a:spcAft>
                <a:spcPts val="0"/>
              </a:spcAft>
              <a:buSzPts val="2800"/>
              <a:buChar char="●"/>
            </a:pPr>
            <a:r>
              <a:rPr lang="en-US"/>
              <a:t>The trigger function must return either NULL or a record/row corresponding to the structure of the table for which the trigger was fired</a:t>
            </a:r>
            <a:endParaRPr/>
          </a:p>
          <a:p>
            <a:pPr indent="-429260" lvl="0" marL="342900" rtl="0" algn="l">
              <a:lnSpc>
                <a:spcPct val="90000"/>
              </a:lnSpc>
              <a:spcBef>
                <a:spcPts val="1000"/>
              </a:spcBef>
              <a:spcAft>
                <a:spcPts val="0"/>
              </a:spcAft>
              <a:buSzPts val="2800"/>
              <a:buChar char="●"/>
            </a:pPr>
            <a:r>
              <a:rPr lang="en-US"/>
              <a:t>The FOR EACH ROW and FOR EACH STATEMENT clauses determine whether the trigger function will fire once per row or per SQL statement. If nothing is specified, FOR EACH STATEMENT is implied. For constraint triggers, you can only specify FOR EACH ROW</a:t>
            </a:r>
            <a:endParaRPr/>
          </a:p>
          <a:p>
            <a:pPr indent="0" lvl="0" marL="0" rtl="0" algn="l">
              <a:lnSpc>
                <a:spcPct val="90000"/>
              </a:lnSpc>
              <a:spcBef>
                <a:spcPts val="1000"/>
              </a:spcBef>
              <a:spcAft>
                <a:spcPts val="0"/>
              </a:spcAft>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26"/>
          <p:cNvSpPr txBox="1"/>
          <p:nvPr>
            <p:ph type="title"/>
          </p:nvPr>
        </p:nvSpPr>
        <p:spPr>
          <a:xfrm>
            <a:off x="677334" y="609600"/>
            <a:ext cx="8596800" cy="1320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Triggers: work conditions</a:t>
            </a:r>
            <a:endParaRPr/>
          </a:p>
          <a:p>
            <a:pPr indent="0" lvl="0" marL="0" rtl="0" algn="l">
              <a:lnSpc>
                <a:spcPct val="90000"/>
              </a:lnSpc>
              <a:spcBef>
                <a:spcPts val="0"/>
              </a:spcBef>
              <a:spcAft>
                <a:spcPts val="0"/>
              </a:spcAft>
              <a:buClr>
                <a:schemeClr val="dk1"/>
              </a:buClr>
              <a:buSzPts val="4400"/>
              <a:buFont typeface="Calibri"/>
              <a:buNone/>
            </a:pPr>
            <a:r>
              <a:t/>
            </a:r>
            <a:endParaRPr/>
          </a:p>
        </p:txBody>
      </p:sp>
      <p:graphicFrame>
        <p:nvGraphicFramePr>
          <p:cNvPr id="301" name="Google Shape;301;p26"/>
          <p:cNvGraphicFramePr/>
          <p:nvPr/>
        </p:nvGraphicFramePr>
        <p:xfrm>
          <a:off x="1055925" y="1825625"/>
          <a:ext cx="3000000" cy="3000000"/>
        </p:xfrm>
        <a:graphic>
          <a:graphicData uri="http://schemas.openxmlformats.org/drawingml/2006/table">
            <a:tbl>
              <a:tblPr bandRow="1" firstRow="1">
                <a:noFill/>
                <a:tableStyleId>{7B23AE25-66BB-4B86-BA78-F1052B39A080}</a:tableStyleId>
              </a:tblPr>
              <a:tblGrid>
                <a:gridCol w="1640000"/>
                <a:gridCol w="3029300"/>
                <a:gridCol w="2793925"/>
                <a:gridCol w="2776000"/>
              </a:tblGrid>
              <a:tr h="370850">
                <a:tc>
                  <a:txBody>
                    <a:bodyPr/>
                    <a:lstStyle/>
                    <a:p>
                      <a:pPr indent="0" lvl="0" marL="0" marR="0" rtl="0" algn="ctr">
                        <a:spcBef>
                          <a:spcPts val="0"/>
                        </a:spcBef>
                        <a:spcAft>
                          <a:spcPts val="0"/>
                        </a:spcAft>
                        <a:buNone/>
                      </a:pPr>
                      <a:r>
                        <a:rPr lang="en-US" sz="1800"/>
                        <a:t>When</a:t>
                      </a:r>
                      <a:endParaRPr sz="1800"/>
                    </a:p>
                  </a:txBody>
                  <a:tcPr marT="45725" marB="45725" marR="91450" marL="91450"/>
                </a:tc>
                <a:tc>
                  <a:txBody>
                    <a:bodyPr/>
                    <a:lstStyle/>
                    <a:p>
                      <a:pPr indent="0" lvl="0" marL="0" marR="0" rtl="0" algn="ctr">
                        <a:spcBef>
                          <a:spcPts val="0"/>
                        </a:spcBef>
                        <a:spcAft>
                          <a:spcPts val="0"/>
                        </a:spcAft>
                        <a:buNone/>
                      </a:pPr>
                      <a:r>
                        <a:rPr lang="en-US" sz="1800"/>
                        <a:t>Event</a:t>
                      </a:r>
                      <a:endParaRPr sz="1800"/>
                    </a:p>
                  </a:txBody>
                  <a:tcPr marT="45725" marB="45725" marR="91450" marL="91450"/>
                </a:tc>
                <a:tc>
                  <a:txBody>
                    <a:bodyPr/>
                    <a:lstStyle/>
                    <a:p>
                      <a:pPr indent="0" lvl="0" marL="0" marR="0" rtl="0" algn="ctr">
                        <a:spcBef>
                          <a:spcPts val="0"/>
                        </a:spcBef>
                        <a:spcAft>
                          <a:spcPts val="0"/>
                        </a:spcAft>
                        <a:buNone/>
                      </a:pPr>
                      <a:r>
                        <a:rPr lang="en-US" sz="1800"/>
                        <a:t>Row level</a:t>
                      </a:r>
                      <a:endParaRPr sz="1800"/>
                    </a:p>
                  </a:txBody>
                  <a:tcPr marT="45725" marB="45725" marR="91450" marL="91450"/>
                </a:tc>
                <a:tc>
                  <a:txBody>
                    <a:bodyPr/>
                    <a:lstStyle/>
                    <a:p>
                      <a:pPr indent="0" lvl="0" marL="0" marR="0" rtl="0" algn="ctr">
                        <a:spcBef>
                          <a:spcPts val="0"/>
                        </a:spcBef>
                        <a:spcAft>
                          <a:spcPts val="0"/>
                        </a:spcAft>
                        <a:buNone/>
                      </a:pPr>
                      <a:r>
                        <a:rPr lang="en-US" sz="1800"/>
                        <a:t>Operator level</a:t>
                      </a:r>
                      <a:endParaRPr sz="1800"/>
                    </a:p>
                  </a:txBody>
                  <a:tcPr marT="45725" marB="45725" marR="91450" marL="91450"/>
                </a:tc>
              </a:tr>
              <a:tr h="370850">
                <a:tc rowSpan="2">
                  <a:txBody>
                    <a:bodyPr/>
                    <a:lstStyle/>
                    <a:p>
                      <a:pPr indent="0" lvl="0" marL="0" marR="0" rtl="0" algn="ctr">
                        <a:spcBef>
                          <a:spcPts val="0"/>
                        </a:spcBef>
                        <a:spcAft>
                          <a:spcPts val="0"/>
                        </a:spcAft>
                        <a:buNone/>
                      </a:pPr>
                      <a:r>
                        <a:rPr b="0" i="0" lang="en-US" sz="1800">
                          <a:solidFill>
                            <a:srgbClr val="000000"/>
                          </a:solidFill>
                          <a:latin typeface="Calibri"/>
                          <a:ea typeface="Calibri"/>
                          <a:cs typeface="Calibri"/>
                          <a:sym typeface="Calibri"/>
                        </a:rPr>
                        <a:t>BEFORE</a:t>
                      </a:r>
                      <a:endParaRPr sz="1800">
                        <a:solidFill>
                          <a:srgbClr val="000000"/>
                        </a:solidFill>
                      </a:endParaRPr>
                    </a:p>
                  </a:txBody>
                  <a:tcPr marT="45725" marB="45725" marR="91450" marL="91450"/>
                </a:tc>
                <a:tc>
                  <a:txBody>
                    <a:bodyPr/>
                    <a:lstStyle/>
                    <a:p>
                      <a:pPr indent="0" lvl="0" marL="0" marR="0" rtl="0" algn="ctr">
                        <a:spcBef>
                          <a:spcPts val="0"/>
                        </a:spcBef>
                        <a:spcAft>
                          <a:spcPts val="0"/>
                        </a:spcAft>
                        <a:buNone/>
                      </a:pPr>
                      <a:r>
                        <a:rPr lang="en-US" sz="1800">
                          <a:solidFill>
                            <a:srgbClr val="000000"/>
                          </a:solidFill>
                        </a:rPr>
                        <a:t>INSERT</a:t>
                      </a:r>
                      <a:r>
                        <a:rPr b="0" i="0" lang="en-US" sz="1800">
                          <a:solidFill>
                            <a:srgbClr val="000000"/>
                          </a:solidFill>
                          <a:latin typeface="Calibri"/>
                          <a:ea typeface="Calibri"/>
                          <a:cs typeface="Calibri"/>
                          <a:sym typeface="Calibri"/>
                        </a:rPr>
                        <a:t>/</a:t>
                      </a:r>
                      <a:r>
                        <a:rPr lang="en-US" sz="1800">
                          <a:solidFill>
                            <a:srgbClr val="000000"/>
                          </a:solidFill>
                        </a:rPr>
                        <a:t>UPDATE</a:t>
                      </a:r>
                      <a:r>
                        <a:rPr b="0" i="0" lang="en-US" sz="1800">
                          <a:solidFill>
                            <a:srgbClr val="000000"/>
                          </a:solidFill>
                          <a:latin typeface="Calibri"/>
                          <a:ea typeface="Calibri"/>
                          <a:cs typeface="Calibri"/>
                          <a:sym typeface="Calibri"/>
                        </a:rPr>
                        <a:t>/</a:t>
                      </a:r>
                      <a:r>
                        <a:rPr lang="en-US" sz="1800">
                          <a:solidFill>
                            <a:srgbClr val="000000"/>
                          </a:solidFill>
                        </a:rPr>
                        <a:t>DELETE</a:t>
                      </a:r>
                      <a:endParaRPr sz="1800">
                        <a:solidFill>
                          <a:srgbClr val="000000"/>
                        </a:solidFill>
                      </a:endParaRPr>
                    </a:p>
                  </a:txBody>
                  <a:tcPr marT="45725" marB="45725" marR="91450" marL="91450"/>
                </a:tc>
                <a:tc>
                  <a:txBody>
                    <a:bodyPr/>
                    <a:lstStyle/>
                    <a:p>
                      <a:pPr indent="0" lvl="0" marL="0" marR="0" rtl="0" algn="ctr">
                        <a:spcBef>
                          <a:spcPts val="0"/>
                        </a:spcBef>
                        <a:spcAft>
                          <a:spcPts val="0"/>
                        </a:spcAft>
                        <a:buNone/>
                      </a:pPr>
                      <a:r>
                        <a:rPr lang="en-US" sz="1800">
                          <a:solidFill>
                            <a:srgbClr val="000000"/>
                          </a:solidFill>
                        </a:rPr>
                        <a:t>Tables and third-party tables</a:t>
                      </a:r>
                      <a:endParaRPr sz="1800">
                        <a:solidFill>
                          <a:srgbClr val="000000"/>
                        </a:solidFill>
                      </a:endParaRPr>
                    </a:p>
                  </a:txBody>
                  <a:tcPr marT="45725" marB="45725" marR="91450" marL="91450"/>
                </a:tc>
                <a:tc>
                  <a:txBody>
                    <a:bodyPr/>
                    <a:lstStyle/>
                    <a:p>
                      <a:pPr indent="0" lvl="0" marL="0" marR="0" rtl="0" algn="ctr">
                        <a:spcBef>
                          <a:spcPts val="0"/>
                        </a:spcBef>
                        <a:spcAft>
                          <a:spcPts val="0"/>
                        </a:spcAft>
                        <a:buNone/>
                      </a:pPr>
                      <a:r>
                        <a:rPr lang="en-US" sz="1800">
                          <a:solidFill>
                            <a:srgbClr val="000000"/>
                          </a:solidFill>
                        </a:rPr>
                        <a:t>Tables, views, and third-party tables</a:t>
                      </a:r>
                      <a:endParaRPr sz="1800">
                        <a:solidFill>
                          <a:srgbClr val="000000"/>
                        </a:solidFill>
                      </a:endParaRPr>
                    </a:p>
                  </a:txBody>
                  <a:tcPr marT="45725" marB="45725" marR="91450" marL="91450"/>
                </a:tc>
              </a:tr>
              <a:tr h="370850">
                <a:tc vMerge="1"/>
                <a:tc>
                  <a:txBody>
                    <a:bodyPr/>
                    <a:lstStyle/>
                    <a:p>
                      <a:pPr indent="0" lvl="0" marL="0" marR="0" rtl="0" algn="ctr">
                        <a:spcBef>
                          <a:spcPts val="0"/>
                        </a:spcBef>
                        <a:spcAft>
                          <a:spcPts val="0"/>
                        </a:spcAft>
                        <a:buNone/>
                      </a:pPr>
                      <a:r>
                        <a:rPr b="0" i="0" lang="en-US" sz="1800">
                          <a:solidFill>
                            <a:srgbClr val="000000"/>
                          </a:solidFill>
                          <a:latin typeface="Calibri"/>
                          <a:ea typeface="Calibri"/>
                          <a:cs typeface="Calibri"/>
                          <a:sym typeface="Calibri"/>
                        </a:rPr>
                        <a:t>TRUNCATE</a:t>
                      </a:r>
                      <a:endParaRPr sz="1800">
                        <a:solidFill>
                          <a:srgbClr val="000000"/>
                        </a:solidFill>
                      </a:endParaRPr>
                    </a:p>
                  </a:txBody>
                  <a:tcPr marT="45725" marB="45725" marR="91450" marL="91450"/>
                </a:tc>
                <a:tc>
                  <a:txBody>
                    <a:bodyPr/>
                    <a:lstStyle/>
                    <a:p>
                      <a:pPr indent="0" lvl="0" marL="0" marR="0" rtl="0" algn="ctr">
                        <a:spcBef>
                          <a:spcPts val="0"/>
                        </a:spcBef>
                        <a:spcAft>
                          <a:spcPts val="0"/>
                        </a:spcAft>
                        <a:buNone/>
                      </a:pPr>
                      <a:r>
                        <a:rPr b="0" i="0" lang="en-US" sz="1800">
                          <a:solidFill>
                            <a:srgbClr val="000000"/>
                          </a:solidFill>
                          <a:latin typeface="Calibri"/>
                          <a:ea typeface="Calibri"/>
                          <a:cs typeface="Calibri"/>
                          <a:sym typeface="Calibri"/>
                        </a:rPr>
                        <a:t>—</a:t>
                      </a:r>
                      <a:endParaRPr sz="1800">
                        <a:solidFill>
                          <a:srgbClr val="000000"/>
                        </a:solidFill>
                      </a:endParaRPr>
                    </a:p>
                  </a:txBody>
                  <a:tcPr marT="45725" marB="45725" marR="91450" marL="91450"/>
                </a:tc>
                <a:tc>
                  <a:txBody>
                    <a:bodyPr/>
                    <a:lstStyle/>
                    <a:p>
                      <a:pPr indent="0" lvl="0" marL="0" marR="0" rtl="0" algn="ctr">
                        <a:spcBef>
                          <a:spcPts val="0"/>
                        </a:spcBef>
                        <a:spcAft>
                          <a:spcPts val="0"/>
                        </a:spcAft>
                        <a:buNone/>
                      </a:pPr>
                      <a:r>
                        <a:rPr lang="en-US" sz="1800">
                          <a:solidFill>
                            <a:srgbClr val="000000"/>
                          </a:solidFill>
                        </a:rPr>
                        <a:t>Tables and third-party tables</a:t>
                      </a:r>
                      <a:endParaRPr sz="1800">
                        <a:solidFill>
                          <a:srgbClr val="000000"/>
                        </a:solidFill>
                      </a:endParaRPr>
                    </a:p>
                  </a:txBody>
                  <a:tcPr marT="45725" marB="45725" marR="91450" marL="91450"/>
                </a:tc>
              </a:tr>
              <a:tr h="370850">
                <a:tc rowSpan="2">
                  <a:txBody>
                    <a:bodyPr/>
                    <a:lstStyle/>
                    <a:p>
                      <a:pPr indent="0" lvl="0" marL="0" marR="0" rtl="0" algn="ctr">
                        <a:spcBef>
                          <a:spcPts val="0"/>
                        </a:spcBef>
                        <a:spcAft>
                          <a:spcPts val="0"/>
                        </a:spcAft>
                        <a:buNone/>
                      </a:pPr>
                      <a:r>
                        <a:rPr b="0" i="0" lang="en-US" sz="1800">
                          <a:solidFill>
                            <a:srgbClr val="000000"/>
                          </a:solidFill>
                          <a:latin typeface="Calibri"/>
                          <a:ea typeface="Calibri"/>
                          <a:cs typeface="Calibri"/>
                          <a:sym typeface="Calibri"/>
                        </a:rPr>
                        <a:t>AFTER</a:t>
                      </a:r>
                      <a:endParaRPr sz="1800">
                        <a:solidFill>
                          <a:srgbClr val="000000"/>
                        </a:solidFill>
                      </a:endParaRPr>
                    </a:p>
                  </a:txBody>
                  <a:tcPr marT="45725" marB="45725" marR="91450" marL="91450"/>
                </a:tc>
                <a:tc>
                  <a:txBody>
                    <a:bodyPr/>
                    <a:lstStyle/>
                    <a:p>
                      <a:pPr indent="0" lvl="0" marL="0" marR="0" rtl="0" algn="ctr">
                        <a:spcBef>
                          <a:spcPts val="0"/>
                        </a:spcBef>
                        <a:spcAft>
                          <a:spcPts val="0"/>
                        </a:spcAft>
                        <a:buNone/>
                      </a:pPr>
                      <a:r>
                        <a:rPr lang="en-US" sz="1800">
                          <a:solidFill>
                            <a:srgbClr val="000000"/>
                          </a:solidFill>
                        </a:rPr>
                        <a:t>INSERT</a:t>
                      </a:r>
                      <a:r>
                        <a:rPr b="0" i="0" lang="en-US" sz="1800">
                          <a:solidFill>
                            <a:srgbClr val="000000"/>
                          </a:solidFill>
                          <a:latin typeface="Calibri"/>
                          <a:ea typeface="Calibri"/>
                          <a:cs typeface="Calibri"/>
                          <a:sym typeface="Calibri"/>
                        </a:rPr>
                        <a:t>/</a:t>
                      </a:r>
                      <a:r>
                        <a:rPr lang="en-US" sz="1800">
                          <a:solidFill>
                            <a:srgbClr val="000000"/>
                          </a:solidFill>
                        </a:rPr>
                        <a:t>UPDATE</a:t>
                      </a:r>
                      <a:r>
                        <a:rPr b="0" i="0" lang="en-US" sz="1800">
                          <a:solidFill>
                            <a:srgbClr val="000000"/>
                          </a:solidFill>
                          <a:latin typeface="Calibri"/>
                          <a:ea typeface="Calibri"/>
                          <a:cs typeface="Calibri"/>
                          <a:sym typeface="Calibri"/>
                        </a:rPr>
                        <a:t>/</a:t>
                      </a:r>
                      <a:r>
                        <a:rPr lang="en-US" sz="1800">
                          <a:solidFill>
                            <a:srgbClr val="000000"/>
                          </a:solidFill>
                        </a:rPr>
                        <a:t>DELETE</a:t>
                      </a:r>
                      <a:endParaRPr sz="1800">
                        <a:solidFill>
                          <a:srgbClr val="000000"/>
                        </a:solidFill>
                      </a:endParaRPr>
                    </a:p>
                  </a:txBody>
                  <a:tcPr marT="45725" marB="45725" marR="91450" marL="91450"/>
                </a:tc>
                <a:tc>
                  <a:txBody>
                    <a:bodyPr/>
                    <a:lstStyle/>
                    <a:p>
                      <a:pPr indent="0" lvl="0" marL="0" marR="0" rtl="0" algn="ctr">
                        <a:spcBef>
                          <a:spcPts val="0"/>
                        </a:spcBef>
                        <a:spcAft>
                          <a:spcPts val="0"/>
                        </a:spcAft>
                        <a:buNone/>
                      </a:pPr>
                      <a:r>
                        <a:rPr lang="en-US" sz="1800">
                          <a:solidFill>
                            <a:srgbClr val="000000"/>
                          </a:solidFill>
                        </a:rPr>
                        <a:t>Tables and third-party tables</a:t>
                      </a:r>
                      <a:endParaRPr sz="1800">
                        <a:solidFill>
                          <a:srgbClr val="000000"/>
                        </a:solidFill>
                      </a:endParaRPr>
                    </a:p>
                  </a:txBody>
                  <a:tcPr marT="45725" marB="45725" marR="91450" marL="91450"/>
                </a:tc>
                <a:tc>
                  <a:txBody>
                    <a:bodyPr/>
                    <a:lstStyle/>
                    <a:p>
                      <a:pPr indent="0" lvl="0" marL="0" rtl="0" algn="ctr">
                        <a:spcBef>
                          <a:spcPts val="0"/>
                        </a:spcBef>
                        <a:spcAft>
                          <a:spcPts val="0"/>
                        </a:spcAft>
                        <a:buNone/>
                      </a:pPr>
                      <a:r>
                        <a:rPr lang="en-US" sz="1800">
                          <a:solidFill>
                            <a:srgbClr val="000000"/>
                          </a:solidFill>
                        </a:rPr>
                        <a:t>Tables, views, and third-party tables</a:t>
                      </a:r>
                      <a:endParaRPr sz="1800">
                        <a:solidFill>
                          <a:srgbClr val="000000"/>
                        </a:solidFill>
                      </a:endParaRPr>
                    </a:p>
                  </a:txBody>
                  <a:tcPr marT="45725" marB="45725" marR="91450" marL="91450"/>
                </a:tc>
              </a:tr>
              <a:tr h="370850">
                <a:tc vMerge="1"/>
                <a:tc>
                  <a:txBody>
                    <a:bodyPr/>
                    <a:lstStyle/>
                    <a:p>
                      <a:pPr indent="0" lvl="0" marL="0" marR="0" rtl="0" algn="ctr">
                        <a:spcBef>
                          <a:spcPts val="0"/>
                        </a:spcBef>
                        <a:spcAft>
                          <a:spcPts val="0"/>
                        </a:spcAft>
                        <a:buNone/>
                      </a:pPr>
                      <a:r>
                        <a:rPr b="0" i="0" lang="en-US" sz="1800">
                          <a:solidFill>
                            <a:srgbClr val="000000"/>
                          </a:solidFill>
                          <a:latin typeface="Calibri"/>
                          <a:ea typeface="Calibri"/>
                          <a:cs typeface="Calibri"/>
                          <a:sym typeface="Calibri"/>
                        </a:rPr>
                        <a:t>TRUNCATE</a:t>
                      </a:r>
                      <a:endParaRPr sz="1800">
                        <a:solidFill>
                          <a:srgbClr val="000000"/>
                        </a:solidFill>
                      </a:endParaRPr>
                    </a:p>
                  </a:txBody>
                  <a:tcPr marT="45725" marB="45725" marR="91450" marL="91450"/>
                </a:tc>
                <a:tc>
                  <a:txBody>
                    <a:bodyPr/>
                    <a:lstStyle/>
                    <a:p>
                      <a:pPr indent="0" lvl="0" marL="0" marR="0" rtl="0" algn="ctr">
                        <a:spcBef>
                          <a:spcPts val="0"/>
                        </a:spcBef>
                        <a:spcAft>
                          <a:spcPts val="0"/>
                        </a:spcAft>
                        <a:buNone/>
                      </a:pPr>
                      <a:r>
                        <a:rPr b="0" i="0" lang="en-US" sz="1800">
                          <a:solidFill>
                            <a:srgbClr val="000000"/>
                          </a:solidFill>
                          <a:latin typeface="Calibri"/>
                          <a:ea typeface="Calibri"/>
                          <a:cs typeface="Calibri"/>
                          <a:sym typeface="Calibri"/>
                        </a:rPr>
                        <a:t>—</a:t>
                      </a:r>
                      <a:endParaRPr sz="1800">
                        <a:solidFill>
                          <a:srgbClr val="000000"/>
                        </a:solidFill>
                      </a:endParaRPr>
                    </a:p>
                  </a:txBody>
                  <a:tcPr marT="45725" marB="45725" marR="91450" marL="91450"/>
                </a:tc>
                <a:tc>
                  <a:txBody>
                    <a:bodyPr/>
                    <a:lstStyle/>
                    <a:p>
                      <a:pPr indent="0" lvl="0" marL="0" marR="0" rtl="0" algn="ctr">
                        <a:spcBef>
                          <a:spcPts val="0"/>
                        </a:spcBef>
                        <a:spcAft>
                          <a:spcPts val="0"/>
                        </a:spcAft>
                        <a:buNone/>
                      </a:pPr>
                      <a:r>
                        <a:rPr lang="en-US" sz="1800">
                          <a:solidFill>
                            <a:srgbClr val="000000"/>
                          </a:solidFill>
                        </a:rPr>
                        <a:t>Tables and third-party tables</a:t>
                      </a:r>
                      <a:endParaRPr sz="1800">
                        <a:solidFill>
                          <a:srgbClr val="000000"/>
                        </a:solidFill>
                      </a:endParaRPr>
                    </a:p>
                  </a:txBody>
                  <a:tcPr marT="45725" marB="45725" marR="91450" marL="91450"/>
                </a:tc>
              </a:tr>
              <a:tr h="370850">
                <a:tc>
                  <a:txBody>
                    <a:bodyPr/>
                    <a:lstStyle/>
                    <a:p>
                      <a:pPr indent="0" lvl="0" marL="0" marR="0" rtl="0" algn="ctr">
                        <a:spcBef>
                          <a:spcPts val="0"/>
                        </a:spcBef>
                        <a:spcAft>
                          <a:spcPts val="0"/>
                        </a:spcAft>
                        <a:buNone/>
                      </a:pPr>
                      <a:r>
                        <a:rPr lang="en-US" sz="1800">
                          <a:solidFill>
                            <a:srgbClr val="000000"/>
                          </a:solidFill>
                        </a:rPr>
                        <a:t>INSTEAD OF</a:t>
                      </a:r>
                      <a:endParaRPr>
                        <a:solidFill>
                          <a:srgbClr val="000000"/>
                        </a:solidFill>
                      </a:endParaRPr>
                    </a:p>
                  </a:txBody>
                  <a:tcPr marT="45725" marB="45725" marR="91450" marL="91450" anchor="ctr"/>
                </a:tc>
                <a:tc>
                  <a:txBody>
                    <a:bodyPr/>
                    <a:lstStyle/>
                    <a:p>
                      <a:pPr indent="0" lvl="0" marL="0" marR="0" rtl="0" algn="ctr">
                        <a:spcBef>
                          <a:spcPts val="0"/>
                        </a:spcBef>
                        <a:spcAft>
                          <a:spcPts val="0"/>
                        </a:spcAft>
                        <a:buNone/>
                      </a:pPr>
                      <a:r>
                        <a:rPr lang="en-US" sz="1800">
                          <a:solidFill>
                            <a:srgbClr val="000000"/>
                          </a:solidFill>
                        </a:rPr>
                        <a:t>INSERT</a:t>
                      </a:r>
                      <a:r>
                        <a:rPr b="0" i="0" lang="en-US" sz="1800">
                          <a:solidFill>
                            <a:srgbClr val="000000"/>
                          </a:solidFill>
                          <a:latin typeface="Calibri"/>
                          <a:ea typeface="Calibri"/>
                          <a:cs typeface="Calibri"/>
                          <a:sym typeface="Calibri"/>
                        </a:rPr>
                        <a:t>/</a:t>
                      </a:r>
                      <a:r>
                        <a:rPr lang="en-US" sz="1800">
                          <a:solidFill>
                            <a:srgbClr val="000000"/>
                          </a:solidFill>
                        </a:rPr>
                        <a:t>UPDATE</a:t>
                      </a:r>
                      <a:r>
                        <a:rPr b="0" i="0" lang="en-US" sz="1800">
                          <a:solidFill>
                            <a:srgbClr val="000000"/>
                          </a:solidFill>
                          <a:latin typeface="Calibri"/>
                          <a:ea typeface="Calibri"/>
                          <a:cs typeface="Calibri"/>
                          <a:sym typeface="Calibri"/>
                        </a:rPr>
                        <a:t>/</a:t>
                      </a:r>
                      <a:r>
                        <a:rPr lang="en-US" sz="1800">
                          <a:solidFill>
                            <a:srgbClr val="000000"/>
                          </a:solidFill>
                        </a:rPr>
                        <a:t>DELETE</a:t>
                      </a:r>
                      <a:endParaRPr sz="1800">
                        <a:solidFill>
                          <a:srgbClr val="000000"/>
                        </a:solidFill>
                      </a:endParaRPr>
                    </a:p>
                  </a:txBody>
                  <a:tcPr marT="45725" marB="45725" marR="91450" marL="91450"/>
                </a:tc>
                <a:tc>
                  <a:txBody>
                    <a:bodyPr/>
                    <a:lstStyle/>
                    <a:p>
                      <a:pPr indent="0" lvl="0" marL="0" marR="0" rtl="0" algn="ctr">
                        <a:spcBef>
                          <a:spcPts val="0"/>
                        </a:spcBef>
                        <a:spcAft>
                          <a:spcPts val="0"/>
                        </a:spcAft>
                        <a:buNone/>
                      </a:pPr>
                      <a:r>
                        <a:rPr lang="en-US" sz="1800">
                          <a:solidFill>
                            <a:srgbClr val="000000"/>
                          </a:solidFill>
                        </a:rPr>
                        <a:t>Views</a:t>
                      </a:r>
                      <a:endParaRPr sz="1800">
                        <a:solidFill>
                          <a:srgbClr val="000000"/>
                        </a:solidFill>
                      </a:endParaRPr>
                    </a:p>
                  </a:txBody>
                  <a:tcPr marT="45725" marB="45725" marR="91450" marL="91450"/>
                </a:tc>
                <a:tc>
                  <a:txBody>
                    <a:bodyPr/>
                    <a:lstStyle/>
                    <a:p>
                      <a:pPr indent="0" lvl="0" marL="0" marR="0" rtl="0" algn="ctr">
                        <a:lnSpc>
                          <a:spcPct val="100000"/>
                        </a:lnSpc>
                        <a:spcBef>
                          <a:spcPts val="0"/>
                        </a:spcBef>
                        <a:spcAft>
                          <a:spcPts val="0"/>
                        </a:spcAft>
                        <a:buClr>
                          <a:schemeClr val="dk1"/>
                        </a:buClr>
                        <a:buSzPts val="1800"/>
                        <a:buFont typeface="Calibri"/>
                        <a:buNone/>
                      </a:pPr>
                      <a:r>
                        <a:rPr b="0" i="0" lang="en-US" sz="1800">
                          <a:solidFill>
                            <a:srgbClr val="000000"/>
                          </a:solidFill>
                          <a:latin typeface="Calibri"/>
                          <a:ea typeface="Calibri"/>
                          <a:cs typeface="Calibri"/>
                          <a:sym typeface="Calibri"/>
                        </a:rPr>
                        <a:t>—</a:t>
                      </a:r>
                      <a:endParaRPr sz="1800">
                        <a:solidFill>
                          <a:srgbClr val="000000"/>
                        </a:solidFill>
                      </a:endParaRPr>
                    </a:p>
                  </a:txBody>
                  <a:tcPr marT="45725" marB="45725" marR="91450" marL="91450"/>
                </a:tc>
              </a:tr>
              <a:tr h="370850">
                <a:tc>
                  <a:txBody>
                    <a:bodyPr/>
                    <a:lstStyle/>
                    <a:p>
                      <a:pPr indent="0" lvl="0" marL="0" marR="0" rtl="0" algn="ctr">
                        <a:spcBef>
                          <a:spcPts val="0"/>
                        </a:spcBef>
                        <a:spcAft>
                          <a:spcPts val="0"/>
                        </a:spcAft>
                        <a:buNone/>
                      </a:pPr>
                      <a:r>
                        <a:rPr lang="en-US" sz="1800">
                          <a:solidFill>
                            <a:srgbClr val="000000"/>
                          </a:solidFill>
                        </a:rPr>
                        <a:t>INSTEAD OF</a:t>
                      </a:r>
                      <a:endParaRPr>
                        <a:solidFill>
                          <a:srgbClr val="000000"/>
                        </a:solidFill>
                      </a:endParaRPr>
                    </a:p>
                  </a:txBody>
                  <a:tcPr marT="45725" marB="45725" marR="91450" marL="91450" anchor="ctr"/>
                </a:tc>
                <a:tc>
                  <a:txBody>
                    <a:bodyPr/>
                    <a:lstStyle/>
                    <a:p>
                      <a:pPr indent="0" lvl="0" marL="0" marR="0" rtl="0" algn="ctr">
                        <a:spcBef>
                          <a:spcPts val="0"/>
                        </a:spcBef>
                        <a:spcAft>
                          <a:spcPts val="0"/>
                        </a:spcAft>
                        <a:buNone/>
                      </a:pPr>
                      <a:r>
                        <a:rPr b="0" i="0" lang="en-US" sz="1800">
                          <a:solidFill>
                            <a:srgbClr val="000000"/>
                          </a:solidFill>
                          <a:latin typeface="Calibri"/>
                          <a:ea typeface="Calibri"/>
                          <a:cs typeface="Calibri"/>
                          <a:sym typeface="Calibri"/>
                        </a:rPr>
                        <a:t>TRUNCATE</a:t>
                      </a:r>
                      <a:endParaRPr sz="1800">
                        <a:solidFill>
                          <a:srgbClr val="000000"/>
                        </a:solidFill>
                      </a:endParaRPr>
                    </a:p>
                  </a:txBody>
                  <a:tcPr marT="45725" marB="45725" marR="91450" marL="91450"/>
                </a:tc>
                <a:tc>
                  <a:txBody>
                    <a:bodyPr/>
                    <a:lstStyle/>
                    <a:p>
                      <a:pPr indent="0" lvl="0" marL="0" marR="0" rtl="0" algn="ctr">
                        <a:lnSpc>
                          <a:spcPct val="100000"/>
                        </a:lnSpc>
                        <a:spcBef>
                          <a:spcPts val="0"/>
                        </a:spcBef>
                        <a:spcAft>
                          <a:spcPts val="0"/>
                        </a:spcAft>
                        <a:buClr>
                          <a:schemeClr val="dk1"/>
                        </a:buClr>
                        <a:buSzPts val="1800"/>
                        <a:buFont typeface="Calibri"/>
                        <a:buNone/>
                      </a:pPr>
                      <a:r>
                        <a:rPr b="0" i="0" lang="en-US" sz="1800">
                          <a:solidFill>
                            <a:srgbClr val="000000"/>
                          </a:solidFill>
                          <a:latin typeface="Calibri"/>
                          <a:ea typeface="Calibri"/>
                          <a:cs typeface="Calibri"/>
                          <a:sym typeface="Calibri"/>
                        </a:rPr>
                        <a:t>—</a:t>
                      </a:r>
                      <a:endParaRPr sz="1800">
                        <a:solidFill>
                          <a:srgbClr val="000000"/>
                        </a:solidFill>
                      </a:endParaRPr>
                    </a:p>
                  </a:txBody>
                  <a:tcPr marT="45725" marB="45725" marR="91450" marL="91450"/>
                </a:tc>
                <a:tc>
                  <a:txBody>
                    <a:bodyPr/>
                    <a:lstStyle/>
                    <a:p>
                      <a:pPr indent="0" lvl="0" marL="0" marR="0" rtl="0" algn="ctr">
                        <a:lnSpc>
                          <a:spcPct val="100000"/>
                        </a:lnSpc>
                        <a:spcBef>
                          <a:spcPts val="0"/>
                        </a:spcBef>
                        <a:spcAft>
                          <a:spcPts val="0"/>
                        </a:spcAft>
                        <a:buClr>
                          <a:schemeClr val="dk1"/>
                        </a:buClr>
                        <a:buSzPts val="1800"/>
                        <a:buFont typeface="Calibri"/>
                        <a:buNone/>
                      </a:pPr>
                      <a:r>
                        <a:rPr b="0" i="0" lang="en-US" sz="1800">
                          <a:solidFill>
                            <a:srgbClr val="000000"/>
                          </a:solidFill>
                          <a:latin typeface="Calibri"/>
                          <a:ea typeface="Calibri"/>
                          <a:cs typeface="Calibri"/>
                          <a:sym typeface="Calibri"/>
                        </a:rPr>
                        <a:t>—</a:t>
                      </a:r>
                      <a:endParaRPr sz="1800">
                        <a:solidFill>
                          <a:srgbClr val="000000"/>
                        </a:solidFill>
                      </a:endParaRPr>
                    </a:p>
                  </a:txBody>
                  <a:tcPr marT="45725" marB="45725" marR="91450" marL="91450"/>
                </a:tc>
              </a:tr>
            </a:tbl>
          </a:graphicData>
        </a:graphic>
      </p:graphicFrame>
      <p:sp>
        <p:nvSpPr>
          <p:cNvPr id="302" name="Google Shape;302;p26"/>
          <p:cNvSpPr txBox="1"/>
          <p:nvPr>
            <p:ph idx="12" type="sldNum"/>
          </p:nvPr>
        </p:nvSpPr>
        <p:spPr>
          <a:xfrm>
            <a:off x="8590663" y="6041362"/>
            <a:ext cx="683400" cy="365100"/>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Clr>
                <a:srgbClr val="000000"/>
              </a:buClr>
              <a:buFont typeface="Arial"/>
              <a:buNone/>
            </a:pPr>
            <a:fld id="{00000000-1234-1234-1234-123412341234}" type="slidenum">
              <a:rPr lang="en-US" sz="1300">
                <a:solidFill>
                  <a:schemeClr val="dk1"/>
                </a:solidFill>
                <a:latin typeface="Roboto"/>
                <a:ea typeface="Roboto"/>
                <a:cs typeface="Roboto"/>
                <a:sym typeface="Roboto"/>
              </a:rPr>
              <a:t>‹#›</a:t>
            </a:fld>
            <a:endParaRPr sz="1300">
              <a:solidFill>
                <a:schemeClr val="dk1"/>
              </a:solidFill>
              <a:latin typeface="Roboto"/>
              <a:ea typeface="Roboto"/>
              <a:cs typeface="Roboto"/>
              <a:sym typeface="Roboto"/>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27"/>
          <p:cNvSpPr txBox="1"/>
          <p:nvPr>
            <p:ph type="title"/>
          </p:nvPr>
        </p:nvSpPr>
        <p:spPr>
          <a:xfrm>
            <a:off x="677334" y="609600"/>
            <a:ext cx="8596800" cy="1320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Triggers: special variables</a:t>
            </a:r>
            <a:endParaRPr/>
          </a:p>
        </p:txBody>
      </p:sp>
      <p:sp>
        <p:nvSpPr>
          <p:cNvPr id="308" name="Google Shape;308;p27"/>
          <p:cNvSpPr txBox="1"/>
          <p:nvPr>
            <p:ph idx="12" type="sldNum"/>
          </p:nvPr>
        </p:nvSpPr>
        <p:spPr>
          <a:xfrm>
            <a:off x="8590663" y="6041362"/>
            <a:ext cx="683400" cy="365100"/>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Clr>
                <a:srgbClr val="000000"/>
              </a:buClr>
              <a:buFont typeface="Arial"/>
              <a:buNone/>
            </a:pPr>
            <a:fld id="{00000000-1234-1234-1234-123412341234}" type="slidenum">
              <a:rPr lang="en-US" sz="1300">
                <a:solidFill>
                  <a:schemeClr val="dk1"/>
                </a:solidFill>
                <a:latin typeface="Roboto"/>
                <a:ea typeface="Roboto"/>
                <a:cs typeface="Roboto"/>
                <a:sym typeface="Roboto"/>
              </a:rPr>
              <a:t>‹#›</a:t>
            </a:fld>
            <a:endParaRPr sz="1300">
              <a:solidFill>
                <a:schemeClr val="dk1"/>
              </a:solidFill>
              <a:latin typeface="Roboto"/>
              <a:ea typeface="Roboto"/>
              <a:cs typeface="Roboto"/>
              <a:sym typeface="Roboto"/>
            </a:endParaRPr>
          </a:p>
        </p:txBody>
      </p:sp>
      <p:sp>
        <p:nvSpPr>
          <p:cNvPr id="309" name="Google Shape;309;p27"/>
          <p:cNvSpPr txBox="1"/>
          <p:nvPr>
            <p:ph idx="1" type="body"/>
          </p:nvPr>
        </p:nvSpPr>
        <p:spPr>
          <a:xfrm>
            <a:off x="677323" y="2160600"/>
            <a:ext cx="10593600" cy="3880800"/>
          </a:xfrm>
          <a:prstGeom prst="rect">
            <a:avLst/>
          </a:prstGeom>
          <a:noFill/>
          <a:ln>
            <a:noFill/>
          </a:ln>
        </p:spPr>
        <p:txBody>
          <a:bodyPr anchorCtr="0" anchor="t" bIns="45700" lIns="91425" spcFirstLastPara="1" rIns="91425" wrap="square" tIns="45700">
            <a:normAutofit lnSpcReduction="20000"/>
          </a:bodyPr>
          <a:lstStyle/>
          <a:p>
            <a:pPr indent="0" lvl="0" marL="0" rtl="0" algn="l">
              <a:lnSpc>
                <a:spcPct val="100000"/>
              </a:lnSpc>
              <a:spcBef>
                <a:spcPts val="0"/>
              </a:spcBef>
              <a:spcAft>
                <a:spcPts val="0"/>
              </a:spcAft>
              <a:buNone/>
            </a:pPr>
            <a:r>
              <a:rPr lang="en-US"/>
              <a:t>When a PL/pgSQL function fires as a trigger, several special variables are automatically created in the top-level block (function):</a:t>
            </a:r>
            <a:endParaRPr/>
          </a:p>
          <a:p>
            <a:pPr indent="-429260" lvl="0" marL="342900" rtl="0" algn="l">
              <a:lnSpc>
                <a:spcPct val="100000"/>
              </a:lnSpc>
              <a:spcBef>
                <a:spcPts val="0"/>
              </a:spcBef>
              <a:spcAft>
                <a:spcPts val="0"/>
              </a:spcAft>
              <a:buSzPts val="2800"/>
              <a:buChar char="●"/>
            </a:pPr>
            <a:r>
              <a:rPr lang="en-US"/>
              <a:t>NEW - new database row for INSERT/UPDATE commands in row level triggers. In statement level triggers and for the DELETE command, this variable has the value NULL</a:t>
            </a:r>
            <a:endParaRPr/>
          </a:p>
          <a:p>
            <a:pPr indent="-429260" lvl="0" marL="342900" rtl="0" algn="l">
              <a:lnSpc>
                <a:spcPct val="100000"/>
              </a:lnSpc>
              <a:spcBef>
                <a:spcPts val="0"/>
              </a:spcBef>
              <a:spcAft>
                <a:spcPts val="0"/>
              </a:spcAft>
              <a:buSzPts val="2800"/>
              <a:buChar char="●"/>
            </a:pPr>
            <a:r>
              <a:rPr lang="en-US"/>
              <a:t>OLD is the old database row for UPDATE/DELETE commands in row level triggers. In statement level triggers and for the INSERT command, this variable has the value NULL</a:t>
            </a:r>
            <a:endParaRPr/>
          </a:p>
          <a:p>
            <a:pPr indent="-429260" lvl="0" marL="342900" rtl="0" algn="l">
              <a:lnSpc>
                <a:spcPct val="100000"/>
              </a:lnSpc>
              <a:spcBef>
                <a:spcPts val="0"/>
              </a:spcBef>
              <a:spcAft>
                <a:spcPts val="0"/>
              </a:spcAft>
              <a:buSzPts val="2800"/>
              <a:buChar char="●"/>
            </a:pPr>
            <a:r>
              <a:rPr lang="en-US"/>
              <a:t>TG_NAME - name of the trigger</a:t>
            </a:r>
            <a:endParaRPr/>
          </a:p>
          <a:p>
            <a:pPr indent="-429260" lvl="0" marL="342900" rtl="0" algn="l">
              <a:lnSpc>
                <a:spcPct val="100000"/>
              </a:lnSpc>
              <a:spcBef>
                <a:spcPts val="0"/>
              </a:spcBef>
              <a:spcAft>
                <a:spcPts val="0"/>
              </a:spcAft>
              <a:buSzPts val="2800"/>
              <a:buChar char="●"/>
            </a:pPr>
            <a:r>
              <a:rPr lang="en-US"/>
              <a:t>TG_WHEN - BEFORE, AFTER or INSTEAD OF depending on the trigger definition</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28"/>
          <p:cNvSpPr txBox="1"/>
          <p:nvPr>
            <p:ph type="title"/>
          </p:nvPr>
        </p:nvSpPr>
        <p:spPr>
          <a:xfrm>
            <a:off x="677334" y="609600"/>
            <a:ext cx="8596800" cy="1320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Triggers: special variables</a:t>
            </a:r>
            <a:endParaRPr/>
          </a:p>
          <a:p>
            <a:pPr indent="0" lvl="0" marL="0" rtl="0" algn="l">
              <a:lnSpc>
                <a:spcPct val="90000"/>
              </a:lnSpc>
              <a:spcBef>
                <a:spcPts val="0"/>
              </a:spcBef>
              <a:spcAft>
                <a:spcPts val="0"/>
              </a:spcAft>
              <a:buClr>
                <a:schemeClr val="dk1"/>
              </a:buClr>
              <a:buSzPts val="4400"/>
              <a:buFont typeface="Calibri"/>
              <a:buNone/>
            </a:pPr>
            <a:r>
              <a:t/>
            </a:r>
            <a:endParaRPr/>
          </a:p>
        </p:txBody>
      </p:sp>
      <p:sp>
        <p:nvSpPr>
          <p:cNvPr id="315" name="Google Shape;315;p28"/>
          <p:cNvSpPr txBox="1"/>
          <p:nvPr>
            <p:ph idx="12" type="sldNum"/>
          </p:nvPr>
        </p:nvSpPr>
        <p:spPr>
          <a:xfrm>
            <a:off x="8590663" y="6041362"/>
            <a:ext cx="683400" cy="365100"/>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Clr>
                <a:srgbClr val="000000"/>
              </a:buClr>
              <a:buFont typeface="Arial"/>
              <a:buNone/>
            </a:pPr>
            <a:fld id="{00000000-1234-1234-1234-123412341234}" type="slidenum">
              <a:rPr lang="en-US" sz="1300">
                <a:solidFill>
                  <a:schemeClr val="dk1"/>
                </a:solidFill>
                <a:latin typeface="Roboto"/>
                <a:ea typeface="Roboto"/>
                <a:cs typeface="Roboto"/>
                <a:sym typeface="Roboto"/>
              </a:rPr>
              <a:t>‹#›</a:t>
            </a:fld>
            <a:endParaRPr sz="1300">
              <a:solidFill>
                <a:schemeClr val="dk1"/>
              </a:solidFill>
              <a:latin typeface="Roboto"/>
              <a:ea typeface="Roboto"/>
              <a:cs typeface="Roboto"/>
              <a:sym typeface="Roboto"/>
            </a:endParaRPr>
          </a:p>
        </p:txBody>
      </p:sp>
      <p:sp>
        <p:nvSpPr>
          <p:cNvPr id="316" name="Google Shape;316;p28"/>
          <p:cNvSpPr txBox="1"/>
          <p:nvPr>
            <p:ph idx="1" type="body"/>
          </p:nvPr>
        </p:nvSpPr>
        <p:spPr>
          <a:xfrm>
            <a:off x="677323" y="2160600"/>
            <a:ext cx="10710900" cy="38808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500"/>
              </a:spcBef>
              <a:spcAft>
                <a:spcPts val="0"/>
              </a:spcAft>
              <a:buNone/>
            </a:pPr>
            <a:r>
              <a:rPr lang="en-US" sz="2400"/>
              <a:t>When a PL/pgSQL function fires as a trigger, several special variables are automatically created in the top-level block (function):</a:t>
            </a:r>
            <a:endParaRPr sz="2400"/>
          </a:p>
          <a:p>
            <a:pPr indent="-381000" lvl="0" marL="457200" rtl="0" algn="l">
              <a:lnSpc>
                <a:spcPct val="100000"/>
              </a:lnSpc>
              <a:spcBef>
                <a:spcPts val="500"/>
              </a:spcBef>
              <a:spcAft>
                <a:spcPts val="0"/>
              </a:spcAft>
              <a:buSzPts val="2400"/>
              <a:buChar char="●"/>
            </a:pPr>
            <a:r>
              <a:rPr lang="en-US" sz="2400"/>
              <a:t>TG_LEVEL - ROW or STATEMENT depending on trigger definition</a:t>
            </a:r>
            <a:endParaRPr sz="2400"/>
          </a:p>
          <a:p>
            <a:pPr indent="-381000" lvl="0" marL="457200" rtl="0" algn="l">
              <a:lnSpc>
                <a:spcPct val="100000"/>
              </a:lnSpc>
              <a:spcBef>
                <a:spcPts val="0"/>
              </a:spcBef>
              <a:spcAft>
                <a:spcPts val="0"/>
              </a:spcAft>
              <a:buSzPts val="2400"/>
              <a:buChar char="●"/>
            </a:pPr>
            <a:r>
              <a:rPr lang="en-US" sz="2400"/>
              <a:t>TG_OP - operation for which the trigger was fired: INSERT, UPDATE, DELETE or TRUNCATE</a:t>
            </a:r>
            <a:endParaRPr sz="2400"/>
          </a:p>
          <a:p>
            <a:pPr indent="-381000" lvl="0" marL="457200" rtl="0" algn="l">
              <a:lnSpc>
                <a:spcPct val="100000"/>
              </a:lnSpc>
              <a:spcBef>
                <a:spcPts val="0"/>
              </a:spcBef>
              <a:spcAft>
                <a:spcPts val="0"/>
              </a:spcAft>
              <a:buSzPts val="2400"/>
              <a:buChar char="●"/>
            </a:pPr>
            <a:r>
              <a:rPr lang="en-US" sz="2400"/>
              <a:t>TG_TABLE_NAME - table for which the trigger was fired</a:t>
            </a:r>
            <a:endParaRPr sz="2400"/>
          </a:p>
          <a:p>
            <a:pPr indent="-381000" lvl="0" marL="457200" rtl="0" algn="l">
              <a:lnSpc>
                <a:spcPct val="100000"/>
              </a:lnSpc>
              <a:spcBef>
                <a:spcPts val="0"/>
              </a:spcBef>
              <a:spcAft>
                <a:spcPts val="0"/>
              </a:spcAft>
              <a:buSzPts val="2400"/>
              <a:buChar char="●"/>
            </a:pPr>
            <a:r>
              <a:rPr lang="en-US" sz="2400"/>
              <a:t>TG_TABLE_SCHEMA - table schema for which the trigger was fired</a:t>
            </a:r>
            <a:endParaRPr sz="2400"/>
          </a:p>
          <a:p>
            <a:pPr indent="-381000" lvl="0" marL="457200" rtl="0" algn="l">
              <a:lnSpc>
                <a:spcPct val="100000"/>
              </a:lnSpc>
              <a:spcBef>
                <a:spcPts val="0"/>
              </a:spcBef>
              <a:spcAft>
                <a:spcPts val="0"/>
              </a:spcAft>
              <a:buSzPts val="2400"/>
              <a:buChar char="●"/>
            </a:pPr>
            <a:r>
              <a:rPr lang="en-US" sz="2400"/>
              <a:t>TG_NARGS - the number of arguments in the CREATE TRIGGER command that are passed to the trigger function</a:t>
            </a:r>
            <a:endParaRPr sz="2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3"/>
          <p:cNvSpPr txBox="1"/>
          <p:nvPr>
            <p:ph type="title"/>
          </p:nvPr>
        </p:nvSpPr>
        <p:spPr>
          <a:xfrm>
            <a:off x="677334" y="437550"/>
            <a:ext cx="8596800" cy="1320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sz="4400"/>
              <a:t>PL/pgSQL</a:t>
            </a:r>
            <a:endParaRPr/>
          </a:p>
        </p:txBody>
      </p:sp>
      <p:sp>
        <p:nvSpPr>
          <p:cNvPr id="107" name="Google Shape;107;p3"/>
          <p:cNvSpPr txBox="1"/>
          <p:nvPr>
            <p:ph idx="1" type="body"/>
          </p:nvPr>
        </p:nvSpPr>
        <p:spPr>
          <a:xfrm>
            <a:off x="677325" y="1758450"/>
            <a:ext cx="10710900" cy="4371000"/>
          </a:xfrm>
          <a:prstGeom prst="rect">
            <a:avLst/>
          </a:prstGeom>
          <a:noFill/>
          <a:ln>
            <a:noFill/>
          </a:ln>
        </p:spPr>
        <p:txBody>
          <a:bodyPr anchorCtr="0" anchor="t" bIns="45700" lIns="91425" spcFirstLastPara="1" rIns="91425" wrap="square" tIns="45700">
            <a:noAutofit/>
          </a:bodyPr>
          <a:lstStyle/>
          <a:p>
            <a:pPr indent="-260984" lvl="0" marL="228600" rtl="0" algn="l">
              <a:lnSpc>
                <a:spcPct val="70000"/>
              </a:lnSpc>
              <a:spcBef>
                <a:spcPts val="0"/>
              </a:spcBef>
              <a:spcAft>
                <a:spcPts val="0"/>
              </a:spcAft>
              <a:buSzPts val="3100"/>
              <a:buChar char="●"/>
            </a:pPr>
            <a:r>
              <a:rPr b="0" i="0" lang="en-US" sz="2700">
                <a:latin typeface="Roboto"/>
                <a:ea typeface="Roboto"/>
                <a:cs typeface="Roboto"/>
                <a:sym typeface="Roboto"/>
              </a:rPr>
              <a:t>PL/pgSQL </a:t>
            </a:r>
            <a:r>
              <a:rPr lang="en-US" sz="2700"/>
              <a:t>- a procedure language for DBMS</a:t>
            </a:r>
            <a:r>
              <a:rPr b="0" i="0" lang="en-US" sz="2700">
                <a:latin typeface="Roboto"/>
                <a:ea typeface="Roboto"/>
                <a:cs typeface="Roboto"/>
                <a:sym typeface="Roboto"/>
              </a:rPr>
              <a:t> PostgreSQL</a:t>
            </a:r>
            <a:endParaRPr b="0" i="0" sz="2700">
              <a:latin typeface="Roboto"/>
              <a:ea typeface="Roboto"/>
              <a:cs typeface="Roboto"/>
              <a:sym typeface="Roboto"/>
            </a:endParaRPr>
          </a:p>
          <a:p>
            <a:pPr indent="-260984" lvl="0" marL="228600" rtl="0" algn="l">
              <a:lnSpc>
                <a:spcPct val="70000"/>
              </a:lnSpc>
              <a:spcBef>
                <a:spcPts val="1000"/>
              </a:spcBef>
              <a:spcAft>
                <a:spcPts val="0"/>
              </a:spcAft>
              <a:buSzPts val="3100"/>
              <a:buChar char="●"/>
            </a:pPr>
            <a:r>
              <a:rPr b="0" i="0" lang="en-US" sz="2700">
                <a:latin typeface="Roboto"/>
                <a:ea typeface="Roboto"/>
                <a:cs typeface="Roboto"/>
                <a:sym typeface="Roboto"/>
              </a:rPr>
              <a:t>PL/pgSQL</a:t>
            </a:r>
            <a:r>
              <a:rPr lang="en-US" sz="2700">
                <a:latin typeface="Roboto"/>
                <a:ea typeface="Roboto"/>
                <a:cs typeface="Roboto"/>
                <a:sym typeface="Roboto"/>
              </a:rPr>
              <a:t>:</a:t>
            </a:r>
            <a:endParaRPr sz="2700"/>
          </a:p>
          <a:p>
            <a:pPr indent="-365760" lvl="1" marL="742950" rtl="0" algn="l">
              <a:lnSpc>
                <a:spcPct val="70000"/>
              </a:lnSpc>
              <a:spcBef>
                <a:spcPts val="500"/>
              </a:spcBef>
              <a:spcAft>
                <a:spcPts val="0"/>
              </a:spcAft>
              <a:buSzPts val="2700"/>
              <a:buChar char="○"/>
            </a:pPr>
            <a:r>
              <a:rPr lang="en-US" sz="2200"/>
              <a:t>used to create functions, procedures and triggers</a:t>
            </a:r>
            <a:endParaRPr sz="2200"/>
          </a:p>
          <a:p>
            <a:pPr indent="-365760" lvl="1" marL="742950" rtl="0" algn="l">
              <a:lnSpc>
                <a:spcPct val="70000"/>
              </a:lnSpc>
              <a:spcBef>
                <a:spcPts val="500"/>
              </a:spcBef>
              <a:spcAft>
                <a:spcPts val="0"/>
              </a:spcAft>
              <a:buSzPts val="2700"/>
              <a:buChar char="○"/>
            </a:pPr>
            <a:r>
              <a:rPr lang="en-US" sz="2200"/>
              <a:t>adding control structures to SQL language</a:t>
            </a:r>
            <a:endParaRPr sz="2200"/>
          </a:p>
          <a:p>
            <a:pPr indent="-365760" lvl="1" marL="742950" rtl="0" algn="l">
              <a:lnSpc>
                <a:spcPct val="70000"/>
              </a:lnSpc>
              <a:spcBef>
                <a:spcPts val="500"/>
              </a:spcBef>
              <a:spcAft>
                <a:spcPts val="0"/>
              </a:spcAft>
              <a:buSzPts val="2700"/>
              <a:buChar char="○"/>
            </a:pPr>
            <a:r>
              <a:rPr lang="en-US" sz="2200"/>
              <a:t>can perform complex calculations</a:t>
            </a:r>
            <a:endParaRPr sz="2200"/>
          </a:p>
          <a:p>
            <a:pPr indent="-448310" lvl="0" marL="342900" rtl="0" algn="l">
              <a:lnSpc>
                <a:spcPct val="70000"/>
              </a:lnSpc>
              <a:spcBef>
                <a:spcPts val="1000"/>
              </a:spcBef>
              <a:spcAft>
                <a:spcPts val="0"/>
              </a:spcAft>
              <a:buSzPts val="3100"/>
              <a:buChar char="●"/>
            </a:pPr>
            <a:r>
              <a:rPr lang="en-US" sz="2700"/>
              <a:t>PL/pgSQL functions can be used wherever built-in functions are allowed</a:t>
            </a:r>
            <a:endParaRPr sz="2700"/>
          </a:p>
          <a:p>
            <a:pPr indent="-448310" lvl="0" marL="342900" rtl="0" algn="l">
              <a:lnSpc>
                <a:spcPct val="70000"/>
              </a:lnSpc>
              <a:spcBef>
                <a:spcPts val="1000"/>
              </a:spcBef>
              <a:spcAft>
                <a:spcPts val="0"/>
              </a:spcAft>
              <a:buSzPts val="3100"/>
              <a:buChar char="●"/>
            </a:pPr>
            <a:r>
              <a:rPr lang="en-US" sz="2700"/>
              <a:t>Technologically, PL/pgSQL is a default loaded module that can be removed from the layout of a specific DBMS by the administrator</a:t>
            </a:r>
            <a:endParaRPr sz="2700"/>
          </a:p>
          <a:p>
            <a:pPr indent="-448310" lvl="0" marL="342900" rtl="0" algn="l">
              <a:lnSpc>
                <a:spcPct val="70000"/>
              </a:lnSpc>
              <a:spcBef>
                <a:spcPts val="1000"/>
              </a:spcBef>
              <a:spcAft>
                <a:spcPts val="0"/>
              </a:spcAft>
              <a:buSzPts val="3100"/>
              <a:buChar char="●"/>
            </a:pPr>
            <a:r>
              <a:rPr lang="en-US" sz="2700"/>
              <a:t>PL/pgSQL allows you to group a block of calculations and a sequence of queries within a database server</a:t>
            </a:r>
            <a:endParaRPr sz="2700"/>
          </a:p>
        </p:txBody>
      </p:sp>
      <p:sp>
        <p:nvSpPr>
          <p:cNvPr id="108" name="Google Shape;108;p3"/>
          <p:cNvSpPr txBox="1"/>
          <p:nvPr>
            <p:ph idx="12" type="sldNum"/>
          </p:nvPr>
        </p:nvSpPr>
        <p:spPr>
          <a:xfrm>
            <a:off x="8590663" y="6041362"/>
            <a:ext cx="683400" cy="365100"/>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Clr>
                <a:srgbClr val="000000"/>
              </a:buClr>
              <a:buFont typeface="Arial"/>
              <a:buNone/>
            </a:pPr>
            <a:fld id="{00000000-1234-1234-1234-123412341234}" type="slidenum">
              <a:rPr lang="en-US" sz="1300">
                <a:solidFill>
                  <a:schemeClr val="dk1"/>
                </a:solidFill>
                <a:latin typeface="Roboto"/>
                <a:ea typeface="Roboto"/>
                <a:cs typeface="Roboto"/>
                <a:sym typeface="Roboto"/>
              </a:rPr>
              <a:t>‹#›</a:t>
            </a:fld>
            <a:endParaRPr sz="1300">
              <a:solidFill>
                <a:schemeClr val="dk1"/>
              </a:solidFill>
              <a:latin typeface="Roboto"/>
              <a:ea typeface="Roboto"/>
              <a:cs typeface="Roboto"/>
              <a:sym typeface="Roboto"/>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29"/>
          <p:cNvSpPr txBox="1"/>
          <p:nvPr>
            <p:ph type="title"/>
          </p:nvPr>
        </p:nvSpPr>
        <p:spPr>
          <a:xfrm>
            <a:off x="677334" y="609600"/>
            <a:ext cx="8596800" cy="1320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Triggers: examples</a:t>
            </a:r>
            <a:endParaRPr/>
          </a:p>
        </p:txBody>
      </p:sp>
      <p:sp>
        <p:nvSpPr>
          <p:cNvPr id="322" name="Google Shape;322;p29"/>
          <p:cNvSpPr txBox="1"/>
          <p:nvPr>
            <p:ph idx="12" type="sldNum"/>
          </p:nvPr>
        </p:nvSpPr>
        <p:spPr>
          <a:xfrm>
            <a:off x="8590663" y="6041362"/>
            <a:ext cx="683400" cy="365100"/>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Clr>
                <a:srgbClr val="000000"/>
              </a:buClr>
              <a:buFont typeface="Arial"/>
              <a:buNone/>
            </a:pPr>
            <a:fld id="{00000000-1234-1234-1234-123412341234}" type="slidenum">
              <a:rPr lang="en-US" sz="1300">
                <a:solidFill>
                  <a:schemeClr val="dk1"/>
                </a:solidFill>
                <a:latin typeface="Roboto"/>
                <a:ea typeface="Roboto"/>
                <a:cs typeface="Roboto"/>
                <a:sym typeface="Roboto"/>
              </a:rPr>
              <a:t>‹#›</a:t>
            </a:fld>
            <a:endParaRPr sz="1300">
              <a:solidFill>
                <a:schemeClr val="dk1"/>
              </a:solidFill>
              <a:latin typeface="Roboto"/>
              <a:ea typeface="Roboto"/>
              <a:cs typeface="Roboto"/>
              <a:sym typeface="Roboto"/>
            </a:endParaRPr>
          </a:p>
        </p:txBody>
      </p:sp>
      <p:sp>
        <p:nvSpPr>
          <p:cNvPr id="323" name="Google Shape;323;p29"/>
          <p:cNvSpPr txBox="1"/>
          <p:nvPr>
            <p:ph idx="1" type="body"/>
          </p:nvPr>
        </p:nvSpPr>
        <p:spPr>
          <a:xfrm>
            <a:off x="677334" y="2160589"/>
            <a:ext cx="8596800" cy="3880800"/>
          </a:xfrm>
          <a:prstGeom prst="rect">
            <a:avLst/>
          </a:prstGeom>
          <a:noFill/>
          <a:ln>
            <a:noFill/>
          </a:ln>
        </p:spPr>
        <p:txBody>
          <a:bodyPr anchorCtr="0" anchor="t" bIns="45700" lIns="91425" spcFirstLastPara="1" rIns="91425" wrap="square" tIns="45700">
            <a:normAutofit/>
          </a:bodyPr>
          <a:lstStyle/>
          <a:p>
            <a:pPr indent="0" lvl="1" marL="457200" rtl="0" algn="l">
              <a:lnSpc>
                <a:spcPct val="90000"/>
              </a:lnSpc>
              <a:spcBef>
                <a:spcPts val="0"/>
              </a:spcBef>
              <a:spcAft>
                <a:spcPts val="0"/>
              </a:spcAft>
              <a:buClr>
                <a:schemeClr val="dk1"/>
              </a:buClr>
              <a:buSzPts val="2400"/>
              <a:buNone/>
            </a:pPr>
            <a:r>
              <a:rPr lang="en-US"/>
              <a:t>CREATE TRIGGER check_update</a:t>
            </a:r>
            <a:endParaRPr/>
          </a:p>
          <a:p>
            <a:pPr indent="0" lvl="1" marL="457200" rtl="0" algn="l">
              <a:lnSpc>
                <a:spcPct val="90000"/>
              </a:lnSpc>
              <a:spcBef>
                <a:spcPts val="500"/>
              </a:spcBef>
              <a:spcAft>
                <a:spcPts val="0"/>
              </a:spcAft>
              <a:buClr>
                <a:schemeClr val="dk1"/>
              </a:buClr>
              <a:buSzPts val="2400"/>
              <a:buNone/>
            </a:pPr>
            <a:r>
              <a:rPr lang="en-US"/>
              <a:t>    BEFORE UPDATE ON accounts</a:t>
            </a:r>
            <a:endParaRPr/>
          </a:p>
          <a:p>
            <a:pPr indent="0" lvl="1" marL="457200" rtl="0" algn="l">
              <a:lnSpc>
                <a:spcPct val="90000"/>
              </a:lnSpc>
              <a:spcBef>
                <a:spcPts val="500"/>
              </a:spcBef>
              <a:spcAft>
                <a:spcPts val="0"/>
              </a:spcAft>
              <a:buClr>
                <a:schemeClr val="dk1"/>
              </a:buClr>
              <a:buSzPts val="2400"/>
              <a:buNone/>
            </a:pPr>
            <a:r>
              <a:rPr lang="en-US"/>
              <a:t>    FOR EACH ROW</a:t>
            </a:r>
            <a:endParaRPr/>
          </a:p>
          <a:p>
            <a:pPr indent="0" lvl="1" marL="457200" rtl="0" algn="l">
              <a:lnSpc>
                <a:spcPct val="90000"/>
              </a:lnSpc>
              <a:spcBef>
                <a:spcPts val="500"/>
              </a:spcBef>
              <a:spcAft>
                <a:spcPts val="0"/>
              </a:spcAft>
              <a:buClr>
                <a:schemeClr val="dk1"/>
              </a:buClr>
              <a:buSzPts val="2400"/>
              <a:buNone/>
            </a:pPr>
            <a:r>
              <a:rPr lang="en-US"/>
              <a:t>    EXECUTE FUNCTION check_account_update();</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30"/>
          <p:cNvSpPr txBox="1"/>
          <p:nvPr>
            <p:ph type="title"/>
          </p:nvPr>
        </p:nvSpPr>
        <p:spPr>
          <a:xfrm>
            <a:off x="677334" y="609600"/>
            <a:ext cx="8596800" cy="1320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Triggers: examples</a:t>
            </a:r>
            <a:endParaRPr/>
          </a:p>
        </p:txBody>
      </p:sp>
      <p:sp>
        <p:nvSpPr>
          <p:cNvPr id="329" name="Google Shape;329;p30"/>
          <p:cNvSpPr txBox="1"/>
          <p:nvPr>
            <p:ph idx="12" type="sldNum"/>
          </p:nvPr>
        </p:nvSpPr>
        <p:spPr>
          <a:xfrm>
            <a:off x="8590663" y="6041362"/>
            <a:ext cx="683400" cy="365100"/>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Clr>
                <a:srgbClr val="000000"/>
              </a:buClr>
              <a:buFont typeface="Arial"/>
              <a:buNone/>
            </a:pPr>
            <a:fld id="{00000000-1234-1234-1234-123412341234}" type="slidenum">
              <a:rPr lang="en-US" sz="1300">
                <a:solidFill>
                  <a:schemeClr val="dk1"/>
                </a:solidFill>
                <a:latin typeface="Roboto"/>
                <a:ea typeface="Roboto"/>
                <a:cs typeface="Roboto"/>
                <a:sym typeface="Roboto"/>
              </a:rPr>
              <a:t>‹#›</a:t>
            </a:fld>
            <a:endParaRPr sz="1300">
              <a:solidFill>
                <a:schemeClr val="dk1"/>
              </a:solidFill>
              <a:latin typeface="Roboto"/>
              <a:ea typeface="Roboto"/>
              <a:cs typeface="Roboto"/>
              <a:sym typeface="Roboto"/>
            </a:endParaRPr>
          </a:p>
        </p:txBody>
      </p:sp>
      <p:sp>
        <p:nvSpPr>
          <p:cNvPr id="330" name="Google Shape;330;p30"/>
          <p:cNvSpPr txBox="1"/>
          <p:nvPr>
            <p:ph idx="1" type="body"/>
          </p:nvPr>
        </p:nvSpPr>
        <p:spPr>
          <a:xfrm>
            <a:off x="677334" y="2160589"/>
            <a:ext cx="8596800" cy="3880800"/>
          </a:xfrm>
          <a:prstGeom prst="rect">
            <a:avLst/>
          </a:prstGeom>
          <a:noFill/>
          <a:ln>
            <a:noFill/>
          </a:ln>
        </p:spPr>
        <p:txBody>
          <a:bodyPr anchorCtr="0" anchor="t" bIns="45700" lIns="91425" spcFirstLastPara="1" rIns="91425" wrap="square" tIns="45700">
            <a:normAutofit/>
          </a:bodyPr>
          <a:lstStyle/>
          <a:p>
            <a:pPr indent="0" lvl="1" marL="457200" rtl="0" algn="l">
              <a:lnSpc>
                <a:spcPct val="90000"/>
              </a:lnSpc>
              <a:spcBef>
                <a:spcPts val="0"/>
              </a:spcBef>
              <a:spcAft>
                <a:spcPts val="0"/>
              </a:spcAft>
              <a:buClr>
                <a:schemeClr val="dk1"/>
              </a:buClr>
              <a:buSzPts val="2400"/>
              <a:buNone/>
            </a:pPr>
            <a:r>
              <a:rPr lang="en-US"/>
              <a:t>CREATE OR REPLACE TRIGGER check_update</a:t>
            </a:r>
            <a:endParaRPr/>
          </a:p>
          <a:p>
            <a:pPr indent="0" lvl="1" marL="457200" rtl="0" algn="l">
              <a:lnSpc>
                <a:spcPct val="90000"/>
              </a:lnSpc>
              <a:spcBef>
                <a:spcPts val="500"/>
              </a:spcBef>
              <a:spcAft>
                <a:spcPts val="0"/>
              </a:spcAft>
              <a:buClr>
                <a:schemeClr val="dk1"/>
              </a:buClr>
              <a:buSzPts val="2400"/>
              <a:buNone/>
            </a:pPr>
            <a:r>
              <a:rPr lang="en-US"/>
              <a:t>    BEFORE UPDATE OF balance ON accounts</a:t>
            </a:r>
            <a:endParaRPr/>
          </a:p>
          <a:p>
            <a:pPr indent="0" lvl="1" marL="457200" rtl="0" algn="l">
              <a:lnSpc>
                <a:spcPct val="90000"/>
              </a:lnSpc>
              <a:spcBef>
                <a:spcPts val="500"/>
              </a:spcBef>
              <a:spcAft>
                <a:spcPts val="0"/>
              </a:spcAft>
              <a:buClr>
                <a:schemeClr val="dk1"/>
              </a:buClr>
              <a:buSzPts val="2400"/>
              <a:buNone/>
            </a:pPr>
            <a:r>
              <a:rPr lang="en-US"/>
              <a:t>    FOR EACH ROW</a:t>
            </a:r>
            <a:endParaRPr/>
          </a:p>
          <a:p>
            <a:pPr indent="0" lvl="1" marL="457200" rtl="0" algn="l">
              <a:lnSpc>
                <a:spcPct val="90000"/>
              </a:lnSpc>
              <a:spcBef>
                <a:spcPts val="500"/>
              </a:spcBef>
              <a:spcAft>
                <a:spcPts val="0"/>
              </a:spcAft>
              <a:buClr>
                <a:schemeClr val="dk1"/>
              </a:buClr>
              <a:buSzPts val="2400"/>
              <a:buNone/>
            </a:pPr>
            <a:r>
              <a:rPr lang="en-US"/>
              <a:t>    EXECUTE FUNCTION check_account_update();</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31"/>
          <p:cNvSpPr txBox="1"/>
          <p:nvPr>
            <p:ph type="title"/>
          </p:nvPr>
        </p:nvSpPr>
        <p:spPr>
          <a:xfrm>
            <a:off x="677334" y="609600"/>
            <a:ext cx="8596800" cy="1320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Triggers: examples</a:t>
            </a:r>
            <a:endParaRPr/>
          </a:p>
        </p:txBody>
      </p:sp>
      <p:sp>
        <p:nvSpPr>
          <p:cNvPr id="336" name="Google Shape;336;p31"/>
          <p:cNvSpPr txBox="1"/>
          <p:nvPr>
            <p:ph idx="12" type="sldNum"/>
          </p:nvPr>
        </p:nvSpPr>
        <p:spPr>
          <a:xfrm>
            <a:off x="8590663" y="6041362"/>
            <a:ext cx="683400" cy="365100"/>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Clr>
                <a:srgbClr val="000000"/>
              </a:buClr>
              <a:buFont typeface="Arial"/>
              <a:buNone/>
            </a:pPr>
            <a:fld id="{00000000-1234-1234-1234-123412341234}" type="slidenum">
              <a:rPr lang="en-US" sz="1300">
                <a:solidFill>
                  <a:schemeClr val="dk1"/>
                </a:solidFill>
                <a:latin typeface="Roboto"/>
                <a:ea typeface="Roboto"/>
                <a:cs typeface="Roboto"/>
                <a:sym typeface="Roboto"/>
              </a:rPr>
              <a:t>‹#›</a:t>
            </a:fld>
            <a:endParaRPr sz="1300">
              <a:solidFill>
                <a:schemeClr val="dk1"/>
              </a:solidFill>
              <a:latin typeface="Roboto"/>
              <a:ea typeface="Roboto"/>
              <a:cs typeface="Roboto"/>
              <a:sym typeface="Roboto"/>
            </a:endParaRPr>
          </a:p>
        </p:txBody>
      </p:sp>
      <p:sp>
        <p:nvSpPr>
          <p:cNvPr id="337" name="Google Shape;337;p31"/>
          <p:cNvSpPr txBox="1"/>
          <p:nvPr>
            <p:ph idx="1" type="body"/>
          </p:nvPr>
        </p:nvSpPr>
        <p:spPr>
          <a:xfrm>
            <a:off x="677323" y="2160600"/>
            <a:ext cx="10325700" cy="3880800"/>
          </a:xfrm>
          <a:prstGeom prst="rect">
            <a:avLst/>
          </a:prstGeom>
          <a:noFill/>
          <a:ln>
            <a:noFill/>
          </a:ln>
        </p:spPr>
        <p:txBody>
          <a:bodyPr anchorCtr="0" anchor="t" bIns="45700" lIns="91425" spcFirstLastPara="1" rIns="91425" wrap="square" tIns="45700">
            <a:normAutofit/>
          </a:bodyPr>
          <a:lstStyle/>
          <a:p>
            <a:pPr indent="0" lvl="1" marL="0" rtl="0" algn="l">
              <a:lnSpc>
                <a:spcPct val="90000"/>
              </a:lnSpc>
              <a:spcBef>
                <a:spcPts val="0"/>
              </a:spcBef>
              <a:spcAft>
                <a:spcPts val="0"/>
              </a:spcAft>
              <a:buClr>
                <a:schemeClr val="dk1"/>
              </a:buClr>
              <a:buSzPts val="2400"/>
              <a:buNone/>
            </a:pPr>
            <a:r>
              <a:rPr lang="en-US"/>
              <a:t>The trigger in the following example, whenever a row is added or changed in a table, stores information about the current user and a timestamp in that row. In addition, it requires that the employee's name be specified and the salary be specified as a positive number.</a:t>
            </a:r>
            <a:endParaRPr/>
          </a:p>
          <a:p>
            <a:pPr indent="0" lvl="1" marL="0" rtl="0" algn="l">
              <a:lnSpc>
                <a:spcPct val="90000"/>
              </a:lnSpc>
              <a:spcBef>
                <a:spcPts val="500"/>
              </a:spcBef>
              <a:spcAft>
                <a:spcPts val="0"/>
              </a:spcAft>
              <a:buClr>
                <a:schemeClr val="dk1"/>
              </a:buClr>
              <a:buSzPts val="2400"/>
              <a:buNone/>
            </a:pPr>
            <a:r>
              <a:t/>
            </a:r>
            <a:endParaRPr/>
          </a:p>
          <a:p>
            <a:pPr indent="0" lvl="1" marL="0" rtl="0" algn="l">
              <a:lnSpc>
                <a:spcPct val="90000"/>
              </a:lnSpc>
              <a:spcBef>
                <a:spcPts val="500"/>
              </a:spcBef>
              <a:spcAft>
                <a:spcPts val="0"/>
              </a:spcAft>
              <a:buClr>
                <a:schemeClr val="dk1"/>
              </a:buClr>
              <a:buSzPts val="2400"/>
              <a:buNone/>
            </a:pPr>
            <a:r>
              <a:rPr lang="en-US"/>
              <a:t>Step 1: create a table:</a:t>
            </a:r>
            <a:endParaRPr/>
          </a:p>
          <a:p>
            <a:pPr indent="0" lvl="1" marL="0" rtl="0" algn="l">
              <a:lnSpc>
                <a:spcPct val="90000"/>
              </a:lnSpc>
              <a:spcBef>
                <a:spcPts val="500"/>
              </a:spcBef>
              <a:spcAft>
                <a:spcPts val="0"/>
              </a:spcAft>
              <a:buClr>
                <a:schemeClr val="dk1"/>
              </a:buClr>
              <a:buSzPts val="2400"/>
              <a:buNone/>
            </a:pPr>
            <a:r>
              <a:t/>
            </a:r>
            <a:endParaRPr/>
          </a:p>
          <a:p>
            <a:pPr indent="0" lvl="1" marL="457200" rtl="0" algn="l">
              <a:lnSpc>
                <a:spcPct val="90000"/>
              </a:lnSpc>
              <a:spcBef>
                <a:spcPts val="500"/>
              </a:spcBef>
              <a:spcAft>
                <a:spcPts val="0"/>
              </a:spcAft>
              <a:buClr>
                <a:schemeClr val="dk1"/>
              </a:buClr>
              <a:buSzPts val="2400"/>
              <a:buNone/>
            </a:pPr>
            <a:r>
              <a:rPr lang="en-US"/>
              <a:t>CREATE TABLE emp (</a:t>
            </a:r>
            <a:endParaRPr/>
          </a:p>
          <a:p>
            <a:pPr indent="0" lvl="1" marL="457200" rtl="0" algn="l">
              <a:lnSpc>
                <a:spcPct val="90000"/>
              </a:lnSpc>
              <a:spcBef>
                <a:spcPts val="500"/>
              </a:spcBef>
              <a:spcAft>
                <a:spcPts val="0"/>
              </a:spcAft>
              <a:buClr>
                <a:schemeClr val="dk1"/>
              </a:buClr>
              <a:buSzPts val="2400"/>
              <a:buNone/>
            </a:pPr>
            <a:r>
              <a:rPr lang="en-US"/>
              <a:t>    empname           text,</a:t>
            </a:r>
            <a:endParaRPr/>
          </a:p>
          <a:p>
            <a:pPr indent="0" lvl="1" marL="457200" rtl="0" algn="l">
              <a:lnSpc>
                <a:spcPct val="90000"/>
              </a:lnSpc>
              <a:spcBef>
                <a:spcPts val="500"/>
              </a:spcBef>
              <a:spcAft>
                <a:spcPts val="0"/>
              </a:spcAft>
              <a:buClr>
                <a:schemeClr val="dk1"/>
              </a:buClr>
              <a:buSzPts val="2400"/>
              <a:buNone/>
            </a:pPr>
            <a:r>
              <a:rPr lang="en-US"/>
              <a:t>    salary            integer,</a:t>
            </a:r>
            <a:endParaRPr/>
          </a:p>
          <a:p>
            <a:pPr indent="0" lvl="1" marL="457200" rtl="0" algn="l">
              <a:lnSpc>
                <a:spcPct val="90000"/>
              </a:lnSpc>
              <a:spcBef>
                <a:spcPts val="500"/>
              </a:spcBef>
              <a:spcAft>
                <a:spcPts val="0"/>
              </a:spcAft>
              <a:buClr>
                <a:schemeClr val="dk1"/>
              </a:buClr>
              <a:buSzPts val="2400"/>
              <a:buNone/>
            </a:pPr>
            <a:r>
              <a:rPr lang="en-US"/>
              <a:t>    last_date         timestamp,</a:t>
            </a:r>
            <a:endParaRPr/>
          </a:p>
          <a:p>
            <a:pPr indent="0" lvl="1" marL="457200" rtl="0" algn="l">
              <a:lnSpc>
                <a:spcPct val="90000"/>
              </a:lnSpc>
              <a:spcBef>
                <a:spcPts val="500"/>
              </a:spcBef>
              <a:spcAft>
                <a:spcPts val="0"/>
              </a:spcAft>
              <a:buClr>
                <a:schemeClr val="dk1"/>
              </a:buClr>
              <a:buSzPts val="2400"/>
              <a:buNone/>
            </a:pPr>
            <a:r>
              <a:rPr lang="en-US"/>
              <a:t>    last_user         text</a:t>
            </a:r>
            <a:endParaRPr/>
          </a:p>
          <a:p>
            <a:pPr indent="0" lvl="1" marL="457200" rtl="0" algn="l">
              <a:lnSpc>
                <a:spcPct val="90000"/>
              </a:lnSpc>
              <a:spcBef>
                <a:spcPts val="500"/>
              </a:spcBef>
              <a:spcAft>
                <a:spcPts val="0"/>
              </a:spcAft>
              <a:buClr>
                <a:schemeClr val="dk1"/>
              </a:buClr>
              <a:buSzPts val="2400"/>
              <a:buNone/>
            </a:pPr>
            <a:r>
              <a:rPr lang="en-US"/>
              <a:t>);</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32"/>
          <p:cNvSpPr txBox="1"/>
          <p:nvPr>
            <p:ph type="title"/>
          </p:nvPr>
        </p:nvSpPr>
        <p:spPr>
          <a:xfrm>
            <a:off x="870855" y="939825"/>
            <a:ext cx="3894600" cy="1320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Triggers: examples</a:t>
            </a:r>
            <a:endParaRPr/>
          </a:p>
        </p:txBody>
      </p:sp>
      <p:sp>
        <p:nvSpPr>
          <p:cNvPr id="343" name="Google Shape;343;p32"/>
          <p:cNvSpPr txBox="1"/>
          <p:nvPr>
            <p:ph idx="12" type="sldNum"/>
          </p:nvPr>
        </p:nvSpPr>
        <p:spPr>
          <a:xfrm>
            <a:off x="8590663" y="6041362"/>
            <a:ext cx="683400" cy="365100"/>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Clr>
                <a:srgbClr val="000000"/>
              </a:buClr>
              <a:buFont typeface="Arial"/>
              <a:buNone/>
            </a:pPr>
            <a:fld id="{00000000-1234-1234-1234-123412341234}" type="slidenum">
              <a:rPr lang="en-US" sz="1300">
                <a:solidFill>
                  <a:schemeClr val="dk1"/>
                </a:solidFill>
                <a:latin typeface="Roboto"/>
                <a:ea typeface="Roboto"/>
                <a:cs typeface="Roboto"/>
                <a:sym typeface="Roboto"/>
              </a:rPr>
              <a:t>‹#›</a:t>
            </a:fld>
            <a:endParaRPr sz="1300">
              <a:solidFill>
                <a:schemeClr val="dk1"/>
              </a:solidFill>
              <a:latin typeface="Roboto"/>
              <a:ea typeface="Roboto"/>
              <a:cs typeface="Roboto"/>
              <a:sym typeface="Roboto"/>
            </a:endParaRPr>
          </a:p>
        </p:txBody>
      </p:sp>
      <p:sp>
        <p:nvSpPr>
          <p:cNvPr id="344" name="Google Shape;344;p32"/>
          <p:cNvSpPr txBox="1"/>
          <p:nvPr>
            <p:ph idx="1" type="body"/>
          </p:nvPr>
        </p:nvSpPr>
        <p:spPr>
          <a:xfrm>
            <a:off x="3684400" y="502425"/>
            <a:ext cx="8105700" cy="5761200"/>
          </a:xfrm>
          <a:prstGeom prst="rect">
            <a:avLst/>
          </a:prstGeom>
          <a:noFill/>
          <a:ln>
            <a:noFill/>
          </a:ln>
        </p:spPr>
        <p:txBody>
          <a:bodyPr anchorCtr="0" anchor="t" bIns="45700" lIns="91425" spcFirstLastPara="1" rIns="91425" wrap="square" tIns="45700">
            <a:noAutofit/>
          </a:bodyPr>
          <a:lstStyle/>
          <a:p>
            <a:pPr indent="0" lvl="0" marL="457200" rtl="0" algn="l">
              <a:lnSpc>
                <a:spcPct val="90000"/>
              </a:lnSpc>
              <a:spcBef>
                <a:spcPts val="500"/>
              </a:spcBef>
              <a:spcAft>
                <a:spcPts val="0"/>
              </a:spcAft>
              <a:buNone/>
            </a:pPr>
            <a:r>
              <a:rPr lang="en-US" sz="1400"/>
              <a:t>CREATE FUNCTION emp_stamp() RETURNS trigger AS $emp_stamp$</a:t>
            </a:r>
            <a:endParaRPr sz="1400"/>
          </a:p>
          <a:p>
            <a:pPr indent="0" lvl="0" marL="457200" rtl="0" algn="l">
              <a:lnSpc>
                <a:spcPct val="90000"/>
              </a:lnSpc>
              <a:spcBef>
                <a:spcPts val="500"/>
              </a:spcBef>
              <a:spcAft>
                <a:spcPts val="0"/>
              </a:spcAft>
              <a:buNone/>
            </a:pPr>
            <a:r>
              <a:rPr lang="en-US" sz="1400"/>
              <a:t>     BEGIN</a:t>
            </a:r>
            <a:endParaRPr sz="1400"/>
          </a:p>
          <a:p>
            <a:pPr indent="0" lvl="0" marL="457200" rtl="0" algn="l">
              <a:lnSpc>
                <a:spcPct val="90000"/>
              </a:lnSpc>
              <a:spcBef>
                <a:spcPts val="500"/>
              </a:spcBef>
              <a:spcAft>
                <a:spcPts val="0"/>
              </a:spcAft>
              <a:buNone/>
            </a:pPr>
            <a:r>
              <a:rPr lang="en-US" sz="1400"/>
              <a:t>         -- Check that the employee's name and salary are indicated</a:t>
            </a:r>
            <a:endParaRPr sz="1400"/>
          </a:p>
          <a:p>
            <a:pPr indent="0" lvl="0" marL="457200" rtl="0" algn="l">
              <a:lnSpc>
                <a:spcPct val="90000"/>
              </a:lnSpc>
              <a:spcBef>
                <a:spcPts val="500"/>
              </a:spcBef>
              <a:spcAft>
                <a:spcPts val="0"/>
              </a:spcAft>
              <a:buNone/>
            </a:pPr>
            <a:r>
              <a:rPr lang="en-US" sz="1400"/>
              <a:t>         IF NEW.empname IS NULL THEN</a:t>
            </a:r>
            <a:endParaRPr sz="1400"/>
          </a:p>
          <a:p>
            <a:pPr indent="0" lvl="0" marL="457200" rtl="0" algn="l">
              <a:lnSpc>
                <a:spcPct val="90000"/>
              </a:lnSpc>
              <a:spcBef>
                <a:spcPts val="500"/>
              </a:spcBef>
              <a:spcAft>
                <a:spcPts val="0"/>
              </a:spcAft>
              <a:buNone/>
            </a:pPr>
            <a:r>
              <a:rPr lang="en-US" sz="1400"/>
              <a:t>             RAISE EXCEPTION 'empname cannot be null';</a:t>
            </a:r>
            <a:endParaRPr sz="1400"/>
          </a:p>
          <a:p>
            <a:pPr indent="0" lvl="0" marL="457200" rtl="0" algn="l">
              <a:lnSpc>
                <a:spcPct val="90000"/>
              </a:lnSpc>
              <a:spcBef>
                <a:spcPts val="500"/>
              </a:spcBef>
              <a:spcAft>
                <a:spcPts val="0"/>
              </a:spcAft>
              <a:buNone/>
            </a:pPr>
            <a:r>
              <a:rPr lang="en-US" sz="1400"/>
              <a:t>         ENDIF;</a:t>
            </a:r>
            <a:endParaRPr sz="1400"/>
          </a:p>
          <a:p>
            <a:pPr indent="0" lvl="0" marL="457200" rtl="0" algn="l">
              <a:lnSpc>
                <a:spcPct val="90000"/>
              </a:lnSpc>
              <a:spcBef>
                <a:spcPts val="500"/>
              </a:spcBef>
              <a:spcAft>
                <a:spcPts val="0"/>
              </a:spcAft>
              <a:buNone/>
            </a:pPr>
            <a:r>
              <a:rPr lang="en-US" sz="1400"/>
              <a:t>         IF NEW.salary IS NULL THEN</a:t>
            </a:r>
            <a:endParaRPr sz="1400"/>
          </a:p>
          <a:p>
            <a:pPr indent="0" lvl="0" marL="457200" rtl="0" algn="l">
              <a:lnSpc>
                <a:spcPct val="90000"/>
              </a:lnSpc>
              <a:spcBef>
                <a:spcPts val="500"/>
              </a:spcBef>
              <a:spcAft>
                <a:spcPts val="0"/>
              </a:spcAft>
              <a:buNone/>
            </a:pPr>
            <a:r>
              <a:rPr lang="en-US" sz="1400"/>
              <a:t>             RAISE EXCEPTION '% cannot have null salary', NEW.empname;</a:t>
            </a:r>
            <a:endParaRPr sz="1400"/>
          </a:p>
          <a:p>
            <a:pPr indent="0" lvl="0" marL="457200" rtl="0" algn="l">
              <a:lnSpc>
                <a:spcPct val="90000"/>
              </a:lnSpc>
              <a:spcBef>
                <a:spcPts val="500"/>
              </a:spcBef>
              <a:spcAft>
                <a:spcPts val="0"/>
              </a:spcAft>
              <a:buNone/>
            </a:pPr>
            <a:r>
              <a:rPr lang="en-US" sz="1400"/>
              <a:t>         ENDIF;</a:t>
            </a:r>
            <a:endParaRPr sz="1400"/>
          </a:p>
          <a:p>
            <a:pPr indent="0" lvl="0" marL="457200" rtl="0" algn="l">
              <a:lnSpc>
                <a:spcPct val="90000"/>
              </a:lnSpc>
              <a:spcBef>
                <a:spcPts val="500"/>
              </a:spcBef>
              <a:spcAft>
                <a:spcPts val="0"/>
              </a:spcAft>
              <a:buNone/>
            </a:pPr>
            <a:r>
              <a:t/>
            </a:r>
            <a:endParaRPr sz="1400"/>
          </a:p>
          <a:p>
            <a:pPr indent="0" lvl="0" marL="457200" rtl="0" algn="l">
              <a:lnSpc>
                <a:spcPct val="90000"/>
              </a:lnSpc>
              <a:spcBef>
                <a:spcPts val="500"/>
              </a:spcBef>
              <a:spcAft>
                <a:spcPts val="0"/>
              </a:spcAft>
              <a:buNone/>
            </a:pPr>
            <a:r>
              <a:rPr lang="en-US" sz="1400"/>
              <a:t>         -Who will work if they have to pay for it?</a:t>
            </a:r>
            <a:endParaRPr sz="1400"/>
          </a:p>
          <a:p>
            <a:pPr indent="0" lvl="0" marL="457200" rtl="0" algn="l">
              <a:lnSpc>
                <a:spcPct val="90000"/>
              </a:lnSpc>
              <a:spcBef>
                <a:spcPts val="500"/>
              </a:spcBef>
              <a:spcAft>
                <a:spcPts val="0"/>
              </a:spcAft>
              <a:buNone/>
            </a:pPr>
            <a:r>
              <a:rPr lang="en-US" sz="1400"/>
              <a:t>         IF NEW.salary &lt; 0 THEN</a:t>
            </a:r>
            <a:endParaRPr sz="1400"/>
          </a:p>
          <a:p>
            <a:pPr indent="0" lvl="0" marL="457200" rtl="0" algn="l">
              <a:lnSpc>
                <a:spcPct val="90000"/>
              </a:lnSpc>
              <a:spcBef>
                <a:spcPts val="500"/>
              </a:spcBef>
              <a:spcAft>
                <a:spcPts val="0"/>
              </a:spcAft>
              <a:buNone/>
            </a:pPr>
            <a:r>
              <a:rPr lang="en-US" sz="1400"/>
              <a:t>             RAISE EXCEPTION '% cannot have a negative salary', NEW.empname;</a:t>
            </a:r>
            <a:endParaRPr sz="1400"/>
          </a:p>
          <a:p>
            <a:pPr indent="0" lvl="0" marL="457200" rtl="0" algn="l">
              <a:lnSpc>
                <a:spcPct val="90000"/>
              </a:lnSpc>
              <a:spcBef>
                <a:spcPts val="500"/>
              </a:spcBef>
              <a:spcAft>
                <a:spcPts val="0"/>
              </a:spcAft>
              <a:buNone/>
            </a:pPr>
            <a:r>
              <a:rPr lang="en-US" sz="1400"/>
              <a:t>         ENDIF;</a:t>
            </a:r>
            <a:endParaRPr sz="1400"/>
          </a:p>
          <a:p>
            <a:pPr indent="0" lvl="0" marL="457200" rtl="0" algn="l">
              <a:lnSpc>
                <a:spcPct val="90000"/>
              </a:lnSpc>
              <a:spcBef>
                <a:spcPts val="500"/>
              </a:spcBef>
              <a:spcAft>
                <a:spcPts val="0"/>
              </a:spcAft>
              <a:buNone/>
            </a:pPr>
            <a:r>
              <a:t/>
            </a:r>
            <a:endParaRPr sz="1400"/>
          </a:p>
          <a:p>
            <a:pPr indent="0" lvl="0" marL="457200" rtl="0" algn="l">
              <a:lnSpc>
                <a:spcPct val="90000"/>
              </a:lnSpc>
              <a:spcBef>
                <a:spcPts val="500"/>
              </a:spcBef>
              <a:spcAft>
                <a:spcPts val="0"/>
              </a:spcAft>
              <a:buNone/>
            </a:pPr>
            <a:r>
              <a:rPr lang="en-US" sz="1400"/>
              <a:t>         -- Remember who changed the entry and when</a:t>
            </a:r>
            <a:endParaRPr sz="1400"/>
          </a:p>
          <a:p>
            <a:pPr indent="0" lvl="0" marL="457200" rtl="0" algn="l">
              <a:lnSpc>
                <a:spcPct val="90000"/>
              </a:lnSpc>
              <a:spcBef>
                <a:spcPts val="500"/>
              </a:spcBef>
              <a:spcAft>
                <a:spcPts val="0"/>
              </a:spcAft>
              <a:buNone/>
            </a:pPr>
            <a:r>
              <a:rPr lang="en-US" sz="1400"/>
              <a:t>         NEW.last_date := current_timestamp;</a:t>
            </a:r>
            <a:endParaRPr sz="1400"/>
          </a:p>
          <a:p>
            <a:pPr indent="0" lvl="0" marL="457200" rtl="0" algn="l">
              <a:lnSpc>
                <a:spcPct val="90000"/>
              </a:lnSpc>
              <a:spcBef>
                <a:spcPts val="500"/>
              </a:spcBef>
              <a:spcAft>
                <a:spcPts val="0"/>
              </a:spcAft>
              <a:buNone/>
            </a:pPr>
            <a:r>
              <a:rPr lang="en-US" sz="1400"/>
              <a:t>         NEW.last_user := current_user;</a:t>
            </a:r>
            <a:endParaRPr sz="1400"/>
          </a:p>
          <a:p>
            <a:pPr indent="0" lvl="0" marL="457200" rtl="0" algn="l">
              <a:lnSpc>
                <a:spcPct val="90000"/>
              </a:lnSpc>
              <a:spcBef>
                <a:spcPts val="500"/>
              </a:spcBef>
              <a:spcAft>
                <a:spcPts val="0"/>
              </a:spcAft>
              <a:buNone/>
            </a:pPr>
            <a:r>
              <a:rPr lang="en-US" sz="1400"/>
              <a:t>         RETURN NEW;</a:t>
            </a:r>
            <a:endParaRPr sz="1400"/>
          </a:p>
          <a:p>
            <a:pPr indent="0" lvl="0" marL="457200" rtl="0" algn="l">
              <a:lnSpc>
                <a:spcPct val="90000"/>
              </a:lnSpc>
              <a:spcBef>
                <a:spcPts val="500"/>
              </a:spcBef>
              <a:spcAft>
                <a:spcPts val="0"/>
              </a:spcAft>
              <a:buNone/>
            </a:pPr>
            <a:r>
              <a:rPr lang="en-US" sz="1400"/>
              <a:t>     END;</a:t>
            </a:r>
            <a:endParaRPr sz="1400"/>
          </a:p>
          <a:p>
            <a:pPr indent="0" lvl="0" marL="457200" rtl="0" algn="l">
              <a:lnSpc>
                <a:spcPct val="90000"/>
              </a:lnSpc>
              <a:spcBef>
                <a:spcPts val="500"/>
              </a:spcBef>
              <a:spcAft>
                <a:spcPts val="0"/>
              </a:spcAft>
              <a:buNone/>
            </a:pPr>
            <a:r>
              <a:rPr lang="en-US" sz="1400"/>
              <a:t>$emp_stamp$ LANGUAGE plpgsql;</a:t>
            </a:r>
            <a:endParaRPr sz="1400"/>
          </a:p>
        </p:txBody>
      </p:sp>
      <p:sp>
        <p:nvSpPr>
          <p:cNvPr id="345" name="Google Shape;345;p32"/>
          <p:cNvSpPr txBox="1"/>
          <p:nvPr/>
        </p:nvSpPr>
        <p:spPr>
          <a:xfrm>
            <a:off x="418675" y="2662800"/>
            <a:ext cx="3000000" cy="849600"/>
          </a:xfrm>
          <a:prstGeom prst="rect">
            <a:avLst/>
          </a:prstGeom>
          <a:noFill/>
          <a:ln>
            <a:noFill/>
          </a:ln>
        </p:spPr>
        <p:txBody>
          <a:bodyPr anchorCtr="0" anchor="t" bIns="91425" lIns="91425" spcFirstLastPara="1" rIns="91425" wrap="square" tIns="91425">
            <a:spAutoFit/>
          </a:bodyPr>
          <a:lstStyle/>
          <a:p>
            <a:pPr indent="0" lvl="0" marL="457200" rtl="0" algn="l">
              <a:lnSpc>
                <a:spcPct val="90000"/>
              </a:lnSpc>
              <a:spcBef>
                <a:spcPts val="500"/>
              </a:spcBef>
              <a:spcAft>
                <a:spcPts val="0"/>
              </a:spcAft>
              <a:buNone/>
            </a:pPr>
            <a:r>
              <a:rPr lang="en-US" sz="2400">
                <a:solidFill>
                  <a:schemeClr val="dk1"/>
                </a:solidFill>
                <a:latin typeface="Roboto"/>
                <a:ea typeface="Roboto"/>
                <a:cs typeface="Roboto"/>
                <a:sym typeface="Roboto"/>
              </a:rPr>
              <a:t>Step 2: create a trigger function:</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33"/>
          <p:cNvSpPr txBox="1"/>
          <p:nvPr>
            <p:ph type="title"/>
          </p:nvPr>
        </p:nvSpPr>
        <p:spPr>
          <a:xfrm>
            <a:off x="677334" y="609600"/>
            <a:ext cx="8596800" cy="1320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Triggers: examples</a:t>
            </a:r>
            <a:endParaRPr/>
          </a:p>
        </p:txBody>
      </p:sp>
      <p:sp>
        <p:nvSpPr>
          <p:cNvPr id="351" name="Google Shape;351;p33"/>
          <p:cNvSpPr txBox="1"/>
          <p:nvPr>
            <p:ph idx="12" type="sldNum"/>
          </p:nvPr>
        </p:nvSpPr>
        <p:spPr>
          <a:xfrm>
            <a:off x="8590663" y="6041362"/>
            <a:ext cx="683400" cy="365100"/>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Clr>
                <a:srgbClr val="000000"/>
              </a:buClr>
              <a:buFont typeface="Arial"/>
              <a:buNone/>
            </a:pPr>
            <a:fld id="{00000000-1234-1234-1234-123412341234}" type="slidenum">
              <a:rPr lang="en-US" sz="1300">
                <a:solidFill>
                  <a:schemeClr val="dk1"/>
                </a:solidFill>
                <a:latin typeface="Roboto"/>
                <a:ea typeface="Roboto"/>
                <a:cs typeface="Roboto"/>
                <a:sym typeface="Roboto"/>
              </a:rPr>
              <a:t>‹#›</a:t>
            </a:fld>
            <a:endParaRPr sz="1300">
              <a:solidFill>
                <a:schemeClr val="dk1"/>
              </a:solidFill>
              <a:latin typeface="Roboto"/>
              <a:ea typeface="Roboto"/>
              <a:cs typeface="Roboto"/>
              <a:sym typeface="Roboto"/>
            </a:endParaRPr>
          </a:p>
        </p:txBody>
      </p:sp>
      <p:sp>
        <p:nvSpPr>
          <p:cNvPr id="352" name="Google Shape;352;p33"/>
          <p:cNvSpPr txBox="1"/>
          <p:nvPr>
            <p:ph idx="1" type="body"/>
          </p:nvPr>
        </p:nvSpPr>
        <p:spPr>
          <a:xfrm>
            <a:off x="905200" y="2026350"/>
            <a:ext cx="9863400" cy="2428500"/>
          </a:xfrm>
          <a:prstGeom prst="rect">
            <a:avLst/>
          </a:prstGeom>
          <a:noFill/>
          <a:ln>
            <a:noFill/>
          </a:ln>
        </p:spPr>
        <p:txBody>
          <a:bodyPr anchorCtr="0" anchor="t" bIns="45700" lIns="91425" spcFirstLastPara="1" rIns="91425" wrap="square" tIns="45700">
            <a:normAutofit/>
          </a:bodyPr>
          <a:lstStyle/>
          <a:p>
            <a:pPr indent="0" lvl="0" marL="457200" rtl="0" algn="l">
              <a:lnSpc>
                <a:spcPct val="90000"/>
              </a:lnSpc>
              <a:spcBef>
                <a:spcPts val="500"/>
              </a:spcBef>
              <a:spcAft>
                <a:spcPts val="0"/>
              </a:spcAft>
              <a:buNone/>
            </a:pPr>
            <a:r>
              <a:rPr lang="en-US"/>
              <a:t>Step 3: create a trigger:</a:t>
            </a:r>
            <a:endParaRPr/>
          </a:p>
          <a:p>
            <a:pPr indent="0" lvl="0" marL="457200" rtl="0" algn="l">
              <a:lnSpc>
                <a:spcPct val="90000"/>
              </a:lnSpc>
              <a:spcBef>
                <a:spcPts val="500"/>
              </a:spcBef>
              <a:spcAft>
                <a:spcPts val="0"/>
              </a:spcAft>
              <a:buNone/>
            </a:pPr>
            <a:r>
              <a:t/>
            </a:r>
            <a:endParaRPr/>
          </a:p>
          <a:p>
            <a:pPr indent="0" lvl="0" marL="457200" rtl="0" algn="l">
              <a:lnSpc>
                <a:spcPct val="90000"/>
              </a:lnSpc>
              <a:spcBef>
                <a:spcPts val="500"/>
              </a:spcBef>
              <a:spcAft>
                <a:spcPts val="0"/>
              </a:spcAft>
              <a:buNone/>
            </a:pPr>
            <a:r>
              <a:rPr lang="en-US"/>
              <a:t>CREATE TRIGGER emp_stamp BEFORE INSERT OR UPDATE ON emp</a:t>
            </a:r>
            <a:endParaRPr/>
          </a:p>
          <a:p>
            <a:pPr indent="0" lvl="0" marL="457200" rtl="0" algn="l">
              <a:lnSpc>
                <a:spcPct val="90000"/>
              </a:lnSpc>
              <a:spcBef>
                <a:spcPts val="500"/>
              </a:spcBef>
              <a:spcAft>
                <a:spcPts val="0"/>
              </a:spcAft>
              <a:buNone/>
            </a:pPr>
            <a:r>
              <a:rPr lang="en-US"/>
              <a:t>     FOR EACH ROW EXECUTE FUNCTION emp_stamp();</a:t>
            </a:r>
            <a:endParaRPr/>
          </a:p>
          <a:p>
            <a:pPr indent="0" lvl="1" marL="457200" rtl="0" algn="l">
              <a:lnSpc>
                <a:spcPct val="90000"/>
              </a:lnSpc>
              <a:spcBef>
                <a:spcPts val="500"/>
              </a:spcBef>
              <a:spcAft>
                <a:spcPts val="0"/>
              </a:spcAft>
              <a:buClr>
                <a:schemeClr val="dk1"/>
              </a:buClr>
              <a:buSzPts val="2400"/>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4"/>
          <p:cNvSpPr txBox="1"/>
          <p:nvPr>
            <p:ph type="title"/>
          </p:nvPr>
        </p:nvSpPr>
        <p:spPr>
          <a:xfrm>
            <a:off x="777809" y="408650"/>
            <a:ext cx="8596800" cy="1320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sz="4400"/>
              <a:t>PL/pgSQL</a:t>
            </a:r>
            <a:endParaRPr/>
          </a:p>
        </p:txBody>
      </p:sp>
      <p:sp>
        <p:nvSpPr>
          <p:cNvPr id="114" name="Google Shape;114;p4"/>
          <p:cNvSpPr txBox="1"/>
          <p:nvPr>
            <p:ph idx="1" type="body"/>
          </p:nvPr>
        </p:nvSpPr>
        <p:spPr>
          <a:xfrm>
            <a:off x="677325" y="1574725"/>
            <a:ext cx="10643700" cy="4466700"/>
          </a:xfrm>
          <a:prstGeom prst="rect">
            <a:avLst/>
          </a:prstGeom>
          <a:noFill/>
          <a:ln>
            <a:noFill/>
          </a:ln>
        </p:spPr>
        <p:txBody>
          <a:bodyPr anchorCtr="0" anchor="t" bIns="45700" lIns="91425" spcFirstLastPara="1" rIns="91425" wrap="square" tIns="45700">
            <a:normAutofit fontScale="92500" lnSpcReduction="20000"/>
          </a:bodyPr>
          <a:lstStyle/>
          <a:p>
            <a:pPr indent="0" lvl="0" marL="0" rtl="0" algn="l">
              <a:lnSpc>
                <a:spcPct val="100000"/>
              </a:lnSpc>
              <a:spcBef>
                <a:spcPts val="0"/>
              </a:spcBef>
              <a:spcAft>
                <a:spcPts val="0"/>
              </a:spcAft>
              <a:buNone/>
            </a:pPr>
            <a:r>
              <a:rPr lang="en-US" sz="2700"/>
              <a:t>Types of stored procedures:</a:t>
            </a:r>
            <a:endParaRPr sz="2700"/>
          </a:p>
          <a:p>
            <a:pPr indent="-433546" lvl="0" marL="342900" rtl="0" algn="l">
              <a:lnSpc>
                <a:spcPct val="100000"/>
              </a:lnSpc>
              <a:spcBef>
                <a:spcPts val="0"/>
              </a:spcBef>
              <a:spcAft>
                <a:spcPts val="0"/>
              </a:spcAft>
              <a:buSzPct val="114814"/>
              <a:buChar char="●"/>
            </a:pPr>
            <a:r>
              <a:rPr lang="en-US" sz="2700"/>
              <a:t>Functions</a:t>
            </a:r>
            <a:endParaRPr sz="2700"/>
          </a:p>
          <a:p>
            <a:pPr indent="-376396" lvl="1" marL="742950" rtl="0" algn="l">
              <a:lnSpc>
                <a:spcPct val="100000"/>
              </a:lnSpc>
              <a:spcBef>
                <a:spcPts val="0"/>
              </a:spcBef>
              <a:spcAft>
                <a:spcPts val="0"/>
              </a:spcAft>
              <a:buSzPct val="140909"/>
              <a:buChar char="○"/>
            </a:pPr>
            <a:r>
              <a:rPr lang="en-US" sz="2200"/>
              <a:t>Return result</a:t>
            </a:r>
            <a:endParaRPr sz="2200"/>
          </a:p>
          <a:p>
            <a:pPr indent="-376396" lvl="1" marL="742950" rtl="0" algn="l">
              <a:lnSpc>
                <a:spcPct val="100000"/>
              </a:lnSpc>
              <a:spcBef>
                <a:spcPts val="0"/>
              </a:spcBef>
              <a:spcAft>
                <a:spcPts val="0"/>
              </a:spcAft>
              <a:buSzPct val="140909"/>
              <a:buChar char="○"/>
            </a:pPr>
            <a:r>
              <a:rPr lang="en-US" sz="2200"/>
              <a:t>Triggers are defined through function syntax</a:t>
            </a:r>
            <a:endParaRPr sz="2200"/>
          </a:p>
          <a:p>
            <a:pPr indent="-376396" lvl="1" marL="742950" rtl="0" algn="l">
              <a:lnSpc>
                <a:spcPct val="100000"/>
              </a:lnSpc>
              <a:spcBef>
                <a:spcPts val="0"/>
              </a:spcBef>
              <a:spcAft>
                <a:spcPts val="0"/>
              </a:spcAft>
              <a:buSzPct val="140909"/>
              <a:buChar char="○"/>
            </a:pPr>
            <a:r>
              <a:rPr lang="en-US" sz="2200"/>
              <a:t>PL/pgSQL functions are used in expressions with SQL statements in the same way as built-in functions</a:t>
            </a:r>
            <a:endParaRPr sz="2200"/>
          </a:p>
          <a:p>
            <a:pPr indent="-376396" lvl="1" marL="742950" rtl="0" algn="l">
              <a:lnSpc>
                <a:spcPct val="100000"/>
              </a:lnSpc>
              <a:spcBef>
                <a:spcPts val="0"/>
              </a:spcBef>
              <a:spcAft>
                <a:spcPts val="0"/>
              </a:spcAft>
              <a:buSzPct val="140909"/>
              <a:buChar char="○"/>
            </a:pPr>
            <a:r>
              <a:rPr lang="en-US" sz="2200"/>
              <a:t>Control statements cannot be used in the function body</a:t>
            </a:r>
            <a:endParaRPr sz="2200"/>
          </a:p>
          <a:p>
            <a:pPr indent="-376396" lvl="1" marL="742950" rtl="0" algn="l">
              <a:lnSpc>
                <a:spcPct val="100000"/>
              </a:lnSpc>
              <a:spcBef>
                <a:spcPts val="0"/>
              </a:spcBef>
              <a:spcAft>
                <a:spcPts val="0"/>
              </a:spcAft>
              <a:buSzPct val="140909"/>
              <a:buChar char="○"/>
            </a:pPr>
            <a:r>
              <a:rPr lang="en-US" sz="2200"/>
              <a:t>transactions</a:t>
            </a:r>
            <a:endParaRPr sz="2200"/>
          </a:p>
          <a:p>
            <a:pPr indent="-433546" lvl="0" marL="342900" rtl="0" algn="l">
              <a:lnSpc>
                <a:spcPct val="100000"/>
              </a:lnSpc>
              <a:spcBef>
                <a:spcPts val="0"/>
              </a:spcBef>
              <a:spcAft>
                <a:spcPts val="0"/>
              </a:spcAft>
              <a:buSzPct val="114814"/>
              <a:buChar char="●"/>
            </a:pPr>
            <a:r>
              <a:rPr lang="en-US" sz="2700"/>
              <a:t>Procedures</a:t>
            </a:r>
            <a:endParaRPr sz="2700"/>
          </a:p>
          <a:p>
            <a:pPr indent="-376396" lvl="1" marL="742950" rtl="0" algn="l">
              <a:lnSpc>
                <a:spcPct val="100000"/>
              </a:lnSpc>
              <a:spcBef>
                <a:spcPts val="0"/>
              </a:spcBef>
              <a:spcAft>
                <a:spcPts val="0"/>
              </a:spcAft>
              <a:buSzPct val="140909"/>
              <a:buChar char="○"/>
            </a:pPr>
            <a:r>
              <a:rPr lang="en-US" sz="2200"/>
              <a:t>Doesn't return result</a:t>
            </a:r>
            <a:endParaRPr sz="2200"/>
          </a:p>
          <a:p>
            <a:pPr indent="-376396" lvl="1" marL="742950" rtl="0" algn="l">
              <a:lnSpc>
                <a:spcPct val="100000"/>
              </a:lnSpc>
              <a:spcBef>
                <a:spcPts val="0"/>
              </a:spcBef>
              <a:spcAft>
                <a:spcPts val="0"/>
              </a:spcAft>
              <a:buSzPct val="140909"/>
              <a:buChar char="○"/>
            </a:pPr>
            <a:r>
              <a:rPr lang="en-US" sz="2200"/>
              <a:t>To make a call you must use the CALL statement</a:t>
            </a:r>
            <a:endParaRPr sz="2200"/>
          </a:p>
          <a:p>
            <a:pPr indent="-376396" lvl="1" marL="742950" rtl="0" algn="l">
              <a:lnSpc>
                <a:spcPct val="100000"/>
              </a:lnSpc>
              <a:spcBef>
                <a:spcPts val="0"/>
              </a:spcBef>
              <a:spcAft>
                <a:spcPts val="0"/>
              </a:spcAft>
              <a:buSzPct val="140909"/>
              <a:buChar char="○"/>
            </a:pPr>
            <a:r>
              <a:rPr lang="en-US" sz="2200"/>
              <a:t>can control transactions (unless the procedure call statement is itself inside a transaction)</a:t>
            </a:r>
            <a:endParaRPr sz="2200"/>
          </a:p>
        </p:txBody>
      </p:sp>
      <p:sp>
        <p:nvSpPr>
          <p:cNvPr id="115" name="Google Shape;115;p4"/>
          <p:cNvSpPr txBox="1"/>
          <p:nvPr>
            <p:ph idx="12" type="sldNum"/>
          </p:nvPr>
        </p:nvSpPr>
        <p:spPr>
          <a:xfrm>
            <a:off x="8590663" y="6041362"/>
            <a:ext cx="683400" cy="365100"/>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Clr>
                <a:srgbClr val="000000"/>
              </a:buClr>
              <a:buFont typeface="Arial"/>
              <a:buNone/>
            </a:pPr>
            <a:fld id="{00000000-1234-1234-1234-123412341234}" type="slidenum">
              <a:rPr lang="en-US" sz="1300">
                <a:solidFill>
                  <a:schemeClr val="dk1"/>
                </a:solidFill>
                <a:latin typeface="Roboto"/>
                <a:ea typeface="Roboto"/>
                <a:cs typeface="Roboto"/>
                <a:sym typeface="Roboto"/>
              </a:rPr>
              <a:t>‹#›</a:t>
            </a:fld>
            <a:endParaRPr sz="1300">
              <a:solidFill>
                <a:schemeClr val="dk1"/>
              </a:solidFill>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5"/>
          <p:cNvSpPr txBox="1"/>
          <p:nvPr>
            <p:ph type="title"/>
          </p:nvPr>
        </p:nvSpPr>
        <p:spPr>
          <a:xfrm>
            <a:off x="677334" y="609600"/>
            <a:ext cx="8596800" cy="1320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sz="4400"/>
              <a:t>PL/pgSQL</a:t>
            </a:r>
            <a:endParaRPr/>
          </a:p>
        </p:txBody>
      </p:sp>
      <p:sp>
        <p:nvSpPr>
          <p:cNvPr id="121" name="Google Shape;121;p5"/>
          <p:cNvSpPr txBox="1"/>
          <p:nvPr>
            <p:ph idx="1" type="body"/>
          </p:nvPr>
        </p:nvSpPr>
        <p:spPr>
          <a:xfrm>
            <a:off x="677323" y="2160600"/>
            <a:ext cx="10710900" cy="3880800"/>
          </a:xfrm>
          <a:prstGeom prst="rect">
            <a:avLst/>
          </a:prstGeom>
          <a:noFill/>
          <a:ln>
            <a:noFill/>
          </a:ln>
        </p:spPr>
        <p:txBody>
          <a:bodyPr anchorCtr="0" anchor="t" bIns="45700" lIns="91425" spcFirstLastPara="1" rIns="91425" wrap="square" tIns="45700">
            <a:normAutofit/>
          </a:bodyPr>
          <a:lstStyle/>
          <a:p>
            <a:pPr indent="-454660" lvl="0" marL="342900" rtl="0" algn="l">
              <a:lnSpc>
                <a:spcPct val="90000"/>
              </a:lnSpc>
              <a:spcBef>
                <a:spcPts val="1000"/>
              </a:spcBef>
              <a:spcAft>
                <a:spcPts val="0"/>
              </a:spcAft>
              <a:buSzPts val="3200"/>
              <a:buChar char="●"/>
            </a:pPr>
            <a:r>
              <a:rPr lang="en-US" sz="2800"/>
              <a:t>You can use SQL statements as operators in stored functions and procedures written in PL/pgSQL</a:t>
            </a:r>
            <a:endParaRPr sz="2800"/>
          </a:p>
          <a:p>
            <a:pPr indent="-454660" lvl="0" marL="342900" rtl="0" algn="l">
              <a:lnSpc>
                <a:spcPct val="90000"/>
              </a:lnSpc>
              <a:spcBef>
                <a:spcPts val="1000"/>
              </a:spcBef>
              <a:spcAft>
                <a:spcPts val="0"/>
              </a:spcAft>
              <a:buSzPts val="3200"/>
              <a:buChar char="●"/>
            </a:pPr>
            <a:r>
              <a:rPr lang="en-US" sz="2800"/>
              <a:t>Neither functions nor procedures can store any values in internal variables between different calls to the same or different functions (procedures). All data that is passed between calls must be passed through function or procedure parameters, database server configuration parameters, or written to the database</a:t>
            </a:r>
            <a:endParaRPr sz="2800"/>
          </a:p>
        </p:txBody>
      </p:sp>
      <p:sp>
        <p:nvSpPr>
          <p:cNvPr id="122" name="Google Shape;122;p5"/>
          <p:cNvSpPr txBox="1"/>
          <p:nvPr>
            <p:ph idx="12" type="sldNum"/>
          </p:nvPr>
        </p:nvSpPr>
        <p:spPr>
          <a:xfrm>
            <a:off x="8590663" y="6041362"/>
            <a:ext cx="683400" cy="365100"/>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Clr>
                <a:srgbClr val="000000"/>
              </a:buClr>
              <a:buFont typeface="Arial"/>
              <a:buNone/>
            </a:pPr>
            <a:fld id="{00000000-1234-1234-1234-123412341234}" type="slidenum">
              <a:rPr lang="en-US" sz="1300">
                <a:solidFill>
                  <a:schemeClr val="dk1"/>
                </a:solidFill>
                <a:latin typeface="Roboto"/>
                <a:ea typeface="Roboto"/>
                <a:cs typeface="Roboto"/>
                <a:sym typeface="Roboto"/>
              </a:rPr>
              <a:t>‹#›</a:t>
            </a:fld>
            <a:endParaRPr sz="1300">
              <a:solidFill>
                <a:schemeClr val="dk1"/>
              </a:solidFill>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6"/>
          <p:cNvSpPr txBox="1"/>
          <p:nvPr>
            <p:ph type="title"/>
          </p:nvPr>
        </p:nvSpPr>
        <p:spPr>
          <a:xfrm>
            <a:off x="677323" y="609600"/>
            <a:ext cx="10392600" cy="1320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sz="4400"/>
              <a:t>PL/pgSQL and other programming languages</a:t>
            </a:r>
            <a:endParaRPr/>
          </a:p>
        </p:txBody>
      </p:sp>
      <p:sp>
        <p:nvSpPr>
          <p:cNvPr id="128" name="Google Shape;128;p6"/>
          <p:cNvSpPr txBox="1"/>
          <p:nvPr>
            <p:ph idx="1" type="body"/>
          </p:nvPr>
        </p:nvSpPr>
        <p:spPr>
          <a:xfrm>
            <a:off x="677325" y="2160600"/>
            <a:ext cx="10476300" cy="3880800"/>
          </a:xfrm>
          <a:prstGeom prst="rect">
            <a:avLst/>
          </a:prstGeom>
          <a:noFill/>
          <a:ln>
            <a:noFill/>
          </a:ln>
        </p:spPr>
        <p:txBody>
          <a:bodyPr anchorCtr="0" anchor="t" bIns="45700" lIns="91425" spcFirstLastPara="1" rIns="91425" wrap="square" tIns="45700">
            <a:normAutofit/>
          </a:bodyPr>
          <a:lstStyle/>
          <a:p>
            <a:pPr indent="-429260" lvl="0" marL="342900" rtl="0" algn="l">
              <a:lnSpc>
                <a:spcPct val="90000"/>
              </a:lnSpc>
              <a:spcBef>
                <a:spcPts val="1000"/>
              </a:spcBef>
              <a:spcAft>
                <a:spcPts val="0"/>
              </a:spcAft>
              <a:buSzPts val="2800"/>
              <a:buChar char="●"/>
            </a:pPr>
            <a:r>
              <a:rPr lang="en-US"/>
              <a:t>In the PostgreSQL system, the body of a subroutine can be written in any of the programming languages known to the database server at the time of execution of the statement that creates the function or procedure</a:t>
            </a:r>
            <a:endParaRPr/>
          </a:p>
          <a:p>
            <a:pPr indent="-429260" lvl="0" marL="342900" rtl="0" algn="l">
              <a:lnSpc>
                <a:spcPct val="90000"/>
              </a:lnSpc>
              <a:spcBef>
                <a:spcPts val="1000"/>
              </a:spcBef>
              <a:spcAft>
                <a:spcPts val="0"/>
              </a:spcAft>
              <a:buSzPts val="2800"/>
              <a:buChar char="●"/>
            </a:pPr>
            <a:r>
              <a:rPr lang="en-US"/>
              <a:t>By default these are C and SQL - they are considered internal Postgres languages</a:t>
            </a:r>
            <a:endParaRPr/>
          </a:p>
          <a:p>
            <a:pPr indent="-429260" lvl="0" marL="342900" rtl="0" algn="l">
              <a:lnSpc>
                <a:spcPct val="90000"/>
              </a:lnSpc>
              <a:spcBef>
                <a:spcPts val="1000"/>
              </a:spcBef>
              <a:spcAft>
                <a:spcPts val="0"/>
              </a:spcAft>
              <a:buSzPts val="2800"/>
              <a:buChar char="●"/>
            </a:pPr>
            <a:r>
              <a:rPr lang="en-US"/>
              <a:t>Also in the basic version of Postgres there are Python, Perl, Tcl processors</a:t>
            </a:r>
            <a:endParaRPr/>
          </a:p>
          <a:p>
            <a:pPr indent="-429260" lvl="0" marL="342900" rtl="0" algn="l">
              <a:lnSpc>
                <a:spcPct val="90000"/>
              </a:lnSpc>
              <a:spcBef>
                <a:spcPts val="1000"/>
              </a:spcBef>
              <a:spcAft>
                <a:spcPts val="0"/>
              </a:spcAft>
              <a:buSzPts val="2800"/>
              <a:buChar char="●"/>
            </a:pPr>
            <a:r>
              <a:rPr lang="en-US"/>
              <a:t>There are extensions for other languages</a:t>
            </a:r>
            <a:endParaRPr/>
          </a:p>
        </p:txBody>
      </p:sp>
      <p:sp>
        <p:nvSpPr>
          <p:cNvPr id="129" name="Google Shape;129;p6"/>
          <p:cNvSpPr txBox="1"/>
          <p:nvPr>
            <p:ph idx="12" type="sldNum"/>
          </p:nvPr>
        </p:nvSpPr>
        <p:spPr>
          <a:xfrm>
            <a:off x="8590663" y="6041362"/>
            <a:ext cx="683400" cy="365100"/>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Clr>
                <a:srgbClr val="000000"/>
              </a:buClr>
              <a:buFont typeface="Arial"/>
              <a:buNone/>
            </a:pPr>
            <a:fld id="{00000000-1234-1234-1234-123412341234}" type="slidenum">
              <a:rPr lang="en-US" sz="1300">
                <a:solidFill>
                  <a:schemeClr val="dk1"/>
                </a:solidFill>
                <a:latin typeface="Roboto"/>
                <a:ea typeface="Roboto"/>
                <a:cs typeface="Roboto"/>
                <a:sym typeface="Roboto"/>
              </a:rPr>
              <a:t>‹#›</a:t>
            </a:fld>
            <a:endParaRPr sz="1300">
              <a:solidFill>
                <a:schemeClr val="dk1"/>
              </a:solidFill>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7"/>
          <p:cNvSpPr txBox="1"/>
          <p:nvPr>
            <p:ph type="title"/>
          </p:nvPr>
        </p:nvSpPr>
        <p:spPr>
          <a:xfrm>
            <a:off x="677324" y="609600"/>
            <a:ext cx="9722700" cy="1320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sz="4400"/>
              <a:t>PL/pgSQL: functions: syntax</a:t>
            </a:r>
            <a:endParaRPr/>
          </a:p>
        </p:txBody>
      </p:sp>
      <p:sp>
        <p:nvSpPr>
          <p:cNvPr id="135" name="Google Shape;135;p7"/>
          <p:cNvSpPr txBox="1"/>
          <p:nvPr>
            <p:ph idx="1" type="body"/>
          </p:nvPr>
        </p:nvSpPr>
        <p:spPr>
          <a:xfrm>
            <a:off x="677323" y="2160600"/>
            <a:ext cx="10409400" cy="38808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en-US"/>
              <a:t>CREATE FUNCTION somefunc(integer, text) RETURNS integer</a:t>
            </a:r>
            <a:endParaRPr/>
          </a:p>
          <a:p>
            <a:pPr indent="0" lvl="0" marL="0" rtl="0" algn="l">
              <a:lnSpc>
                <a:spcPct val="90000"/>
              </a:lnSpc>
              <a:spcBef>
                <a:spcPts val="1000"/>
              </a:spcBef>
              <a:spcAft>
                <a:spcPts val="0"/>
              </a:spcAft>
              <a:buClr>
                <a:schemeClr val="dk1"/>
              </a:buClr>
              <a:buSzPts val="2800"/>
              <a:buNone/>
            </a:pPr>
            <a:r>
              <a:rPr lang="en-US"/>
              <a:t>AS 'body of the function'</a:t>
            </a:r>
            <a:endParaRPr/>
          </a:p>
          <a:p>
            <a:pPr indent="0" lvl="0" marL="0" rtl="0" algn="l">
              <a:lnSpc>
                <a:spcPct val="90000"/>
              </a:lnSpc>
              <a:spcBef>
                <a:spcPts val="1000"/>
              </a:spcBef>
              <a:spcAft>
                <a:spcPts val="0"/>
              </a:spcAft>
              <a:buClr>
                <a:schemeClr val="dk1"/>
              </a:buClr>
              <a:buSzPts val="2800"/>
              <a:buNone/>
            </a:pPr>
            <a:r>
              <a:rPr lang="en-US"/>
              <a:t>LANGUAGE plpgsql;</a:t>
            </a:r>
            <a:endParaRPr/>
          </a:p>
          <a:p>
            <a:pPr indent="0" lvl="0" marL="0" rtl="0" algn="l">
              <a:lnSpc>
                <a:spcPct val="90000"/>
              </a:lnSpc>
              <a:spcBef>
                <a:spcPts val="1000"/>
              </a:spcBef>
              <a:spcAft>
                <a:spcPts val="0"/>
              </a:spcAft>
              <a:buClr>
                <a:schemeClr val="dk1"/>
              </a:buClr>
              <a:buSzPts val="2800"/>
              <a:buNone/>
            </a:pPr>
            <a:r>
              <a:t/>
            </a:r>
            <a:endParaRPr/>
          </a:p>
          <a:p>
            <a:pPr indent="0" lvl="0" marL="0" rtl="0" algn="l">
              <a:lnSpc>
                <a:spcPct val="90000"/>
              </a:lnSpc>
              <a:spcBef>
                <a:spcPts val="1000"/>
              </a:spcBef>
              <a:spcAft>
                <a:spcPts val="0"/>
              </a:spcAft>
              <a:buClr>
                <a:schemeClr val="dk1"/>
              </a:buClr>
              <a:buSzPts val="2800"/>
              <a:buNone/>
            </a:pPr>
            <a:r>
              <a:rPr lang="en-US"/>
              <a:t>CREATE FUNCTION somefunc(integer, text) RETURNS integer</a:t>
            </a:r>
            <a:endParaRPr/>
          </a:p>
          <a:p>
            <a:pPr indent="0" lvl="0" marL="0" rtl="0" algn="l">
              <a:lnSpc>
                <a:spcPct val="90000"/>
              </a:lnSpc>
              <a:spcBef>
                <a:spcPts val="1000"/>
              </a:spcBef>
              <a:spcAft>
                <a:spcPts val="0"/>
              </a:spcAft>
              <a:buClr>
                <a:schemeClr val="dk1"/>
              </a:buClr>
              <a:buSzPts val="2800"/>
              <a:buNone/>
            </a:pPr>
            <a:r>
              <a:rPr lang="en-US"/>
              <a:t>AS </a:t>
            </a:r>
            <a:r>
              <a:rPr b="1" lang="en-US"/>
              <a:t>$$</a:t>
            </a:r>
            <a:r>
              <a:rPr lang="en-US"/>
              <a:t>body of the function</a:t>
            </a:r>
            <a:r>
              <a:rPr b="1" lang="en-US"/>
              <a:t>$$</a:t>
            </a:r>
            <a:endParaRPr b="1"/>
          </a:p>
          <a:p>
            <a:pPr indent="0" lvl="0" marL="0" rtl="0" algn="l">
              <a:lnSpc>
                <a:spcPct val="90000"/>
              </a:lnSpc>
              <a:spcBef>
                <a:spcPts val="1000"/>
              </a:spcBef>
              <a:spcAft>
                <a:spcPts val="0"/>
              </a:spcAft>
              <a:buClr>
                <a:schemeClr val="dk1"/>
              </a:buClr>
              <a:buSzPts val="2800"/>
              <a:buNone/>
            </a:pPr>
            <a:r>
              <a:rPr lang="en-US"/>
              <a:t>LANGUAGE plpgsql;</a:t>
            </a:r>
            <a:endParaRPr/>
          </a:p>
          <a:p>
            <a:pPr indent="0" lvl="0" marL="0" rtl="0" algn="l">
              <a:lnSpc>
                <a:spcPct val="90000"/>
              </a:lnSpc>
              <a:spcBef>
                <a:spcPts val="1000"/>
              </a:spcBef>
              <a:spcAft>
                <a:spcPts val="0"/>
              </a:spcAft>
              <a:buClr>
                <a:schemeClr val="dk1"/>
              </a:buClr>
              <a:buSzPts val="2800"/>
              <a:buNone/>
            </a:pPr>
            <a:r>
              <a:t/>
            </a:r>
            <a:endParaRPr/>
          </a:p>
        </p:txBody>
      </p:sp>
      <p:sp>
        <p:nvSpPr>
          <p:cNvPr id="136" name="Google Shape;136;p7"/>
          <p:cNvSpPr txBox="1"/>
          <p:nvPr>
            <p:ph idx="12" type="sldNum"/>
          </p:nvPr>
        </p:nvSpPr>
        <p:spPr>
          <a:xfrm>
            <a:off x="8590663" y="6041362"/>
            <a:ext cx="683400" cy="365100"/>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Clr>
                <a:srgbClr val="000000"/>
              </a:buClr>
              <a:buFont typeface="Arial"/>
              <a:buNone/>
            </a:pPr>
            <a:fld id="{00000000-1234-1234-1234-123412341234}" type="slidenum">
              <a:rPr lang="en-US" sz="1300">
                <a:solidFill>
                  <a:schemeClr val="dk1"/>
                </a:solidFill>
                <a:latin typeface="Roboto"/>
                <a:ea typeface="Roboto"/>
                <a:cs typeface="Roboto"/>
                <a:sym typeface="Roboto"/>
              </a:rPr>
              <a:t>‹#›</a:t>
            </a:fld>
            <a:endParaRPr sz="1300">
              <a:solidFill>
                <a:schemeClr val="dk1"/>
              </a:solidFill>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8"/>
          <p:cNvSpPr txBox="1"/>
          <p:nvPr>
            <p:ph type="title"/>
          </p:nvPr>
        </p:nvSpPr>
        <p:spPr>
          <a:xfrm>
            <a:off x="677334" y="609600"/>
            <a:ext cx="8596800" cy="1320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sz="4400"/>
              <a:t>PL/pgSQL: functions: syntax</a:t>
            </a:r>
            <a:r>
              <a:rPr lang="en-US"/>
              <a:t> block structure</a:t>
            </a:r>
            <a:endParaRPr/>
          </a:p>
        </p:txBody>
      </p:sp>
      <p:sp>
        <p:nvSpPr>
          <p:cNvPr id="142" name="Google Shape;142;p8"/>
          <p:cNvSpPr txBox="1"/>
          <p:nvPr>
            <p:ph idx="1" type="body"/>
          </p:nvPr>
        </p:nvSpPr>
        <p:spPr>
          <a:xfrm>
            <a:off x="677324" y="2160600"/>
            <a:ext cx="9906900" cy="3880800"/>
          </a:xfrm>
          <a:prstGeom prst="rect">
            <a:avLst/>
          </a:prstGeom>
          <a:noFill/>
          <a:ln>
            <a:noFill/>
          </a:ln>
        </p:spPr>
        <p:txBody>
          <a:bodyPr anchorCtr="0" anchor="t" bIns="45700" lIns="91425" spcFirstLastPara="1" rIns="91425" wrap="square" tIns="45700">
            <a:normAutofit lnSpcReduction="20000"/>
          </a:bodyPr>
          <a:lstStyle/>
          <a:p>
            <a:pPr indent="0" lvl="0" marL="0" rtl="0" algn="l">
              <a:lnSpc>
                <a:spcPct val="90000"/>
              </a:lnSpc>
              <a:spcBef>
                <a:spcPts val="1000"/>
              </a:spcBef>
              <a:spcAft>
                <a:spcPts val="0"/>
              </a:spcAft>
              <a:buNone/>
            </a:pPr>
            <a:r>
              <a:rPr lang="en-US"/>
              <a:t>The function body can also be written in the form of a block:</a:t>
            </a:r>
            <a:endParaRPr/>
          </a:p>
          <a:p>
            <a:pPr indent="0" lvl="0" marL="0" rtl="0" algn="l">
              <a:lnSpc>
                <a:spcPct val="90000"/>
              </a:lnSpc>
              <a:spcBef>
                <a:spcPts val="1000"/>
              </a:spcBef>
              <a:spcAft>
                <a:spcPts val="0"/>
              </a:spcAft>
              <a:buNone/>
            </a:pPr>
            <a:r>
              <a:rPr lang="en-US"/>
              <a:t>AS$$</a:t>
            </a:r>
            <a:endParaRPr/>
          </a:p>
          <a:p>
            <a:pPr indent="0" lvl="0" marL="0" rtl="0" algn="l">
              <a:lnSpc>
                <a:spcPct val="90000"/>
              </a:lnSpc>
              <a:spcBef>
                <a:spcPts val="1000"/>
              </a:spcBef>
              <a:spcAft>
                <a:spcPts val="0"/>
              </a:spcAft>
              <a:buNone/>
            </a:pPr>
            <a:r>
              <a:rPr lang="en-US"/>
              <a:t>[ DECLARE</a:t>
            </a:r>
            <a:endParaRPr/>
          </a:p>
          <a:p>
            <a:pPr indent="0" lvl="0" marL="0" rtl="0" algn="l">
              <a:lnSpc>
                <a:spcPct val="90000"/>
              </a:lnSpc>
              <a:spcBef>
                <a:spcPts val="1000"/>
              </a:spcBef>
              <a:spcAft>
                <a:spcPts val="0"/>
              </a:spcAft>
              <a:buNone/>
            </a:pPr>
            <a:r>
              <a:rPr lang="en-US"/>
              <a:t>               definition ]</a:t>
            </a:r>
            <a:endParaRPr/>
          </a:p>
          <a:p>
            <a:pPr indent="0" lvl="0" marL="0" rtl="0" algn="l">
              <a:lnSpc>
                <a:spcPct val="90000"/>
              </a:lnSpc>
              <a:spcBef>
                <a:spcPts val="1000"/>
              </a:spcBef>
              <a:spcAft>
                <a:spcPts val="0"/>
              </a:spcAft>
              <a:buNone/>
            </a:pPr>
            <a:r>
              <a:rPr lang="en-US"/>
              <a:t>BEGIN</a:t>
            </a:r>
            <a:endParaRPr/>
          </a:p>
          <a:p>
            <a:pPr indent="0" lvl="0" marL="0" rtl="0" algn="l">
              <a:lnSpc>
                <a:spcPct val="90000"/>
              </a:lnSpc>
              <a:spcBef>
                <a:spcPts val="1000"/>
              </a:spcBef>
              <a:spcAft>
                <a:spcPts val="0"/>
              </a:spcAft>
              <a:buNone/>
            </a:pPr>
            <a:r>
              <a:rPr lang="en-US"/>
              <a:t>    operators</a:t>
            </a:r>
            <a:endParaRPr/>
          </a:p>
          <a:p>
            <a:pPr indent="0" lvl="0" marL="0" rtl="0" algn="l">
              <a:lnSpc>
                <a:spcPct val="90000"/>
              </a:lnSpc>
              <a:spcBef>
                <a:spcPts val="1000"/>
              </a:spcBef>
              <a:spcAft>
                <a:spcPts val="0"/>
              </a:spcAft>
              <a:buNone/>
            </a:pPr>
            <a:r>
              <a:rPr lang="en-US"/>
              <a:t>END;</a:t>
            </a:r>
            <a:endParaRPr/>
          </a:p>
          <a:p>
            <a:pPr indent="0" lvl="0" marL="0" rtl="0" algn="l">
              <a:lnSpc>
                <a:spcPct val="90000"/>
              </a:lnSpc>
              <a:spcBef>
                <a:spcPts val="1000"/>
              </a:spcBef>
              <a:spcAft>
                <a:spcPts val="0"/>
              </a:spcAft>
              <a:buNone/>
            </a:pPr>
            <a:r>
              <a:rPr lang="en-US"/>
              <a:t>$$;</a:t>
            </a:r>
            <a:endParaRPr/>
          </a:p>
          <a:p>
            <a:pPr indent="0" lvl="0" marL="0" rtl="0" algn="l">
              <a:lnSpc>
                <a:spcPct val="90000"/>
              </a:lnSpc>
              <a:spcBef>
                <a:spcPts val="1000"/>
              </a:spcBef>
              <a:spcAft>
                <a:spcPts val="0"/>
              </a:spcAft>
              <a:buClr>
                <a:schemeClr val="dk1"/>
              </a:buClr>
              <a:buSzPts val="2800"/>
              <a:buNone/>
            </a:pPr>
            <a:r>
              <a:t/>
            </a:r>
            <a:endParaRPr/>
          </a:p>
          <a:p>
            <a:pPr indent="0" lvl="0" marL="0" rtl="0" algn="l">
              <a:lnSpc>
                <a:spcPct val="90000"/>
              </a:lnSpc>
              <a:spcBef>
                <a:spcPts val="1000"/>
              </a:spcBef>
              <a:spcAft>
                <a:spcPts val="0"/>
              </a:spcAft>
              <a:buClr>
                <a:schemeClr val="dk1"/>
              </a:buClr>
              <a:buSzPts val="2800"/>
              <a:buNone/>
            </a:pPr>
            <a:r>
              <a:t/>
            </a:r>
            <a:endParaRPr/>
          </a:p>
        </p:txBody>
      </p:sp>
      <p:sp>
        <p:nvSpPr>
          <p:cNvPr id="143" name="Google Shape;143;p8"/>
          <p:cNvSpPr txBox="1"/>
          <p:nvPr>
            <p:ph idx="12" type="sldNum"/>
          </p:nvPr>
        </p:nvSpPr>
        <p:spPr>
          <a:xfrm>
            <a:off x="8590663" y="6041362"/>
            <a:ext cx="683400" cy="365100"/>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Clr>
                <a:srgbClr val="000000"/>
              </a:buClr>
              <a:buFont typeface="Arial"/>
              <a:buNone/>
            </a:pPr>
            <a:fld id="{00000000-1234-1234-1234-123412341234}" type="slidenum">
              <a:rPr lang="en-US" sz="1300">
                <a:solidFill>
                  <a:schemeClr val="dk1"/>
                </a:solidFill>
                <a:latin typeface="Roboto"/>
                <a:ea typeface="Roboto"/>
                <a:cs typeface="Roboto"/>
                <a:sym typeface="Roboto"/>
              </a:rPr>
              <a:t>‹#›</a:t>
            </a:fld>
            <a:endParaRPr sz="1300">
              <a:solidFill>
                <a:schemeClr val="dk1"/>
              </a:solidFill>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9"/>
          <p:cNvSpPr txBox="1"/>
          <p:nvPr>
            <p:ph type="title"/>
          </p:nvPr>
        </p:nvSpPr>
        <p:spPr>
          <a:xfrm>
            <a:off x="677334" y="609600"/>
            <a:ext cx="8596800" cy="1320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sz="4400"/>
              <a:t>PL/pgSQL: functions: syntax</a:t>
            </a:r>
            <a:r>
              <a:rPr lang="en-US"/>
              <a:t> block structure</a:t>
            </a:r>
            <a:endParaRPr sz="4400"/>
          </a:p>
        </p:txBody>
      </p:sp>
      <p:sp>
        <p:nvSpPr>
          <p:cNvPr id="149" name="Google Shape;149;p9"/>
          <p:cNvSpPr txBox="1"/>
          <p:nvPr>
            <p:ph idx="1" type="body"/>
          </p:nvPr>
        </p:nvSpPr>
        <p:spPr>
          <a:xfrm>
            <a:off x="677323" y="2160600"/>
            <a:ext cx="10292100" cy="3880800"/>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90000"/>
              </a:lnSpc>
              <a:spcBef>
                <a:spcPts val="0"/>
              </a:spcBef>
              <a:spcAft>
                <a:spcPts val="0"/>
              </a:spcAft>
              <a:buClr>
                <a:schemeClr val="dk1"/>
              </a:buClr>
              <a:buSzPts val="2800"/>
              <a:buChar char="●"/>
            </a:pPr>
            <a:r>
              <a:rPr lang="en-US"/>
              <a:t>DECLARE</a:t>
            </a:r>
            <a:endParaRPr/>
          </a:p>
          <a:p>
            <a:pPr indent="-228600" lvl="1" marL="685800" rtl="0" algn="l">
              <a:lnSpc>
                <a:spcPct val="90000"/>
              </a:lnSpc>
              <a:spcBef>
                <a:spcPts val="500"/>
              </a:spcBef>
              <a:spcAft>
                <a:spcPts val="0"/>
              </a:spcAft>
              <a:buClr>
                <a:schemeClr val="dk1"/>
              </a:buClr>
              <a:buSzPts val="2400"/>
              <a:buChar char="○"/>
            </a:pPr>
            <a:r>
              <a:rPr lang="en-US"/>
              <a:t>optional section describing local variables used in this block</a:t>
            </a:r>
            <a:endParaRPr/>
          </a:p>
          <a:p>
            <a:pPr indent="-228600" lvl="0" marL="228600" rtl="0" algn="l">
              <a:lnSpc>
                <a:spcPct val="90000"/>
              </a:lnSpc>
              <a:spcBef>
                <a:spcPts val="1000"/>
              </a:spcBef>
              <a:spcAft>
                <a:spcPts val="0"/>
              </a:spcAft>
              <a:buClr>
                <a:schemeClr val="dk1"/>
              </a:buClr>
              <a:buSzPts val="2800"/>
              <a:buChar char="●"/>
            </a:pPr>
            <a:r>
              <a:rPr lang="en-US"/>
              <a:t>BEGIN… END</a:t>
            </a:r>
            <a:endParaRPr/>
          </a:p>
          <a:p>
            <a:pPr indent="-228600" lvl="1" marL="685800" rtl="0" algn="l">
              <a:lnSpc>
                <a:spcPct val="90000"/>
              </a:lnSpc>
              <a:spcBef>
                <a:spcPts val="500"/>
              </a:spcBef>
              <a:spcAft>
                <a:spcPts val="0"/>
              </a:spcAft>
              <a:buClr>
                <a:schemeClr val="dk1"/>
              </a:buClr>
              <a:buSzPts val="2400"/>
              <a:buChar char="○"/>
            </a:pPr>
            <a:r>
              <a:rPr lang="en-US"/>
              <a:t>section containing executable statements</a:t>
            </a:r>
            <a:endParaRPr/>
          </a:p>
          <a:p>
            <a:pPr indent="-508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n-US"/>
              <a:t>An additional EXCEPTION section is also allowed,</a:t>
            </a:r>
            <a:endParaRPr/>
          </a:p>
          <a:p>
            <a:pPr indent="-228600" lvl="0" marL="228600" rtl="0" algn="l">
              <a:lnSpc>
                <a:spcPct val="90000"/>
              </a:lnSpc>
              <a:spcBef>
                <a:spcPts val="1000"/>
              </a:spcBef>
              <a:spcAft>
                <a:spcPts val="0"/>
              </a:spcAft>
              <a:buClr>
                <a:schemeClr val="dk1"/>
              </a:buClr>
              <a:buSzPts val="2800"/>
              <a:buChar char="●"/>
            </a:pPr>
            <a:r>
              <a:rPr lang="en-US"/>
              <a:t>EXCEPTION describes the handling of “exceptions”</a:t>
            </a:r>
            <a:endParaRPr/>
          </a:p>
          <a:p>
            <a:pPr indent="-50800" lvl="0" marL="228600" rtl="0" algn="l">
              <a:lnSpc>
                <a:spcPct val="90000"/>
              </a:lnSpc>
              <a:spcBef>
                <a:spcPts val="1000"/>
              </a:spcBef>
              <a:spcAft>
                <a:spcPts val="0"/>
              </a:spcAft>
              <a:buClr>
                <a:schemeClr val="dk1"/>
              </a:buClr>
              <a:buSzPts val="2800"/>
              <a:buNone/>
            </a:pPr>
            <a:r>
              <a:t/>
            </a:r>
            <a:endParaRPr/>
          </a:p>
          <a:p>
            <a:pPr indent="0" lvl="0" marL="0" rtl="0" algn="l">
              <a:lnSpc>
                <a:spcPct val="90000"/>
              </a:lnSpc>
              <a:spcBef>
                <a:spcPts val="1000"/>
              </a:spcBef>
              <a:spcAft>
                <a:spcPts val="0"/>
              </a:spcAft>
              <a:buClr>
                <a:schemeClr val="dk1"/>
              </a:buClr>
              <a:buSzPts val="2800"/>
              <a:buNone/>
            </a:pPr>
            <a:r>
              <a:t/>
            </a:r>
            <a:endParaRPr/>
          </a:p>
        </p:txBody>
      </p:sp>
      <p:sp>
        <p:nvSpPr>
          <p:cNvPr id="150" name="Google Shape;150;p9"/>
          <p:cNvSpPr txBox="1"/>
          <p:nvPr>
            <p:ph idx="12" type="sldNum"/>
          </p:nvPr>
        </p:nvSpPr>
        <p:spPr>
          <a:xfrm>
            <a:off x="8590663" y="6041362"/>
            <a:ext cx="683400" cy="365100"/>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Clr>
                <a:srgbClr val="000000"/>
              </a:buClr>
              <a:buFont typeface="Arial"/>
              <a:buNone/>
            </a:pPr>
            <a:fld id="{00000000-1234-1234-1234-123412341234}" type="slidenum">
              <a:rPr lang="en-US" sz="1300">
                <a:solidFill>
                  <a:schemeClr val="dk1"/>
                </a:solidFill>
                <a:latin typeface="Roboto"/>
                <a:ea typeface="Roboto"/>
                <a:cs typeface="Roboto"/>
                <a:sym typeface="Roboto"/>
              </a:rPr>
              <a:t>‹#›</a:t>
            </a:fld>
            <a:endParaRPr sz="1300">
              <a:solidFill>
                <a:schemeClr val="dk1"/>
              </a:solidFill>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Тема Office">
  <a:themeElements>
    <a:clrScheme name="Стандартная">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2023-02-10T22:17:03Z</dcterms:created>
  <dc:creator>Igor Shevchenko</dc:creator>
</cp:coreProperties>
</file>