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Raleway"/>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aleway-regular.fntdata"/><Relationship Id="rId25" Type="http://schemas.openxmlformats.org/officeDocument/2006/relationships/slide" Target="slides/slide20.xml"/><Relationship Id="rId28" Type="http://schemas.openxmlformats.org/officeDocument/2006/relationships/font" Target="fonts/Raleway-italic.fntdata"/><Relationship Id="rId27" Type="http://schemas.openxmlformats.org/officeDocument/2006/relationships/font" Target="fonts/Raleway-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aleway-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g2c7f05b41d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6" name="Google Shape;56;g2c7f05b41dc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2" name="Google Shape;112;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8" name="Google Shape;118;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5" name="Google Shape;125;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1" name="Google Shape;131;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7" name="Google Shape;137;p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3" name="Google Shape;143;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9" name="Google Shape;149;p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6" name="Google Shape;156;p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2" name="Google Shape;162;p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9" name="Google Shape;169;p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 name="Google Shape;62;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5" name="Google Shape;175;p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p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8" name="Google Shape;68;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4" name="Google Shape;74;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1" name="Google Shape;81;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7" name="Google Shape;87;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4" name="Google Shape;94;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0" name="Google Shape;100;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6" name="Google Shape;106;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2"/>
          <p:cNvSpPr txBox="1"/>
          <p:nvPr>
            <p:ph type="ctrTitle"/>
          </p:nvPr>
        </p:nvSpPr>
        <p:spPr>
          <a:xfrm>
            <a:off x="485875" y="264475"/>
            <a:ext cx="8183700" cy="14736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4200"/>
              <a:buNone/>
              <a:defRPr sz="4200"/>
            </a:lvl1pPr>
            <a:lvl2pPr lvl="1" algn="l">
              <a:lnSpc>
                <a:spcPct val="100000"/>
              </a:lnSpc>
              <a:spcBef>
                <a:spcPts val="0"/>
              </a:spcBef>
              <a:spcAft>
                <a:spcPts val="0"/>
              </a:spcAft>
              <a:buSzPts val="4200"/>
              <a:buNone/>
              <a:defRPr sz="4200"/>
            </a:lvl2pPr>
            <a:lvl3pPr lvl="2" algn="l">
              <a:lnSpc>
                <a:spcPct val="100000"/>
              </a:lnSpc>
              <a:spcBef>
                <a:spcPts val="0"/>
              </a:spcBef>
              <a:spcAft>
                <a:spcPts val="0"/>
              </a:spcAft>
              <a:buSzPts val="4200"/>
              <a:buNone/>
              <a:defRPr sz="4200"/>
            </a:lvl3pPr>
            <a:lvl4pPr lvl="3" algn="l">
              <a:lnSpc>
                <a:spcPct val="100000"/>
              </a:lnSpc>
              <a:spcBef>
                <a:spcPts val="0"/>
              </a:spcBef>
              <a:spcAft>
                <a:spcPts val="0"/>
              </a:spcAft>
              <a:buSzPts val="4200"/>
              <a:buNone/>
              <a:defRPr sz="4200"/>
            </a:lvl4pPr>
            <a:lvl5pPr lvl="4" algn="l">
              <a:lnSpc>
                <a:spcPct val="100000"/>
              </a:lnSpc>
              <a:spcBef>
                <a:spcPts val="0"/>
              </a:spcBef>
              <a:spcAft>
                <a:spcPts val="0"/>
              </a:spcAft>
              <a:buSzPts val="4200"/>
              <a:buNone/>
              <a:defRPr sz="4200"/>
            </a:lvl5pPr>
            <a:lvl6pPr lvl="5" algn="l">
              <a:lnSpc>
                <a:spcPct val="100000"/>
              </a:lnSpc>
              <a:spcBef>
                <a:spcPts val="0"/>
              </a:spcBef>
              <a:spcAft>
                <a:spcPts val="0"/>
              </a:spcAft>
              <a:buSzPts val="4200"/>
              <a:buNone/>
              <a:defRPr sz="4200"/>
            </a:lvl6pPr>
            <a:lvl7pPr lvl="6" algn="l">
              <a:lnSpc>
                <a:spcPct val="100000"/>
              </a:lnSpc>
              <a:spcBef>
                <a:spcPts val="0"/>
              </a:spcBef>
              <a:spcAft>
                <a:spcPts val="0"/>
              </a:spcAft>
              <a:buSzPts val="4200"/>
              <a:buNone/>
              <a:defRPr sz="4200"/>
            </a:lvl7pPr>
            <a:lvl8pPr lvl="7" algn="l">
              <a:lnSpc>
                <a:spcPct val="100000"/>
              </a:lnSpc>
              <a:spcBef>
                <a:spcPts val="0"/>
              </a:spcBef>
              <a:spcAft>
                <a:spcPts val="0"/>
              </a:spcAft>
              <a:buSzPts val="4200"/>
              <a:buNone/>
              <a:defRPr sz="4200"/>
            </a:lvl8pPr>
            <a:lvl9pPr lvl="8" algn="l">
              <a:lnSpc>
                <a:spcPct val="100000"/>
              </a:lnSpc>
              <a:spcBef>
                <a:spcPts val="0"/>
              </a:spcBef>
              <a:spcAft>
                <a:spcPts val="0"/>
              </a:spcAft>
              <a:buSzPts val="4200"/>
              <a:buNone/>
              <a:defRPr sz="4200"/>
            </a:lvl9pPr>
          </a:lstStyle>
          <a:p/>
        </p:txBody>
      </p:sp>
      <p:sp>
        <p:nvSpPr>
          <p:cNvPr id="12" name="Google Shape;12;p2"/>
          <p:cNvSpPr txBox="1"/>
          <p:nvPr>
            <p:ph idx="1" type="subTitle"/>
          </p:nvPr>
        </p:nvSpPr>
        <p:spPr>
          <a:xfrm>
            <a:off x="485875" y="1738075"/>
            <a:ext cx="8183700" cy="8610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7" name="Shape 47"/>
        <p:cNvGrpSpPr/>
        <p:nvPr/>
      </p:nvGrpSpPr>
      <p:grpSpPr>
        <a:xfrm>
          <a:off x="0" y="0"/>
          <a:ext cx="0" cy="0"/>
          <a:chOff x="0" y="0"/>
          <a:chExt cx="0" cy="0"/>
        </a:xfrm>
      </p:grpSpPr>
      <p:sp>
        <p:nvSpPr>
          <p:cNvPr id="48" name="Google Shape;48;p11"/>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11"/>
          <p:cNvSpPr txBox="1"/>
          <p:nvPr>
            <p:ph hasCustomPrompt="1" type="title"/>
          </p:nvPr>
        </p:nvSpPr>
        <p:spPr>
          <a:xfrm>
            <a:off x="311700" y="743001"/>
            <a:ext cx="8520600" cy="20064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Font typeface="Arial"/>
              <a:buNone/>
              <a:defRPr sz="12000">
                <a:latin typeface="Arial"/>
                <a:ea typeface="Arial"/>
                <a:cs typeface="Arial"/>
                <a:sym typeface="Arial"/>
              </a:defRPr>
            </a:lvl1pPr>
            <a:lvl2pPr lvl="1" algn="ctr">
              <a:lnSpc>
                <a:spcPct val="100000"/>
              </a:lnSpc>
              <a:spcBef>
                <a:spcPts val="0"/>
              </a:spcBef>
              <a:spcAft>
                <a:spcPts val="0"/>
              </a:spcAft>
              <a:buSzPts val="12000"/>
              <a:buFont typeface="Arial"/>
              <a:buNone/>
              <a:defRPr sz="12000">
                <a:latin typeface="Arial"/>
                <a:ea typeface="Arial"/>
                <a:cs typeface="Arial"/>
                <a:sym typeface="Arial"/>
              </a:defRPr>
            </a:lvl2pPr>
            <a:lvl3pPr lvl="2" algn="ctr">
              <a:lnSpc>
                <a:spcPct val="100000"/>
              </a:lnSpc>
              <a:spcBef>
                <a:spcPts val="0"/>
              </a:spcBef>
              <a:spcAft>
                <a:spcPts val="0"/>
              </a:spcAft>
              <a:buSzPts val="12000"/>
              <a:buFont typeface="Arial"/>
              <a:buNone/>
              <a:defRPr sz="12000">
                <a:latin typeface="Arial"/>
                <a:ea typeface="Arial"/>
                <a:cs typeface="Arial"/>
                <a:sym typeface="Arial"/>
              </a:defRPr>
            </a:lvl3pPr>
            <a:lvl4pPr lvl="3" algn="ctr">
              <a:lnSpc>
                <a:spcPct val="100000"/>
              </a:lnSpc>
              <a:spcBef>
                <a:spcPts val="0"/>
              </a:spcBef>
              <a:spcAft>
                <a:spcPts val="0"/>
              </a:spcAft>
              <a:buSzPts val="12000"/>
              <a:buFont typeface="Arial"/>
              <a:buNone/>
              <a:defRPr sz="12000">
                <a:latin typeface="Arial"/>
                <a:ea typeface="Arial"/>
                <a:cs typeface="Arial"/>
                <a:sym typeface="Arial"/>
              </a:defRPr>
            </a:lvl4pPr>
            <a:lvl5pPr lvl="4" algn="ctr">
              <a:lnSpc>
                <a:spcPct val="100000"/>
              </a:lnSpc>
              <a:spcBef>
                <a:spcPts val="0"/>
              </a:spcBef>
              <a:spcAft>
                <a:spcPts val="0"/>
              </a:spcAft>
              <a:buSzPts val="12000"/>
              <a:buFont typeface="Arial"/>
              <a:buNone/>
              <a:defRPr sz="12000">
                <a:latin typeface="Arial"/>
                <a:ea typeface="Arial"/>
                <a:cs typeface="Arial"/>
                <a:sym typeface="Arial"/>
              </a:defRPr>
            </a:lvl5pPr>
            <a:lvl6pPr lvl="5" algn="ctr">
              <a:lnSpc>
                <a:spcPct val="100000"/>
              </a:lnSpc>
              <a:spcBef>
                <a:spcPts val="0"/>
              </a:spcBef>
              <a:spcAft>
                <a:spcPts val="0"/>
              </a:spcAft>
              <a:buSzPts val="12000"/>
              <a:buFont typeface="Arial"/>
              <a:buNone/>
              <a:defRPr sz="12000">
                <a:latin typeface="Arial"/>
                <a:ea typeface="Arial"/>
                <a:cs typeface="Arial"/>
                <a:sym typeface="Arial"/>
              </a:defRPr>
            </a:lvl6pPr>
            <a:lvl7pPr lvl="6" algn="ctr">
              <a:lnSpc>
                <a:spcPct val="100000"/>
              </a:lnSpc>
              <a:spcBef>
                <a:spcPts val="0"/>
              </a:spcBef>
              <a:spcAft>
                <a:spcPts val="0"/>
              </a:spcAft>
              <a:buSzPts val="12000"/>
              <a:buFont typeface="Arial"/>
              <a:buNone/>
              <a:defRPr sz="12000">
                <a:latin typeface="Arial"/>
                <a:ea typeface="Arial"/>
                <a:cs typeface="Arial"/>
                <a:sym typeface="Arial"/>
              </a:defRPr>
            </a:lvl7pPr>
            <a:lvl8pPr lvl="7" algn="ctr">
              <a:lnSpc>
                <a:spcPct val="100000"/>
              </a:lnSpc>
              <a:spcBef>
                <a:spcPts val="0"/>
              </a:spcBef>
              <a:spcAft>
                <a:spcPts val="0"/>
              </a:spcAft>
              <a:buSzPts val="12000"/>
              <a:buFont typeface="Arial"/>
              <a:buNone/>
              <a:defRPr sz="12000">
                <a:latin typeface="Arial"/>
                <a:ea typeface="Arial"/>
                <a:cs typeface="Arial"/>
                <a:sym typeface="Arial"/>
              </a:defRPr>
            </a:lvl8pPr>
            <a:lvl9pPr lvl="8" algn="ctr">
              <a:lnSpc>
                <a:spcPct val="100000"/>
              </a:lnSpc>
              <a:spcBef>
                <a:spcPts val="0"/>
              </a:spcBef>
              <a:spcAft>
                <a:spcPts val="0"/>
              </a:spcAft>
              <a:buSzPts val="12000"/>
              <a:buFont typeface="Arial"/>
              <a:buNone/>
              <a:defRPr sz="12000">
                <a:latin typeface="Arial"/>
                <a:ea typeface="Arial"/>
                <a:cs typeface="Arial"/>
                <a:sym typeface="Arial"/>
              </a:defRPr>
            </a:lvl9pPr>
          </a:lstStyle>
          <a:p>
            <a:r>
              <a:t>xx%</a:t>
            </a:r>
          </a:p>
        </p:txBody>
      </p:sp>
      <p:sp>
        <p:nvSpPr>
          <p:cNvPr id="50" name="Google Shape;50;p11"/>
          <p:cNvSpPr txBox="1"/>
          <p:nvPr>
            <p:ph idx="1" type="body"/>
          </p:nvPr>
        </p:nvSpPr>
        <p:spPr>
          <a:xfrm>
            <a:off x="311700" y="2845182"/>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Clr>
                <a:schemeClr val="lt1"/>
              </a:buClr>
              <a:buSzPts val="1800"/>
              <a:buChar char="●"/>
              <a:defRPr>
                <a:solidFill>
                  <a:schemeClr val="lt1"/>
                </a:solidFill>
              </a:defRPr>
            </a:lvl1pPr>
            <a:lvl2pPr indent="-317500" lvl="1" marL="914400" algn="ctr">
              <a:lnSpc>
                <a:spcPct val="115000"/>
              </a:lnSpc>
              <a:spcBef>
                <a:spcPts val="0"/>
              </a:spcBef>
              <a:spcAft>
                <a:spcPts val="0"/>
              </a:spcAft>
              <a:buClr>
                <a:schemeClr val="lt1"/>
              </a:buClr>
              <a:buSzPts val="1400"/>
              <a:buChar char="○"/>
              <a:defRPr>
                <a:solidFill>
                  <a:schemeClr val="lt1"/>
                </a:solidFill>
              </a:defRPr>
            </a:lvl2pPr>
            <a:lvl3pPr indent="-317500" lvl="2" marL="1371600" algn="ctr">
              <a:lnSpc>
                <a:spcPct val="115000"/>
              </a:lnSpc>
              <a:spcBef>
                <a:spcPts val="0"/>
              </a:spcBef>
              <a:spcAft>
                <a:spcPts val="0"/>
              </a:spcAft>
              <a:buClr>
                <a:schemeClr val="lt1"/>
              </a:buClr>
              <a:buSzPts val="1400"/>
              <a:buChar char="■"/>
              <a:defRPr>
                <a:solidFill>
                  <a:schemeClr val="lt1"/>
                </a:solidFill>
              </a:defRPr>
            </a:lvl3pPr>
            <a:lvl4pPr indent="-317500" lvl="3" marL="1828800" algn="ctr">
              <a:lnSpc>
                <a:spcPct val="115000"/>
              </a:lnSpc>
              <a:spcBef>
                <a:spcPts val="0"/>
              </a:spcBef>
              <a:spcAft>
                <a:spcPts val="0"/>
              </a:spcAft>
              <a:buClr>
                <a:schemeClr val="lt1"/>
              </a:buClr>
              <a:buSzPts val="1400"/>
              <a:buChar char="●"/>
              <a:defRPr>
                <a:solidFill>
                  <a:schemeClr val="lt1"/>
                </a:solidFill>
              </a:defRPr>
            </a:lvl4pPr>
            <a:lvl5pPr indent="-317500" lvl="4" marL="2286000" algn="ctr">
              <a:lnSpc>
                <a:spcPct val="115000"/>
              </a:lnSpc>
              <a:spcBef>
                <a:spcPts val="0"/>
              </a:spcBef>
              <a:spcAft>
                <a:spcPts val="0"/>
              </a:spcAft>
              <a:buClr>
                <a:schemeClr val="lt1"/>
              </a:buClr>
              <a:buSzPts val="1400"/>
              <a:buChar char="○"/>
              <a:defRPr>
                <a:solidFill>
                  <a:schemeClr val="lt1"/>
                </a:solidFill>
              </a:defRPr>
            </a:lvl5pPr>
            <a:lvl6pPr indent="-317500" lvl="5" marL="2743200" algn="ctr">
              <a:lnSpc>
                <a:spcPct val="115000"/>
              </a:lnSpc>
              <a:spcBef>
                <a:spcPts val="0"/>
              </a:spcBef>
              <a:spcAft>
                <a:spcPts val="0"/>
              </a:spcAft>
              <a:buClr>
                <a:schemeClr val="lt1"/>
              </a:buClr>
              <a:buSzPts val="1400"/>
              <a:buChar char="■"/>
              <a:defRPr>
                <a:solidFill>
                  <a:schemeClr val="lt1"/>
                </a:solidFill>
              </a:defRPr>
            </a:lvl6pPr>
            <a:lvl7pPr indent="-317500" lvl="6" marL="3200400" algn="ctr">
              <a:lnSpc>
                <a:spcPct val="115000"/>
              </a:lnSpc>
              <a:spcBef>
                <a:spcPts val="0"/>
              </a:spcBef>
              <a:spcAft>
                <a:spcPts val="0"/>
              </a:spcAft>
              <a:buClr>
                <a:schemeClr val="lt1"/>
              </a:buClr>
              <a:buSzPts val="1400"/>
              <a:buChar char="●"/>
              <a:defRPr>
                <a:solidFill>
                  <a:schemeClr val="lt1"/>
                </a:solidFill>
              </a:defRPr>
            </a:lvl7pPr>
            <a:lvl8pPr indent="-317500" lvl="7" marL="3657600" algn="ctr">
              <a:lnSpc>
                <a:spcPct val="115000"/>
              </a:lnSpc>
              <a:spcBef>
                <a:spcPts val="0"/>
              </a:spcBef>
              <a:spcAft>
                <a:spcPts val="0"/>
              </a:spcAft>
              <a:buClr>
                <a:schemeClr val="lt1"/>
              </a:buClr>
              <a:buSzPts val="1400"/>
              <a:buChar char="○"/>
              <a:defRPr>
                <a:solidFill>
                  <a:schemeClr val="lt1"/>
                </a:solidFill>
              </a:defRPr>
            </a:lvl8pPr>
            <a:lvl9pPr indent="-317500" lvl="8" marL="4114800" algn="ctr">
              <a:lnSpc>
                <a:spcPct val="115000"/>
              </a:lnSpc>
              <a:spcBef>
                <a:spcPts val="0"/>
              </a:spcBef>
              <a:spcAft>
                <a:spcPts val="0"/>
              </a:spcAft>
              <a:buClr>
                <a:schemeClr val="lt1"/>
              </a:buClr>
              <a:buSzPts val="1400"/>
              <a:buChar char="■"/>
              <a:defRPr>
                <a:solidFill>
                  <a:schemeClr val="lt1"/>
                </a:solidFill>
              </a:defRPr>
            </a:lvl9pPr>
          </a:lstStyle>
          <a:p/>
        </p:txBody>
      </p:sp>
      <p:sp>
        <p:nvSpPr>
          <p:cNvPr id="51" name="Google Shape;51;p1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 name="Shape 14"/>
        <p:cNvGrpSpPr/>
        <p:nvPr/>
      </p:nvGrpSpPr>
      <p:grpSpPr>
        <a:xfrm>
          <a:off x="0" y="0"/>
          <a:ext cx="0" cy="0"/>
          <a:chOff x="0" y="0"/>
          <a:chExt cx="0" cy="0"/>
        </a:xfrm>
      </p:grpSpPr>
      <p:sp>
        <p:nvSpPr>
          <p:cNvPr id="15" name="Google Shape;15;p3"/>
          <p:cNvSpPr txBox="1"/>
          <p:nvPr>
            <p:ph type="title"/>
          </p:nvPr>
        </p:nvSpPr>
        <p:spPr>
          <a:xfrm>
            <a:off x="311700" y="445025"/>
            <a:ext cx="8520600" cy="6234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6" name="Google Shape;16;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7" name="Google Shape;17;p3"/>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8" name="Shape 18"/>
        <p:cNvGrpSpPr/>
        <p:nvPr/>
      </p:nvGrpSpPr>
      <p:grpSpPr>
        <a:xfrm>
          <a:off x="0" y="0"/>
          <a:ext cx="0" cy="0"/>
          <a:chOff x="0" y="0"/>
          <a:chExt cx="0" cy="0"/>
        </a:xfrm>
      </p:grpSpPr>
      <p:sp>
        <p:nvSpPr>
          <p:cNvPr id="19" name="Google Shape;19;p4"/>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4"/>
          <p:cNvSpPr txBox="1"/>
          <p:nvPr>
            <p:ph type="title"/>
          </p:nvPr>
        </p:nvSpPr>
        <p:spPr>
          <a:xfrm>
            <a:off x="485875" y="1714500"/>
            <a:ext cx="8183700" cy="78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p:txBody>
      </p:sp>
      <p:sp>
        <p:nvSpPr>
          <p:cNvPr id="21" name="Google Shape;21;p4"/>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p5"/>
          <p:cNvSpPr txBox="1"/>
          <p:nvPr>
            <p:ph type="title"/>
          </p:nvPr>
        </p:nvSpPr>
        <p:spPr>
          <a:xfrm>
            <a:off x="311700" y="445025"/>
            <a:ext cx="8520600" cy="6234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4" name="Google Shape;24;p5"/>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5" name="Google Shape;25;p5"/>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6" name="Google Shape;26;p5"/>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6"/>
          <p:cNvSpPr txBox="1"/>
          <p:nvPr>
            <p:ph type="title"/>
          </p:nvPr>
        </p:nvSpPr>
        <p:spPr>
          <a:xfrm>
            <a:off x="311700" y="445025"/>
            <a:ext cx="8520600" cy="6234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9" name="Google Shape;29;p6"/>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 name="Shape 30"/>
        <p:cNvGrpSpPr/>
        <p:nvPr/>
      </p:nvGrpSpPr>
      <p:grpSpPr>
        <a:xfrm>
          <a:off x="0" y="0"/>
          <a:ext cx="0" cy="0"/>
          <a:chOff x="0" y="0"/>
          <a:chExt cx="0" cy="0"/>
        </a:xfrm>
      </p:grpSpPr>
      <p:sp>
        <p:nvSpPr>
          <p:cNvPr id="31" name="Google Shape;31;p7"/>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2" name="Google Shape;32;p7"/>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3" name="Google Shape;33;p7"/>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2"/>
        </a:solidFill>
      </p:bgPr>
    </p:bg>
    <p:spTree>
      <p:nvGrpSpPr>
        <p:cNvPr id="34" name="Shape 34"/>
        <p:cNvGrpSpPr/>
        <p:nvPr/>
      </p:nvGrpSpPr>
      <p:grpSpPr>
        <a:xfrm>
          <a:off x="0" y="0"/>
          <a:ext cx="0" cy="0"/>
          <a:chOff x="0" y="0"/>
          <a:chExt cx="0" cy="0"/>
        </a:xfrm>
      </p:grpSpPr>
      <p:sp>
        <p:nvSpPr>
          <p:cNvPr id="35" name="Google Shape;35;p8"/>
          <p:cNvSpPr txBox="1"/>
          <p:nvPr>
            <p:ph type="title"/>
          </p:nvPr>
        </p:nvSpPr>
        <p:spPr>
          <a:xfrm>
            <a:off x="490250" y="526350"/>
            <a:ext cx="56040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p:txBody>
      </p:sp>
      <p:sp>
        <p:nvSpPr>
          <p:cNvPr id="36" name="Google Shape;36;p8"/>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9"/>
          <p:cNvSpPr/>
          <p:nvPr/>
        </p:nvSpPr>
        <p:spPr>
          <a:xfrm>
            <a:off x="4636800" y="80700"/>
            <a:ext cx="4426500" cy="49821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9" name="Google Shape;39;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0" name="Google Shape;40;p9"/>
          <p:cNvSpPr txBox="1"/>
          <p:nvPr>
            <p:ph type="title"/>
          </p:nvPr>
        </p:nvSpPr>
        <p:spPr>
          <a:xfrm>
            <a:off x="265500" y="1181700"/>
            <a:ext cx="4045200" cy="1533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3800"/>
              <a:buNone/>
              <a:defRPr sz="3800"/>
            </a:lvl1pPr>
            <a:lvl2pPr lvl="1" algn="ctr">
              <a:lnSpc>
                <a:spcPct val="100000"/>
              </a:lnSpc>
              <a:spcBef>
                <a:spcPts val="0"/>
              </a:spcBef>
              <a:spcAft>
                <a:spcPts val="0"/>
              </a:spcAft>
              <a:buSzPts val="3800"/>
              <a:buNone/>
              <a:defRPr sz="3800"/>
            </a:lvl2pPr>
            <a:lvl3pPr lvl="2" algn="ctr">
              <a:lnSpc>
                <a:spcPct val="100000"/>
              </a:lnSpc>
              <a:spcBef>
                <a:spcPts val="0"/>
              </a:spcBef>
              <a:spcAft>
                <a:spcPts val="0"/>
              </a:spcAft>
              <a:buSzPts val="3800"/>
              <a:buNone/>
              <a:defRPr sz="3800"/>
            </a:lvl3pPr>
            <a:lvl4pPr lvl="3" algn="ctr">
              <a:lnSpc>
                <a:spcPct val="100000"/>
              </a:lnSpc>
              <a:spcBef>
                <a:spcPts val="0"/>
              </a:spcBef>
              <a:spcAft>
                <a:spcPts val="0"/>
              </a:spcAft>
              <a:buSzPts val="3800"/>
              <a:buNone/>
              <a:defRPr sz="3800"/>
            </a:lvl4pPr>
            <a:lvl5pPr lvl="4" algn="ctr">
              <a:lnSpc>
                <a:spcPct val="100000"/>
              </a:lnSpc>
              <a:spcBef>
                <a:spcPts val="0"/>
              </a:spcBef>
              <a:spcAft>
                <a:spcPts val="0"/>
              </a:spcAft>
              <a:buSzPts val="3800"/>
              <a:buNone/>
              <a:defRPr sz="3800"/>
            </a:lvl5pPr>
            <a:lvl6pPr lvl="5" algn="ctr">
              <a:lnSpc>
                <a:spcPct val="100000"/>
              </a:lnSpc>
              <a:spcBef>
                <a:spcPts val="0"/>
              </a:spcBef>
              <a:spcAft>
                <a:spcPts val="0"/>
              </a:spcAft>
              <a:buSzPts val="3800"/>
              <a:buNone/>
              <a:defRPr sz="3800"/>
            </a:lvl6pPr>
            <a:lvl7pPr lvl="6" algn="ctr">
              <a:lnSpc>
                <a:spcPct val="100000"/>
              </a:lnSpc>
              <a:spcBef>
                <a:spcPts val="0"/>
              </a:spcBef>
              <a:spcAft>
                <a:spcPts val="0"/>
              </a:spcAft>
              <a:buSzPts val="3800"/>
              <a:buNone/>
              <a:defRPr sz="3800"/>
            </a:lvl7pPr>
            <a:lvl8pPr lvl="7" algn="ctr">
              <a:lnSpc>
                <a:spcPct val="100000"/>
              </a:lnSpc>
              <a:spcBef>
                <a:spcPts val="0"/>
              </a:spcBef>
              <a:spcAft>
                <a:spcPts val="0"/>
              </a:spcAft>
              <a:buSzPts val="3800"/>
              <a:buNone/>
              <a:defRPr sz="3800"/>
            </a:lvl8pPr>
            <a:lvl9pPr lvl="8" algn="ctr">
              <a:lnSpc>
                <a:spcPct val="100000"/>
              </a:lnSpc>
              <a:spcBef>
                <a:spcPts val="0"/>
              </a:spcBef>
              <a:spcAft>
                <a:spcPts val="0"/>
              </a:spcAft>
              <a:buSzPts val="3800"/>
              <a:buNone/>
              <a:defRPr sz="3800"/>
            </a:lvl9pPr>
          </a:lstStyle>
          <a:p/>
        </p:txBody>
      </p:sp>
      <p:sp>
        <p:nvSpPr>
          <p:cNvPr id="41" name="Google Shape;41;p9"/>
          <p:cNvSpPr txBox="1"/>
          <p:nvPr>
            <p:ph idx="1" type="subTitle"/>
          </p:nvPr>
        </p:nvSpPr>
        <p:spPr>
          <a:xfrm>
            <a:off x="265500" y="2769001"/>
            <a:ext cx="4045200" cy="13455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2" name="Google Shape;42;p9"/>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0"/>
              </a:spcBef>
              <a:spcAft>
                <a:spcPts val="0"/>
              </a:spcAft>
              <a:buClr>
                <a:schemeClr val="lt1"/>
              </a:buClr>
              <a:buSzPts val="1400"/>
              <a:buChar char="○"/>
              <a:defRPr>
                <a:solidFill>
                  <a:schemeClr val="lt1"/>
                </a:solidFill>
              </a:defRPr>
            </a:lvl2pPr>
            <a:lvl3pPr indent="-317500" lvl="2" marL="1371600" algn="l">
              <a:lnSpc>
                <a:spcPct val="115000"/>
              </a:lnSpc>
              <a:spcBef>
                <a:spcPts val="0"/>
              </a:spcBef>
              <a:spcAft>
                <a:spcPts val="0"/>
              </a:spcAft>
              <a:buClr>
                <a:schemeClr val="lt1"/>
              </a:buClr>
              <a:buSzPts val="1400"/>
              <a:buChar char="■"/>
              <a:defRPr>
                <a:solidFill>
                  <a:schemeClr val="lt1"/>
                </a:solidFill>
              </a:defRPr>
            </a:lvl3pPr>
            <a:lvl4pPr indent="-317500" lvl="3" marL="1828800" algn="l">
              <a:lnSpc>
                <a:spcPct val="115000"/>
              </a:lnSpc>
              <a:spcBef>
                <a:spcPts val="0"/>
              </a:spcBef>
              <a:spcAft>
                <a:spcPts val="0"/>
              </a:spcAft>
              <a:buClr>
                <a:schemeClr val="lt1"/>
              </a:buClr>
              <a:buSzPts val="1400"/>
              <a:buChar char="●"/>
              <a:defRPr>
                <a:solidFill>
                  <a:schemeClr val="lt1"/>
                </a:solidFill>
              </a:defRPr>
            </a:lvl4pPr>
            <a:lvl5pPr indent="-317500" lvl="4" marL="2286000" algn="l">
              <a:lnSpc>
                <a:spcPct val="115000"/>
              </a:lnSpc>
              <a:spcBef>
                <a:spcPts val="0"/>
              </a:spcBef>
              <a:spcAft>
                <a:spcPts val="0"/>
              </a:spcAft>
              <a:buClr>
                <a:schemeClr val="lt1"/>
              </a:buClr>
              <a:buSzPts val="1400"/>
              <a:buChar char="○"/>
              <a:defRPr>
                <a:solidFill>
                  <a:schemeClr val="lt1"/>
                </a:solidFill>
              </a:defRPr>
            </a:lvl5pPr>
            <a:lvl6pPr indent="-317500" lvl="5" marL="2743200" algn="l">
              <a:lnSpc>
                <a:spcPct val="115000"/>
              </a:lnSpc>
              <a:spcBef>
                <a:spcPts val="0"/>
              </a:spcBef>
              <a:spcAft>
                <a:spcPts val="0"/>
              </a:spcAft>
              <a:buClr>
                <a:schemeClr val="lt1"/>
              </a:buClr>
              <a:buSzPts val="1400"/>
              <a:buChar char="■"/>
              <a:defRPr>
                <a:solidFill>
                  <a:schemeClr val="lt1"/>
                </a:solidFill>
              </a:defRPr>
            </a:lvl6pPr>
            <a:lvl7pPr indent="-317500" lvl="6" marL="3200400" algn="l">
              <a:lnSpc>
                <a:spcPct val="115000"/>
              </a:lnSpc>
              <a:spcBef>
                <a:spcPts val="0"/>
              </a:spcBef>
              <a:spcAft>
                <a:spcPts val="0"/>
              </a:spcAft>
              <a:buClr>
                <a:schemeClr val="lt1"/>
              </a:buClr>
              <a:buSzPts val="1400"/>
              <a:buChar char="●"/>
              <a:defRPr>
                <a:solidFill>
                  <a:schemeClr val="lt1"/>
                </a:solidFill>
              </a:defRPr>
            </a:lvl7pPr>
            <a:lvl8pPr indent="-317500" lvl="7" marL="3657600" algn="l">
              <a:lnSpc>
                <a:spcPct val="115000"/>
              </a:lnSpc>
              <a:spcBef>
                <a:spcPts val="0"/>
              </a:spcBef>
              <a:spcAft>
                <a:spcPts val="0"/>
              </a:spcAft>
              <a:buClr>
                <a:schemeClr val="lt1"/>
              </a:buClr>
              <a:buSzPts val="1400"/>
              <a:buChar char="○"/>
              <a:defRPr>
                <a:solidFill>
                  <a:schemeClr val="lt1"/>
                </a:solidFill>
              </a:defRPr>
            </a:lvl8pPr>
            <a:lvl9pPr indent="-317500" lvl="8" marL="4114800" algn="l">
              <a:lnSpc>
                <a:spcPct val="115000"/>
              </a:lnSpc>
              <a:spcBef>
                <a:spcPts val="0"/>
              </a:spcBef>
              <a:spcAft>
                <a:spcPts val="0"/>
              </a:spcAft>
              <a:buClr>
                <a:schemeClr val="lt1"/>
              </a:buClr>
              <a:buSzPts val="1400"/>
              <a:buChar char="■"/>
              <a:defRPr>
                <a:solidFill>
                  <a:schemeClr val="lt1"/>
                </a:solidFill>
              </a:defRPr>
            </a:lvl9pPr>
          </a:lstStyle>
          <a:p/>
        </p:txBody>
      </p:sp>
      <p:sp>
        <p:nvSpPr>
          <p:cNvPr id="43" name="Google Shape;43;p9"/>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4" name="Shape 44"/>
        <p:cNvGrpSpPr/>
        <p:nvPr/>
      </p:nvGrpSpPr>
      <p:grpSpPr>
        <a:xfrm>
          <a:off x="0" y="0"/>
          <a:ext cx="0" cy="0"/>
          <a:chOff x="0" y="0"/>
          <a:chExt cx="0" cy="0"/>
        </a:xfrm>
      </p:grpSpPr>
      <p:sp>
        <p:nvSpPr>
          <p:cNvPr id="45" name="Google Shape;45;p10"/>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2100"/>
              <a:buNone/>
              <a:defRPr sz="2100"/>
            </a:lvl1pPr>
          </a:lstStyle>
          <a:p/>
        </p:txBody>
      </p:sp>
      <p:sp>
        <p:nvSpPr>
          <p:cNvPr id="46" name="Google Shape;46;p10"/>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l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234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1pPr>
            <a:lvl2pPr lvl="1"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2pPr>
            <a:lvl3pPr lvl="2"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3pPr>
            <a:lvl4pPr lvl="3"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4pPr>
            <a:lvl5pPr lvl="4"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5pPr>
            <a:lvl6pPr lvl="5"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6pPr>
            <a:lvl7pPr lvl="6"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7pPr>
            <a:lvl8pPr lvl="7"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8pPr>
            <a:lvl9pPr lvl="8"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lt2"/>
              </a:buClr>
              <a:buSzPts val="1800"/>
              <a:buFont typeface="Arial"/>
              <a:buChar char="●"/>
              <a:defRPr b="0" i="0" sz="1800" u="none" cap="none" strike="noStrike">
                <a:solidFill>
                  <a:schemeClr val="lt2"/>
                </a:solidFill>
                <a:latin typeface="Arial"/>
                <a:ea typeface="Arial"/>
                <a:cs typeface="Arial"/>
                <a:sym typeface="Arial"/>
              </a:defRPr>
            </a:lvl1pPr>
            <a:lvl2pPr indent="-317500" lvl="1" marL="914400" marR="0" rtl="0" algn="l">
              <a:lnSpc>
                <a:spcPct val="115000"/>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2pPr>
            <a:lvl3pPr indent="-317500" lvl="2" marL="1371600" marR="0" rtl="0" algn="l">
              <a:lnSpc>
                <a:spcPct val="115000"/>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3pPr>
            <a:lvl4pPr indent="-317500" lvl="3" marL="1828800" marR="0" rtl="0" algn="l">
              <a:lnSpc>
                <a:spcPct val="115000"/>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4pPr>
            <a:lvl5pPr indent="-317500" lvl="4" marL="2286000" marR="0" rtl="0" algn="l">
              <a:lnSpc>
                <a:spcPct val="115000"/>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5pPr>
            <a:lvl6pPr indent="-317500" lvl="5" marL="2743200" marR="0" rtl="0" algn="l">
              <a:lnSpc>
                <a:spcPct val="115000"/>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6pPr>
            <a:lvl7pPr indent="-317500" lvl="6" marL="3200400" marR="0" rtl="0" algn="l">
              <a:lnSpc>
                <a:spcPct val="115000"/>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7pPr>
            <a:lvl8pPr indent="-317500" lvl="7" marL="3657600" marR="0" rtl="0" algn="l">
              <a:lnSpc>
                <a:spcPct val="115000"/>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8pPr>
            <a:lvl9pPr indent="-317500" lvl="8" marL="4114800" marR="0" rtl="0" algn="l">
              <a:lnSpc>
                <a:spcPct val="115000"/>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hyperlink" Target="https://postgrespro.ru/docs/postgresql/9.6/plpython-data" TargetMode="External"/><Relationship Id="rId4" Type="http://schemas.openxmlformats.org/officeDocument/2006/relationships/hyperlink" Target="https://postgrespro.ru/docs/postgresql/9.6/plpython-do" TargetMode="External"/><Relationship Id="rId5" Type="http://schemas.openxmlformats.org/officeDocument/2006/relationships/hyperlink" Target="https://postgrespro.ru/docs/postgresql/9.6/plpython-database" TargetMode="External"/><Relationship Id="rId6" Type="http://schemas.openxmlformats.org/officeDocument/2006/relationships/hyperlink" Target="https://postgrespro.ru/docs/postgresql/9.6/plpython-util"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s://www.postgresql.org/docs/current/plpgsql.html" TargetMode="External"/><Relationship Id="rId4" Type="http://schemas.openxmlformats.org/officeDocument/2006/relationships/hyperlink" Target="https://www.postgresql.org/docs/current/pltcl.html" TargetMode="External"/><Relationship Id="rId5" Type="http://schemas.openxmlformats.org/officeDocument/2006/relationships/hyperlink" Target="https://www.postgresql.org/docs/current/plperl.html" TargetMode="External"/><Relationship Id="rId6" Type="http://schemas.openxmlformats.org/officeDocument/2006/relationships/hyperlink" Target="https://www.postgresql.org/docs/current/plpython.htm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13"/>
          <p:cNvSpPr txBox="1"/>
          <p:nvPr>
            <p:ph type="ctrTitle"/>
          </p:nvPr>
        </p:nvSpPr>
        <p:spPr>
          <a:xfrm>
            <a:off x="485875" y="264475"/>
            <a:ext cx="8183700" cy="14736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200"/>
              <a:buNone/>
            </a:pPr>
            <a:r>
              <a:rPr lang="ru"/>
              <a:t>Databases </a:t>
            </a:r>
            <a:endParaRPr/>
          </a:p>
        </p:txBody>
      </p:sp>
      <p:sp>
        <p:nvSpPr>
          <p:cNvPr id="59" name="Google Shape;59;p13"/>
          <p:cNvSpPr txBox="1"/>
          <p:nvPr>
            <p:ph idx="1" type="subTitle"/>
          </p:nvPr>
        </p:nvSpPr>
        <p:spPr>
          <a:xfrm>
            <a:off x="485875" y="1738075"/>
            <a:ext cx="8183700" cy="8610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00000"/>
              </a:lnSpc>
              <a:spcBef>
                <a:spcPts val="0"/>
              </a:spcBef>
              <a:spcAft>
                <a:spcPts val="0"/>
              </a:spcAft>
              <a:buSzPts val="3429"/>
              <a:buNone/>
            </a:pPr>
            <a:r>
              <a:rPr lang="ru"/>
              <a:t>Seminar 8</a:t>
            </a:r>
            <a:endParaRPr/>
          </a:p>
          <a:p>
            <a:pPr indent="0" lvl="0" marL="0" rtl="0" algn="l">
              <a:lnSpc>
                <a:spcPct val="100000"/>
              </a:lnSpc>
              <a:spcBef>
                <a:spcPts val="0"/>
              </a:spcBef>
              <a:spcAft>
                <a:spcPts val="0"/>
              </a:spcAft>
              <a:buSzPts val="3429"/>
              <a:buNone/>
            </a:pPr>
            <a:r>
              <a:rPr lang="ru"/>
              <a:t>Triggers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2"/>
          <p:cNvSpPr txBox="1"/>
          <p:nvPr>
            <p:ph idx="1" type="body"/>
          </p:nvPr>
        </p:nvSpPr>
        <p:spPr>
          <a:xfrm>
            <a:off x="311700" y="690525"/>
            <a:ext cx="8520600" cy="4143000"/>
          </a:xfrm>
          <a:prstGeom prst="rect">
            <a:avLst/>
          </a:prstGeom>
          <a:noFill/>
          <a:ln>
            <a:noFill/>
          </a:ln>
        </p:spPr>
        <p:txBody>
          <a:bodyPr anchorCtr="0" anchor="t" bIns="91425" lIns="91425" spcFirstLastPara="1" rIns="91425" wrap="square" tIns="91425">
            <a:noAutofit/>
          </a:bodyPr>
          <a:lstStyle/>
          <a:p>
            <a:pPr indent="0" lvl="0" marL="0" rtl="0" algn="l">
              <a:lnSpc>
                <a:spcPct val="95000"/>
              </a:lnSpc>
              <a:spcBef>
                <a:spcPts val="0"/>
              </a:spcBef>
              <a:spcAft>
                <a:spcPts val="0"/>
              </a:spcAft>
              <a:buSzPts val="1800"/>
              <a:buNone/>
            </a:pPr>
            <a:r>
              <a:rPr lang="ru" sz="1325">
                <a:solidFill>
                  <a:schemeClr val="dk2"/>
                </a:solidFill>
              </a:rPr>
              <a:t>CREATE FUNCTION somefunc() RETURNS integer AS $$</a:t>
            </a:r>
            <a:endParaRPr sz="1325">
              <a:solidFill>
                <a:schemeClr val="dk2"/>
              </a:solidFill>
            </a:endParaRPr>
          </a:p>
          <a:p>
            <a:pPr indent="0" lvl="0" marL="0" rtl="0" algn="l">
              <a:lnSpc>
                <a:spcPct val="95000"/>
              </a:lnSpc>
              <a:spcBef>
                <a:spcPts val="0"/>
              </a:spcBef>
              <a:spcAft>
                <a:spcPts val="0"/>
              </a:spcAft>
              <a:buSzPts val="1800"/>
              <a:buNone/>
            </a:pPr>
            <a:r>
              <a:rPr lang="ru" sz="1325">
                <a:solidFill>
                  <a:schemeClr val="dk2"/>
                </a:solidFill>
              </a:rPr>
              <a:t>&lt;&lt; outerblock &gt;&gt;</a:t>
            </a:r>
            <a:endParaRPr sz="1325">
              <a:solidFill>
                <a:schemeClr val="dk2"/>
              </a:solidFill>
            </a:endParaRPr>
          </a:p>
          <a:p>
            <a:pPr indent="0" lvl="0" marL="0" rtl="0" algn="l">
              <a:lnSpc>
                <a:spcPct val="95000"/>
              </a:lnSpc>
              <a:spcBef>
                <a:spcPts val="0"/>
              </a:spcBef>
              <a:spcAft>
                <a:spcPts val="0"/>
              </a:spcAft>
              <a:buSzPts val="1800"/>
              <a:buNone/>
            </a:pPr>
            <a:r>
              <a:rPr lang="ru" sz="1325">
                <a:solidFill>
                  <a:schemeClr val="dk2"/>
                </a:solidFill>
              </a:rPr>
              <a:t>DECLARE</a:t>
            </a:r>
            <a:endParaRPr sz="1325">
              <a:solidFill>
                <a:schemeClr val="dk2"/>
              </a:solidFill>
            </a:endParaRPr>
          </a:p>
          <a:p>
            <a:pPr indent="0" lvl="0" marL="0" rtl="0" algn="l">
              <a:lnSpc>
                <a:spcPct val="95000"/>
              </a:lnSpc>
              <a:spcBef>
                <a:spcPts val="0"/>
              </a:spcBef>
              <a:spcAft>
                <a:spcPts val="0"/>
              </a:spcAft>
              <a:buSzPts val="1800"/>
              <a:buNone/>
            </a:pPr>
            <a:r>
              <a:rPr lang="ru" sz="1325">
                <a:solidFill>
                  <a:schemeClr val="dk2"/>
                </a:solidFill>
              </a:rPr>
              <a:t>quantity integer := 30;</a:t>
            </a:r>
            <a:endParaRPr sz="1325">
              <a:solidFill>
                <a:schemeClr val="dk2"/>
              </a:solidFill>
            </a:endParaRPr>
          </a:p>
          <a:p>
            <a:pPr indent="0" lvl="0" marL="0" rtl="0" algn="l">
              <a:lnSpc>
                <a:spcPct val="95000"/>
              </a:lnSpc>
              <a:spcBef>
                <a:spcPts val="0"/>
              </a:spcBef>
              <a:spcAft>
                <a:spcPts val="0"/>
              </a:spcAft>
              <a:buSzPts val="1800"/>
              <a:buNone/>
            </a:pPr>
            <a:r>
              <a:rPr lang="ru" sz="1325">
                <a:solidFill>
                  <a:schemeClr val="dk2"/>
                </a:solidFill>
              </a:rPr>
              <a:t>BEGIN</a:t>
            </a:r>
            <a:endParaRPr sz="1325">
              <a:solidFill>
                <a:schemeClr val="dk2"/>
              </a:solidFill>
            </a:endParaRPr>
          </a:p>
          <a:p>
            <a:pPr indent="0" lvl="0" marL="0" rtl="0" algn="l">
              <a:lnSpc>
                <a:spcPct val="95000"/>
              </a:lnSpc>
              <a:spcBef>
                <a:spcPts val="0"/>
              </a:spcBef>
              <a:spcAft>
                <a:spcPts val="0"/>
              </a:spcAft>
              <a:buSzPts val="1800"/>
              <a:buNone/>
            </a:pPr>
            <a:r>
              <a:rPr lang="ru" sz="1325">
                <a:solidFill>
                  <a:schemeClr val="dk2"/>
                </a:solidFill>
              </a:rPr>
              <a:t>RAISE NOTICE 'Now quantity = %', quantity; -- Output 30</a:t>
            </a:r>
            <a:endParaRPr sz="1325">
              <a:solidFill>
                <a:schemeClr val="dk2"/>
              </a:solidFill>
            </a:endParaRPr>
          </a:p>
          <a:p>
            <a:pPr indent="0" lvl="0" marL="0" rtl="0" algn="l">
              <a:lnSpc>
                <a:spcPct val="95000"/>
              </a:lnSpc>
              <a:spcBef>
                <a:spcPts val="0"/>
              </a:spcBef>
              <a:spcAft>
                <a:spcPts val="0"/>
              </a:spcAft>
              <a:buSzPts val="1800"/>
              <a:buNone/>
            </a:pPr>
            <a:r>
              <a:rPr lang="ru" sz="1325">
                <a:solidFill>
                  <a:schemeClr val="dk2"/>
                </a:solidFill>
              </a:rPr>
              <a:t>quantity := 50;</a:t>
            </a:r>
            <a:endParaRPr sz="1325">
              <a:solidFill>
                <a:schemeClr val="dk2"/>
              </a:solidFill>
            </a:endParaRPr>
          </a:p>
          <a:p>
            <a:pPr indent="0" lvl="0" marL="0" rtl="0" algn="l">
              <a:lnSpc>
                <a:spcPct val="95000"/>
              </a:lnSpc>
              <a:spcBef>
                <a:spcPts val="0"/>
              </a:spcBef>
              <a:spcAft>
                <a:spcPts val="0"/>
              </a:spcAft>
              <a:buSzPts val="1800"/>
              <a:buNone/>
            </a:pPr>
            <a:r>
              <a:rPr lang="ru" sz="1325">
                <a:solidFill>
                  <a:schemeClr val="dk2"/>
                </a:solidFill>
              </a:rPr>
              <a:t>--</a:t>
            </a:r>
            <a:endParaRPr sz="1325">
              <a:solidFill>
                <a:schemeClr val="dk2"/>
              </a:solidFill>
            </a:endParaRPr>
          </a:p>
          <a:p>
            <a:pPr indent="0" lvl="0" marL="0" rtl="0" algn="l">
              <a:lnSpc>
                <a:spcPct val="95000"/>
              </a:lnSpc>
              <a:spcBef>
                <a:spcPts val="0"/>
              </a:spcBef>
              <a:spcAft>
                <a:spcPts val="0"/>
              </a:spcAft>
              <a:buSzPts val="1800"/>
              <a:buNone/>
            </a:pPr>
            <a:r>
              <a:rPr lang="ru" sz="1325">
                <a:solidFill>
                  <a:schemeClr val="dk2"/>
                </a:solidFill>
              </a:rPr>
              <a:t>-- Nested block</a:t>
            </a:r>
            <a:endParaRPr sz="1325">
              <a:solidFill>
                <a:schemeClr val="dk2"/>
              </a:solidFill>
            </a:endParaRPr>
          </a:p>
          <a:p>
            <a:pPr indent="0" lvl="0" marL="0" rtl="0" algn="l">
              <a:lnSpc>
                <a:spcPct val="95000"/>
              </a:lnSpc>
              <a:spcBef>
                <a:spcPts val="0"/>
              </a:spcBef>
              <a:spcAft>
                <a:spcPts val="0"/>
              </a:spcAft>
              <a:buSzPts val="1800"/>
              <a:buNone/>
            </a:pPr>
            <a:r>
              <a:rPr lang="ru" sz="1325">
                <a:solidFill>
                  <a:schemeClr val="dk2"/>
                </a:solidFill>
              </a:rPr>
              <a:t>--</a:t>
            </a:r>
            <a:endParaRPr sz="1325">
              <a:solidFill>
                <a:schemeClr val="dk2"/>
              </a:solidFill>
            </a:endParaRPr>
          </a:p>
          <a:p>
            <a:pPr indent="0" lvl="0" marL="0" rtl="0" algn="l">
              <a:lnSpc>
                <a:spcPct val="95000"/>
              </a:lnSpc>
              <a:spcBef>
                <a:spcPts val="0"/>
              </a:spcBef>
              <a:spcAft>
                <a:spcPts val="0"/>
              </a:spcAft>
              <a:buSzPts val="1800"/>
              <a:buNone/>
            </a:pPr>
            <a:r>
              <a:rPr lang="ru" sz="1325">
                <a:solidFill>
                  <a:schemeClr val="dk2"/>
                </a:solidFill>
              </a:rPr>
              <a:t>DECLARE</a:t>
            </a:r>
            <a:endParaRPr sz="1325">
              <a:solidFill>
                <a:schemeClr val="dk2"/>
              </a:solidFill>
            </a:endParaRPr>
          </a:p>
          <a:p>
            <a:pPr indent="0" lvl="0" marL="0" rtl="0" algn="l">
              <a:lnSpc>
                <a:spcPct val="95000"/>
              </a:lnSpc>
              <a:spcBef>
                <a:spcPts val="0"/>
              </a:spcBef>
              <a:spcAft>
                <a:spcPts val="0"/>
              </a:spcAft>
              <a:buSzPts val="1800"/>
              <a:buNone/>
            </a:pPr>
            <a:r>
              <a:rPr lang="ru" sz="1325">
                <a:solidFill>
                  <a:schemeClr val="dk2"/>
                </a:solidFill>
              </a:rPr>
              <a:t>quantity integer := 80;</a:t>
            </a:r>
            <a:endParaRPr sz="1325">
              <a:solidFill>
                <a:schemeClr val="dk2"/>
              </a:solidFill>
            </a:endParaRPr>
          </a:p>
          <a:p>
            <a:pPr indent="0" lvl="0" marL="0" rtl="0" algn="l">
              <a:lnSpc>
                <a:spcPct val="95000"/>
              </a:lnSpc>
              <a:spcBef>
                <a:spcPts val="0"/>
              </a:spcBef>
              <a:spcAft>
                <a:spcPts val="0"/>
              </a:spcAft>
              <a:buSzPts val="1800"/>
              <a:buNone/>
            </a:pPr>
            <a:r>
              <a:rPr lang="ru" sz="1325">
                <a:solidFill>
                  <a:schemeClr val="dk2"/>
                </a:solidFill>
              </a:rPr>
              <a:t>BEGIN</a:t>
            </a:r>
            <a:endParaRPr sz="1325">
              <a:solidFill>
                <a:schemeClr val="dk2"/>
              </a:solidFill>
            </a:endParaRPr>
          </a:p>
          <a:p>
            <a:pPr indent="0" lvl="0" marL="0" rtl="0" algn="l">
              <a:lnSpc>
                <a:spcPct val="95000"/>
              </a:lnSpc>
              <a:spcBef>
                <a:spcPts val="0"/>
              </a:spcBef>
              <a:spcAft>
                <a:spcPts val="0"/>
              </a:spcAft>
              <a:buSzPts val="1800"/>
              <a:buNone/>
            </a:pPr>
            <a:r>
              <a:rPr lang="ru" sz="1325">
                <a:solidFill>
                  <a:schemeClr val="dk2"/>
                </a:solidFill>
              </a:rPr>
              <a:t>RAISE NOTICE 'Now quantity = %', quantity; -- 80</a:t>
            </a:r>
            <a:endParaRPr sz="1325">
              <a:solidFill>
                <a:schemeClr val="dk2"/>
              </a:solidFill>
            </a:endParaRPr>
          </a:p>
          <a:p>
            <a:pPr indent="0" lvl="0" marL="0" rtl="0" algn="l">
              <a:lnSpc>
                <a:spcPct val="95000"/>
              </a:lnSpc>
              <a:spcBef>
                <a:spcPts val="0"/>
              </a:spcBef>
              <a:spcAft>
                <a:spcPts val="0"/>
              </a:spcAft>
              <a:buSzPts val="1800"/>
              <a:buNone/>
            </a:pPr>
            <a:r>
              <a:rPr lang="ru" sz="1325">
                <a:solidFill>
                  <a:schemeClr val="dk2"/>
                </a:solidFill>
              </a:rPr>
              <a:t>RAISE NOTICE ' is outputIn the outer block quantity = %', outerblock.quantity; -- 50 is output</a:t>
            </a:r>
            <a:endParaRPr sz="1325">
              <a:solidFill>
                <a:schemeClr val="dk2"/>
              </a:solidFill>
            </a:endParaRPr>
          </a:p>
          <a:p>
            <a:pPr indent="0" lvl="0" marL="0" rtl="0" algn="l">
              <a:lnSpc>
                <a:spcPct val="95000"/>
              </a:lnSpc>
              <a:spcBef>
                <a:spcPts val="0"/>
              </a:spcBef>
              <a:spcAft>
                <a:spcPts val="0"/>
              </a:spcAft>
              <a:buSzPts val="1800"/>
              <a:buNone/>
            </a:pPr>
            <a:r>
              <a:rPr lang="ru" sz="1325">
                <a:solidFill>
                  <a:schemeClr val="dk2"/>
                </a:solidFill>
              </a:rPr>
              <a:t>END;</a:t>
            </a:r>
            <a:endParaRPr sz="1325">
              <a:solidFill>
                <a:schemeClr val="dk2"/>
              </a:solidFill>
            </a:endParaRPr>
          </a:p>
          <a:p>
            <a:pPr indent="0" lvl="0" marL="0" rtl="0" algn="l">
              <a:lnSpc>
                <a:spcPct val="95000"/>
              </a:lnSpc>
              <a:spcBef>
                <a:spcPts val="0"/>
              </a:spcBef>
              <a:spcAft>
                <a:spcPts val="0"/>
              </a:spcAft>
              <a:buSzPts val="1800"/>
              <a:buNone/>
            </a:pPr>
            <a:r>
              <a:t/>
            </a:r>
            <a:endParaRPr sz="1325">
              <a:solidFill>
                <a:schemeClr val="dk2"/>
              </a:solidFill>
            </a:endParaRPr>
          </a:p>
          <a:p>
            <a:pPr indent="0" lvl="0" marL="0" rtl="0" algn="l">
              <a:lnSpc>
                <a:spcPct val="95000"/>
              </a:lnSpc>
              <a:spcBef>
                <a:spcPts val="0"/>
              </a:spcBef>
              <a:spcAft>
                <a:spcPts val="0"/>
              </a:spcAft>
              <a:buSzPts val="1800"/>
              <a:buNone/>
            </a:pPr>
            <a:r>
              <a:rPr lang="ru" sz="1325">
                <a:solidFill>
                  <a:schemeClr val="dk2"/>
                </a:solidFill>
              </a:rPr>
              <a:t>RAISE NOTICE 'Now quantity = %', quantity; -- 50 is output</a:t>
            </a:r>
            <a:endParaRPr sz="1325">
              <a:solidFill>
                <a:schemeClr val="dk2"/>
              </a:solidFill>
            </a:endParaRPr>
          </a:p>
          <a:p>
            <a:pPr indent="0" lvl="0" marL="0" rtl="0" algn="l">
              <a:lnSpc>
                <a:spcPct val="95000"/>
              </a:lnSpc>
              <a:spcBef>
                <a:spcPts val="0"/>
              </a:spcBef>
              <a:spcAft>
                <a:spcPts val="0"/>
              </a:spcAft>
              <a:buSzPts val="1800"/>
              <a:buNone/>
            </a:pPr>
            <a:r>
              <a:t/>
            </a:r>
            <a:endParaRPr sz="1325">
              <a:solidFill>
                <a:schemeClr val="dk2"/>
              </a:solidFill>
            </a:endParaRPr>
          </a:p>
          <a:p>
            <a:pPr indent="0" lvl="0" marL="0" rtl="0" algn="l">
              <a:lnSpc>
                <a:spcPct val="95000"/>
              </a:lnSpc>
              <a:spcBef>
                <a:spcPts val="0"/>
              </a:spcBef>
              <a:spcAft>
                <a:spcPts val="0"/>
              </a:spcAft>
              <a:buSzPts val="1800"/>
              <a:buNone/>
            </a:pPr>
            <a:r>
              <a:rPr lang="ru" sz="1325">
                <a:solidFill>
                  <a:schemeClr val="dk2"/>
                </a:solidFill>
              </a:rPr>
              <a:t>RETURN quantity;</a:t>
            </a:r>
            <a:endParaRPr sz="1325">
              <a:solidFill>
                <a:schemeClr val="dk2"/>
              </a:solidFill>
            </a:endParaRPr>
          </a:p>
          <a:p>
            <a:pPr indent="0" lvl="0" marL="0" rtl="0" algn="l">
              <a:lnSpc>
                <a:spcPct val="95000"/>
              </a:lnSpc>
              <a:spcBef>
                <a:spcPts val="0"/>
              </a:spcBef>
              <a:spcAft>
                <a:spcPts val="0"/>
              </a:spcAft>
              <a:buSzPts val="1800"/>
              <a:buNone/>
            </a:pPr>
            <a:r>
              <a:rPr lang="ru" sz="1325">
                <a:solidFill>
                  <a:schemeClr val="dk2"/>
                </a:solidFill>
              </a:rPr>
              <a:t>END;</a:t>
            </a:r>
            <a:endParaRPr sz="1325">
              <a:solidFill>
                <a:schemeClr val="dk2"/>
              </a:solidFill>
            </a:endParaRPr>
          </a:p>
          <a:p>
            <a:pPr indent="0" lvl="0" marL="0" rtl="0" algn="l">
              <a:lnSpc>
                <a:spcPct val="95000"/>
              </a:lnSpc>
              <a:spcBef>
                <a:spcPts val="0"/>
              </a:spcBef>
              <a:spcAft>
                <a:spcPts val="0"/>
              </a:spcAft>
              <a:buSzPts val="1800"/>
              <a:buNone/>
            </a:pPr>
            <a:r>
              <a:rPr lang="ru" sz="1325">
                <a:solidFill>
                  <a:schemeClr val="dk2"/>
                </a:solidFill>
              </a:rPr>
              <a:t>$$ LANGUAGE plpgsql;</a:t>
            </a:r>
            <a:endParaRPr sz="1325">
              <a:solidFill>
                <a:schemeClr val="dk2"/>
              </a:solidFill>
            </a:endParaRPr>
          </a:p>
        </p:txBody>
      </p:sp>
      <p:sp>
        <p:nvSpPr>
          <p:cNvPr id="115" name="Google Shape;115;p22"/>
          <p:cNvSpPr txBox="1"/>
          <p:nvPr/>
        </p:nvSpPr>
        <p:spPr>
          <a:xfrm>
            <a:off x="4875600" y="0"/>
            <a:ext cx="4268400" cy="3417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2"/>
              </a:buClr>
              <a:buSzPts val="1100"/>
              <a:buFont typeface="Arial"/>
              <a:buNone/>
            </a:pPr>
            <a:r>
              <a:rPr b="0" i="0" lang="ru" sz="1500" u="none" cap="none" strike="noStrike">
                <a:solidFill>
                  <a:srgbClr val="000000"/>
                </a:solidFill>
                <a:latin typeface="Arial"/>
                <a:ea typeface="Arial"/>
                <a:cs typeface="Arial"/>
                <a:sym typeface="Arial"/>
              </a:rPr>
              <a:t>It is important not to confuse the use of BEGIN/END for grouping operators in PL/pgSQL with the SQL commands </a:t>
            </a:r>
            <a:r>
              <a:rPr lang="ru" sz="1500"/>
              <a:t>with</a:t>
            </a:r>
            <a:r>
              <a:rPr b="0" i="0" lang="ru" sz="1500" u="none" cap="none" strike="noStrike">
                <a:solidFill>
                  <a:srgbClr val="000000"/>
                </a:solidFill>
                <a:latin typeface="Arial"/>
                <a:ea typeface="Arial"/>
                <a:cs typeface="Arial"/>
                <a:sym typeface="Arial"/>
              </a:rPr>
              <a:t> the same name for transaction management. BEGIN/END in PL/pgSQL only serve to group sentences; they do not start or end transactions. You can read about transaction management in PL/pgSQL in the documentation. </a:t>
            </a:r>
            <a:endParaRPr b="0"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2"/>
              </a:buClr>
              <a:buSzPts val="1100"/>
              <a:buFont typeface="Arial"/>
              <a:buNone/>
            </a:pPr>
            <a:r>
              <a:rPr b="0" i="0" lang="ru" sz="1500" u="none" cap="none" strike="noStrike">
                <a:solidFill>
                  <a:srgbClr val="000000"/>
                </a:solidFill>
                <a:latin typeface="Arial"/>
                <a:ea typeface="Arial"/>
                <a:cs typeface="Arial"/>
                <a:sym typeface="Arial"/>
              </a:rPr>
              <a:t>In addition, the block with</a:t>
            </a:r>
            <a:r>
              <a:rPr lang="ru" sz="1500"/>
              <a:t> </a:t>
            </a:r>
            <a:r>
              <a:rPr b="0" i="0" lang="ru" sz="1500" u="none" cap="none" strike="noStrike">
                <a:solidFill>
                  <a:srgbClr val="000000"/>
                </a:solidFill>
                <a:latin typeface="Arial"/>
                <a:ea typeface="Arial"/>
                <a:cs typeface="Arial"/>
                <a:sym typeface="Arial"/>
              </a:rPr>
              <a:t>the EXCEPTION clause essentially creates a nested transaction that can be canceled without affecting the external transaction.</a:t>
            </a:r>
            <a:endParaRPr b="0"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ru" sz="1500" u="none" cap="none" strike="noStrike">
                <a:solidFill>
                  <a:srgbClr val="000000"/>
                </a:solidFill>
                <a:latin typeface="Arial"/>
                <a:ea typeface="Arial"/>
                <a:cs typeface="Arial"/>
                <a:sym typeface="Arial"/>
              </a:rPr>
              <a:t>Error handling is described in more detail in the documentation.</a:t>
            </a:r>
            <a:endParaRPr b="0" i="0" sz="15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3"/>
          <p:cNvSpPr txBox="1"/>
          <p:nvPr>
            <p:ph type="title"/>
          </p:nvPr>
        </p:nvSpPr>
        <p:spPr>
          <a:xfrm>
            <a:off x="311700" y="445025"/>
            <a:ext cx="8520600" cy="623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ru"/>
              <a:t>Installation</a:t>
            </a:r>
            <a:endParaRPr/>
          </a:p>
        </p:txBody>
      </p:sp>
      <p:sp>
        <p:nvSpPr>
          <p:cNvPr id="121" name="Google Shape;121;p23"/>
          <p:cNvSpPr txBox="1"/>
          <p:nvPr>
            <p:ph idx="1" type="body"/>
          </p:nvPr>
        </p:nvSpPr>
        <p:spPr>
          <a:xfrm>
            <a:off x="311700" y="1152475"/>
            <a:ext cx="4671900" cy="3903600"/>
          </a:xfrm>
          <a:prstGeom prst="rect">
            <a:avLst/>
          </a:prstGeom>
          <a:noFill/>
          <a:ln>
            <a:noFill/>
          </a:ln>
        </p:spPr>
        <p:txBody>
          <a:bodyPr anchorCtr="0" anchor="t" bIns="91425" lIns="91425" spcFirstLastPara="1" rIns="91425" wrap="square" tIns="91425">
            <a:normAutofit fontScale="32500" lnSpcReduction="20000"/>
          </a:bodyPr>
          <a:lstStyle/>
          <a:p>
            <a:pPr indent="0" lvl="0" marL="0" rtl="0" algn="l">
              <a:lnSpc>
                <a:spcPct val="115000"/>
              </a:lnSpc>
              <a:spcBef>
                <a:spcPts val="0"/>
              </a:spcBef>
              <a:spcAft>
                <a:spcPts val="0"/>
              </a:spcAft>
              <a:buSzPct val="54091"/>
              <a:buNone/>
            </a:pPr>
            <a:r>
              <a:rPr lang="ru" sz="4753">
                <a:solidFill>
                  <a:schemeClr val="dk2"/>
                </a:solidFill>
              </a:rPr>
              <a:t>Before you can using a package, you need to install it. If you are using a postgres container on top of apline download the packages:</a:t>
            </a:r>
            <a:endParaRPr sz="4753">
              <a:solidFill>
                <a:schemeClr val="dk2"/>
              </a:solidFill>
            </a:endParaRPr>
          </a:p>
          <a:p>
            <a:pPr indent="0" lvl="0" marL="0" rtl="0" algn="l">
              <a:lnSpc>
                <a:spcPct val="115000"/>
              </a:lnSpc>
              <a:spcBef>
                <a:spcPts val="0"/>
              </a:spcBef>
              <a:spcAft>
                <a:spcPts val="0"/>
              </a:spcAft>
              <a:buSzPct val="70301"/>
              <a:buNone/>
            </a:pPr>
            <a:r>
              <a:rPr lang="ru" sz="3657"/>
              <a:t>apk add --no-cache --virtual .plpython3-deps --repository http://nl.alpinelinux.org/alpine/edge/testing \</a:t>
            </a:r>
            <a:endParaRPr sz="3657"/>
          </a:p>
          <a:p>
            <a:pPr indent="0" lvl="0" marL="0" marR="0" rtl="0" algn="l">
              <a:lnSpc>
                <a:spcPct val="115000"/>
              </a:lnSpc>
              <a:spcBef>
                <a:spcPts val="1200"/>
              </a:spcBef>
              <a:spcAft>
                <a:spcPts val="0"/>
              </a:spcAft>
              <a:buSzPct val="70301"/>
              <a:buNone/>
            </a:pPr>
            <a:r>
              <a:rPr lang="ru" sz="3657"/>
              <a:t>    postgresql-plpython3 \</a:t>
            </a:r>
            <a:endParaRPr sz="3657"/>
          </a:p>
          <a:p>
            <a:pPr indent="0" lvl="0" marL="0" marR="0" rtl="0" algn="l">
              <a:lnSpc>
                <a:spcPct val="115000"/>
              </a:lnSpc>
              <a:spcBef>
                <a:spcPts val="1200"/>
              </a:spcBef>
              <a:spcAft>
                <a:spcPts val="0"/>
              </a:spcAft>
              <a:buSzPct val="70301"/>
              <a:buNone/>
            </a:pPr>
            <a:r>
              <a:rPr lang="ru" sz="3657"/>
              <a:t>    &amp;&amp; ln -s /usr/lib/postgresql/plpython3.so /usr/local/lib/postgresql/plpython3.so \</a:t>
            </a:r>
            <a:endParaRPr sz="3657"/>
          </a:p>
          <a:p>
            <a:pPr indent="0" lvl="0" marL="0" marR="0" rtl="0" algn="l">
              <a:lnSpc>
                <a:spcPct val="115000"/>
              </a:lnSpc>
              <a:spcBef>
                <a:spcPts val="1200"/>
              </a:spcBef>
              <a:spcAft>
                <a:spcPts val="0"/>
              </a:spcAft>
              <a:buSzPct val="70301"/>
              <a:buNone/>
            </a:pPr>
            <a:r>
              <a:rPr lang="ru" sz="3657"/>
              <a:t>    &amp;&amp; ln -s /usr/share/postgresql/extension/plpython3u.control /usr/local/share/postgresql/extension/plpython3u.control \</a:t>
            </a:r>
            <a:endParaRPr sz="3657"/>
          </a:p>
          <a:p>
            <a:pPr indent="0" lvl="0" marL="0" marR="0" rtl="0" algn="l">
              <a:lnSpc>
                <a:spcPct val="115000"/>
              </a:lnSpc>
              <a:spcBef>
                <a:spcPts val="1200"/>
              </a:spcBef>
              <a:spcAft>
                <a:spcPts val="0"/>
              </a:spcAft>
              <a:buSzPct val="70301"/>
              <a:buNone/>
            </a:pPr>
            <a:r>
              <a:rPr lang="ru" sz="3657"/>
              <a:t>    &amp;&amp; ln -s /usr/share/postgresql/extension/plpython3u--1.0.sql /usr/local/share/postgresql/extension/plpython3u--1.0.sql \</a:t>
            </a:r>
            <a:endParaRPr sz="3657"/>
          </a:p>
          <a:p>
            <a:pPr indent="0" lvl="0" marL="0" marR="0" rtl="0" algn="l">
              <a:lnSpc>
                <a:spcPct val="115000"/>
              </a:lnSpc>
              <a:spcBef>
                <a:spcPts val="1200"/>
              </a:spcBef>
              <a:spcAft>
                <a:spcPts val="0"/>
              </a:spcAft>
              <a:buSzPct val="70301"/>
              <a:buNone/>
            </a:pPr>
            <a:r>
              <a:rPr lang="ru" sz="3657"/>
              <a:t>    &amp;&amp; ln -s /usr/share/postgresql/extension/plpython3u--unpackaged--1.0.sql /usr/local/share/postgresql/extension/plpython3u--unpackaged--1.0.sql</a:t>
            </a:r>
            <a:endParaRPr sz="3657"/>
          </a:p>
        </p:txBody>
      </p:sp>
      <p:sp>
        <p:nvSpPr>
          <p:cNvPr id="122" name="Google Shape;122;p23"/>
          <p:cNvSpPr txBox="1"/>
          <p:nvPr>
            <p:ph idx="1" type="body"/>
          </p:nvPr>
        </p:nvSpPr>
        <p:spPr>
          <a:xfrm>
            <a:off x="4852125" y="1068425"/>
            <a:ext cx="4223400" cy="37923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2571"/>
              <a:buNone/>
            </a:pPr>
            <a:r>
              <a:rPr lang="ru" sz="1500">
                <a:solidFill>
                  <a:schemeClr val="dk2"/>
                </a:solidFill>
              </a:rPr>
              <a:t>A</a:t>
            </a:r>
            <a:r>
              <a:rPr lang="ru" sz="1500">
                <a:solidFill>
                  <a:schemeClr val="dk2"/>
                </a:solidFill>
              </a:rPr>
              <a:t>fter you need to install PL/Python in a specific database, run the command:</a:t>
            </a:r>
            <a:endParaRPr sz="1500">
              <a:solidFill>
                <a:schemeClr val="dk2"/>
              </a:solidFill>
            </a:endParaRPr>
          </a:p>
          <a:p>
            <a:pPr indent="0" lvl="0" marL="0" rtl="0" algn="l">
              <a:lnSpc>
                <a:spcPct val="115000"/>
              </a:lnSpc>
              <a:spcBef>
                <a:spcPts val="1200"/>
              </a:spcBef>
              <a:spcAft>
                <a:spcPts val="0"/>
              </a:spcAft>
              <a:buSzPts val="2571"/>
              <a:buNone/>
            </a:pPr>
            <a:r>
              <a:rPr lang="ru" sz="1200"/>
              <a:t>CREATE EXTENSION plpython3u;</a:t>
            </a:r>
            <a:endParaRPr sz="1200"/>
          </a:p>
          <a:p>
            <a:pPr indent="0" lvl="0" marL="0" rtl="0" algn="l">
              <a:lnSpc>
                <a:spcPct val="115000"/>
              </a:lnSpc>
              <a:spcBef>
                <a:spcPts val="1200"/>
              </a:spcBef>
              <a:spcAft>
                <a:spcPts val="0"/>
              </a:spcAft>
              <a:buSzPts val="2571"/>
              <a:buNone/>
            </a:pPr>
            <a:r>
              <a:rPr lang="ru" sz="1200"/>
              <a:t>Functions in PL/Python are declared in a standard way using the CREATE FUNCTION command:</a:t>
            </a:r>
            <a:endParaRPr sz="1200"/>
          </a:p>
          <a:p>
            <a:pPr indent="0" lvl="0" marL="0" rtl="0" algn="l">
              <a:lnSpc>
                <a:spcPct val="115000"/>
              </a:lnSpc>
              <a:spcBef>
                <a:spcPts val="1200"/>
              </a:spcBef>
              <a:spcAft>
                <a:spcPts val="0"/>
              </a:spcAft>
              <a:buSzPts val="2571"/>
              <a:buNone/>
            </a:pPr>
            <a:r>
              <a:rPr lang="ru" sz="1200"/>
              <a:t>CREATE FUNCTION funcname (argument-list)</a:t>
            </a:r>
            <a:endParaRPr sz="1200"/>
          </a:p>
          <a:p>
            <a:pPr indent="0" lvl="0" marL="0" rtl="0" algn="l">
              <a:lnSpc>
                <a:spcPct val="115000"/>
              </a:lnSpc>
              <a:spcBef>
                <a:spcPts val="1200"/>
              </a:spcBef>
              <a:spcAft>
                <a:spcPts val="0"/>
              </a:spcAft>
              <a:buSzPts val="2571"/>
              <a:buNone/>
            </a:pPr>
            <a:r>
              <a:rPr lang="ru" sz="1200"/>
              <a:t>  RETURNS return-type</a:t>
            </a:r>
            <a:endParaRPr sz="1200"/>
          </a:p>
          <a:p>
            <a:pPr indent="0" lvl="0" marL="0" rtl="0" algn="l">
              <a:lnSpc>
                <a:spcPct val="115000"/>
              </a:lnSpc>
              <a:spcBef>
                <a:spcPts val="1200"/>
              </a:spcBef>
              <a:spcAft>
                <a:spcPts val="0"/>
              </a:spcAft>
              <a:buSzPts val="2571"/>
              <a:buNone/>
            </a:pPr>
            <a:r>
              <a:rPr lang="ru" sz="1200"/>
              <a:t>AS $$</a:t>
            </a:r>
            <a:endParaRPr sz="1200"/>
          </a:p>
          <a:p>
            <a:pPr indent="0" lvl="0" marL="0" rtl="0" algn="l">
              <a:lnSpc>
                <a:spcPct val="115000"/>
              </a:lnSpc>
              <a:spcBef>
                <a:spcPts val="1200"/>
              </a:spcBef>
              <a:spcAft>
                <a:spcPts val="0"/>
              </a:spcAft>
              <a:buSzPts val="2571"/>
              <a:buNone/>
            </a:pPr>
            <a:r>
              <a:rPr lang="ru" sz="1200"/>
              <a:t>  # functions body  PL/Python</a:t>
            </a:r>
            <a:endParaRPr sz="1200"/>
          </a:p>
          <a:p>
            <a:pPr indent="0" lvl="0" marL="0" rtl="0" algn="l">
              <a:lnSpc>
                <a:spcPct val="115000"/>
              </a:lnSpc>
              <a:spcBef>
                <a:spcPts val="1200"/>
              </a:spcBef>
              <a:spcAft>
                <a:spcPts val="0"/>
              </a:spcAft>
              <a:buSzPts val="2571"/>
              <a:buNone/>
            </a:pPr>
            <a:r>
              <a:rPr lang="ru" sz="1200"/>
              <a:t>$$ LANGUAGE plpython3u;</a:t>
            </a:r>
            <a:endParaRPr sz="12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4"/>
          <p:cNvSpPr txBox="1"/>
          <p:nvPr>
            <p:ph type="title"/>
          </p:nvPr>
        </p:nvSpPr>
        <p:spPr>
          <a:xfrm>
            <a:off x="311700" y="445025"/>
            <a:ext cx="8520600" cy="623400"/>
          </a:xfrm>
          <a:prstGeom prst="rect">
            <a:avLst/>
          </a:prstGeom>
          <a:noFill/>
          <a:ln>
            <a:noFill/>
          </a:ln>
        </p:spPr>
        <p:txBody>
          <a:bodyPr anchorCtr="0" anchor="t" bIns="91425" lIns="91425" spcFirstLastPara="1" rIns="91425" wrap="square" tIns="91425">
            <a:normAutofit fontScale="90000"/>
          </a:bodyPr>
          <a:lstStyle/>
          <a:p>
            <a:pPr indent="0" lvl="0" marL="0" rtl="0" algn="l">
              <a:spcBef>
                <a:spcPts val="0"/>
              </a:spcBef>
              <a:spcAft>
                <a:spcPts val="0"/>
              </a:spcAft>
              <a:buClr>
                <a:schemeClr val="dk2"/>
              </a:buClr>
              <a:buSzPct val="111111"/>
              <a:buFont typeface="Arial"/>
              <a:buNone/>
            </a:pPr>
            <a:r>
              <a:rPr lang="ru"/>
              <a:t>PL/Python Functions </a:t>
            </a:r>
            <a:endParaRPr/>
          </a:p>
        </p:txBody>
      </p:sp>
      <p:sp>
        <p:nvSpPr>
          <p:cNvPr id="128" name="Google Shape;128;p2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ru"/>
              <a:t>The function body contains just a Python script. When a function is called, its arguments are passed as args list items; named arguments are also passed to the Python script as regular variables. With the use of named arguments, the script is usually better read. The result from the Python code is returned in the usual way, with the return or yield command (in the case of a function that returns a set). If the return value is undefined, Python returns None. The PL/Python executor converts the Python None to the SQL NULL value.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5"/>
          <p:cNvSpPr txBox="1"/>
          <p:nvPr>
            <p:ph idx="1" type="body"/>
          </p:nvPr>
        </p:nvSpPr>
        <p:spPr>
          <a:xfrm>
            <a:off x="311700" y="238200"/>
            <a:ext cx="4843500" cy="4810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3273"/>
              <a:buNone/>
            </a:pPr>
            <a:r>
              <a:rPr lang="ru" sz="1200">
                <a:solidFill>
                  <a:schemeClr val="dk2"/>
                </a:solidFill>
              </a:rPr>
              <a:t>For example, a function that returns the larger of two integers can be defined as:</a:t>
            </a:r>
            <a:endParaRPr sz="1200">
              <a:solidFill>
                <a:schemeClr val="dk2"/>
              </a:solidFill>
            </a:endParaRPr>
          </a:p>
          <a:p>
            <a:pPr indent="0" lvl="0" marL="0" rtl="0" algn="l">
              <a:lnSpc>
                <a:spcPct val="115000"/>
              </a:lnSpc>
              <a:spcBef>
                <a:spcPts val="0"/>
              </a:spcBef>
              <a:spcAft>
                <a:spcPts val="0"/>
              </a:spcAft>
              <a:buSzPts val="3273"/>
              <a:buNone/>
            </a:pPr>
            <a:r>
              <a:t/>
            </a:r>
            <a:endParaRPr sz="1200"/>
          </a:p>
          <a:p>
            <a:pPr indent="0" lvl="0" marL="0" rtl="0" algn="l">
              <a:lnSpc>
                <a:spcPct val="115000"/>
              </a:lnSpc>
              <a:spcBef>
                <a:spcPts val="0"/>
              </a:spcBef>
              <a:spcAft>
                <a:spcPts val="0"/>
              </a:spcAft>
              <a:buSzPts val="3273"/>
              <a:buNone/>
            </a:pPr>
            <a:r>
              <a:rPr lang="ru" sz="1200"/>
              <a:t>CREATE FUNCTION pymax (a integer, b integer)</a:t>
            </a:r>
            <a:endParaRPr sz="1200"/>
          </a:p>
          <a:p>
            <a:pPr indent="0" lvl="0" marL="0" rtl="0" algn="l">
              <a:lnSpc>
                <a:spcPct val="115000"/>
              </a:lnSpc>
              <a:spcBef>
                <a:spcPts val="0"/>
              </a:spcBef>
              <a:spcAft>
                <a:spcPts val="0"/>
              </a:spcAft>
              <a:buSzPts val="3273"/>
              <a:buNone/>
            </a:pPr>
            <a:r>
              <a:rPr lang="ru" sz="1200"/>
              <a:t>  RETURNS integer</a:t>
            </a:r>
            <a:endParaRPr sz="1200"/>
          </a:p>
          <a:p>
            <a:pPr indent="0" lvl="0" marL="0" rtl="0" algn="l">
              <a:lnSpc>
                <a:spcPct val="115000"/>
              </a:lnSpc>
              <a:spcBef>
                <a:spcPts val="0"/>
              </a:spcBef>
              <a:spcAft>
                <a:spcPts val="0"/>
              </a:spcAft>
              <a:buSzPts val="3273"/>
              <a:buNone/>
            </a:pPr>
            <a:r>
              <a:rPr lang="ru" sz="1200"/>
              <a:t>AS $$</a:t>
            </a:r>
            <a:endParaRPr sz="1200"/>
          </a:p>
          <a:p>
            <a:pPr indent="0" lvl="0" marL="0" rtl="0" algn="l">
              <a:lnSpc>
                <a:spcPct val="115000"/>
              </a:lnSpc>
              <a:spcBef>
                <a:spcPts val="0"/>
              </a:spcBef>
              <a:spcAft>
                <a:spcPts val="0"/>
              </a:spcAft>
              <a:buSzPts val="3273"/>
              <a:buNone/>
            </a:pPr>
            <a:r>
              <a:rPr lang="ru" sz="1200"/>
              <a:t>  if a &gt; b:</a:t>
            </a:r>
            <a:endParaRPr sz="1200"/>
          </a:p>
          <a:p>
            <a:pPr indent="0" lvl="0" marL="0" rtl="0" algn="l">
              <a:lnSpc>
                <a:spcPct val="115000"/>
              </a:lnSpc>
              <a:spcBef>
                <a:spcPts val="0"/>
              </a:spcBef>
              <a:spcAft>
                <a:spcPts val="0"/>
              </a:spcAft>
              <a:buSzPts val="3273"/>
              <a:buNone/>
            </a:pPr>
            <a:r>
              <a:rPr lang="ru" sz="1200"/>
              <a:t>    return a</a:t>
            </a:r>
            <a:endParaRPr sz="1200"/>
          </a:p>
          <a:p>
            <a:pPr indent="0" lvl="0" marL="0" rtl="0" algn="l">
              <a:lnSpc>
                <a:spcPct val="115000"/>
              </a:lnSpc>
              <a:spcBef>
                <a:spcPts val="0"/>
              </a:spcBef>
              <a:spcAft>
                <a:spcPts val="0"/>
              </a:spcAft>
              <a:buSzPts val="3273"/>
              <a:buNone/>
            </a:pPr>
            <a:r>
              <a:rPr lang="ru" sz="1200"/>
              <a:t>  return b</a:t>
            </a:r>
            <a:endParaRPr sz="1200"/>
          </a:p>
          <a:p>
            <a:pPr indent="0" lvl="0" marL="0" rtl="0" algn="l">
              <a:lnSpc>
                <a:spcPct val="115000"/>
              </a:lnSpc>
              <a:spcBef>
                <a:spcPts val="0"/>
              </a:spcBef>
              <a:spcAft>
                <a:spcPts val="0"/>
              </a:spcAft>
              <a:buSzPts val="3273"/>
              <a:buNone/>
            </a:pPr>
            <a:r>
              <a:rPr lang="ru" sz="1200"/>
              <a:t>$$ LANGUAGE plpython3u;</a:t>
            </a:r>
            <a:endParaRPr sz="1200"/>
          </a:p>
          <a:p>
            <a:pPr indent="0" lvl="0" marL="0" rtl="0" algn="l">
              <a:lnSpc>
                <a:spcPct val="115000"/>
              </a:lnSpc>
              <a:spcBef>
                <a:spcPts val="0"/>
              </a:spcBef>
              <a:spcAft>
                <a:spcPts val="0"/>
              </a:spcAft>
              <a:buSzPts val="3273"/>
              <a:buNone/>
            </a:pPr>
            <a:r>
              <a:t/>
            </a:r>
            <a:endParaRPr sz="1200"/>
          </a:p>
          <a:p>
            <a:pPr indent="0" lvl="0" marL="0" rtl="0" algn="l">
              <a:lnSpc>
                <a:spcPct val="115000"/>
              </a:lnSpc>
              <a:spcBef>
                <a:spcPts val="0"/>
              </a:spcBef>
              <a:spcAft>
                <a:spcPts val="0"/>
              </a:spcAft>
              <a:buSzPts val="3273"/>
              <a:buNone/>
            </a:pPr>
            <a:r>
              <a:rPr lang="ru" sz="1200">
                <a:solidFill>
                  <a:schemeClr val="dk2"/>
                </a:solidFill>
              </a:rPr>
              <a:t>The values of the arguments are set in global variables. As a result, according to Python variable scope rules, an argument variable cannot be assigned an expression inside a function that includes the name of this variable itself, unless this variable is declared global in the current block. For example, the following code will not work:</a:t>
            </a:r>
            <a:endParaRPr sz="1200">
              <a:solidFill>
                <a:schemeClr val="dk2"/>
              </a:solidFill>
            </a:endParaRPr>
          </a:p>
          <a:p>
            <a:pPr indent="0" lvl="0" marL="0" rtl="0" algn="l">
              <a:lnSpc>
                <a:spcPct val="115000"/>
              </a:lnSpc>
              <a:spcBef>
                <a:spcPts val="0"/>
              </a:spcBef>
              <a:spcAft>
                <a:spcPts val="0"/>
              </a:spcAft>
              <a:buSzPts val="3273"/>
              <a:buNone/>
            </a:pPr>
            <a:r>
              <a:t/>
            </a:r>
            <a:endParaRPr sz="1200"/>
          </a:p>
          <a:p>
            <a:pPr indent="0" lvl="0" marL="0" rtl="0" algn="l">
              <a:lnSpc>
                <a:spcPct val="115000"/>
              </a:lnSpc>
              <a:spcBef>
                <a:spcPts val="0"/>
              </a:spcBef>
              <a:spcAft>
                <a:spcPts val="0"/>
              </a:spcAft>
              <a:buSzPts val="3273"/>
              <a:buNone/>
            </a:pPr>
            <a:r>
              <a:rPr lang="ru" sz="1200"/>
              <a:t>CREATE FUNCTION pystrip(x text)</a:t>
            </a:r>
            <a:endParaRPr sz="1200"/>
          </a:p>
          <a:p>
            <a:pPr indent="0" lvl="0" marL="0" rtl="0" algn="l">
              <a:lnSpc>
                <a:spcPct val="115000"/>
              </a:lnSpc>
              <a:spcBef>
                <a:spcPts val="0"/>
              </a:spcBef>
              <a:spcAft>
                <a:spcPts val="0"/>
              </a:spcAft>
              <a:buSzPts val="3273"/>
              <a:buNone/>
            </a:pPr>
            <a:r>
              <a:rPr lang="ru" sz="1200"/>
              <a:t>  RETURNS text</a:t>
            </a:r>
            <a:endParaRPr sz="1200"/>
          </a:p>
          <a:p>
            <a:pPr indent="0" lvl="0" marL="0" rtl="0" algn="l">
              <a:lnSpc>
                <a:spcPct val="115000"/>
              </a:lnSpc>
              <a:spcBef>
                <a:spcPts val="0"/>
              </a:spcBef>
              <a:spcAft>
                <a:spcPts val="0"/>
              </a:spcAft>
              <a:buSzPts val="3273"/>
              <a:buNone/>
            </a:pPr>
            <a:r>
              <a:rPr lang="ru" sz="1200"/>
              <a:t>AS $$</a:t>
            </a:r>
            <a:endParaRPr sz="1200"/>
          </a:p>
          <a:p>
            <a:pPr indent="0" lvl="0" marL="0" rtl="0" algn="l">
              <a:lnSpc>
                <a:spcPct val="115000"/>
              </a:lnSpc>
              <a:spcBef>
                <a:spcPts val="0"/>
              </a:spcBef>
              <a:spcAft>
                <a:spcPts val="0"/>
              </a:spcAft>
              <a:buSzPts val="3273"/>
              <a:buNone/>
            </a:pPr>
            <a:r>
              <a:rPr lang="ru" sz="1200"/>
              <a:t>  x = x.strip()  # error</a:t>
            </a:r>
            <a:endParaRPr sz="1200"/>
          </a:p>
          <a:p>
            <a:pPr indent="0" lvl="0" marL="0" rtl="0" algn="l">
              <a:lnSpc>
                <a:spcPct val="115000"/>
              </a:lnSpc>
              <a:spcBef>
                <a:spcPts val="0"/>
              </a:spcBef>
              <a:spcAft>
                <a:spcPts val="0"/>
              </a:spcAft>
              <a:buSzPts val="3273"/>
              <a:buNone/>
            </a:pPr>
            <a:r>
              <a:rPr lang="ru" sz="1200"/>
              <a:t>  return x</a:t>
            </a:r>
            <a:endParaRPr sz="1200"/>
          </a:p>
          <a:p>
            <a:pPr indent="0" lvl="0" marL="0" rtl="0" algn="l">
              <a:lnSpc>
                <a:spcPct val="115000"/>
              </a:lnSpc>
              <a:spcBef>
                <a:spcPts val="0"/>
              </a:spcBef>
              <a:spcAft>
                <a:spcPts val="0"/>
              </a:spcAft>
              <a:buSzPts val="3273"/>
              <a:buNone/>
            </a:pPr>
            <a:r>
              <a:rPr lang="ru" sz="1200"/>
              <a:t>$$ LANGUAGE plpython3u;</a:t>
            </a:r>
            <a:endParaRPr sz="1200"/>
          </a:p>
        </p:txBody>
      </p:sp>
      <p:sp>
        <p:nvSpPr>
          <p:cNvPr id="134" name="Google Shape;134;p25"/>
          <p:cNvSpPr txBox="1"/>
          <p:nvPr/>
        </p:nvSpPr>
        <p:spPr>
          <a:xfrm>
            <a:off x="5155200" y="238200"/>
            <a:ext cx="3988800" cy="3166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ru" sz="1200">
                <a:solidFill>
                  <a:schemeClr val="dk2"/>
                </a:solidFill>
              </a:rPr>
              <a:t>Since assigning a value to x makes x a local variable for the entire block, and at the same time, x in the right part of the assignment turns out to be an undefined local variable x, and not a parameter of the PL/Python function. By adding the global operator, this can be fixed:</a:t>
            </a:r>
            <a:endParaRPr sz="1200">
              <a:solidFill>
                <a:schemeClr val="dk2"/>
              </a:solidFill>
            </a:endParaRPr>
          </a:p>
          <a:p>
            <a:pPr indent="0" lvl="0" marL="0" rtl="0" algn="l">
              <a:lnSpc>
                <a:spcPct val="115000"/>
              </a:lnSpc>
              <a:spcBef>
                <a:spcPts val="0"/>
              </a:spcBef>
              <a:spcAft>
                <a:spcPts val="0"/>
              </a:spcAft>
              <a:buNone/>
            </a:pPr>
            <a:r>
              <a:t/>
            </a:r>
            <a:endParaRPr>
              <a:solidFill>
                <a:schemeClr val="dk2"/>
              </a:solidFill>
            </a:endParaRPr>
          </a:p>
          <a:p>
            <a:pPr indent="0" lvl="0" marL="0" rtl="0" algn="l">
              <a:lnSpc>
                <a:spcPct val="115000"/>
              </a:lnSpc>
              <a:spcBef>
                <a:spcPts val="0"/>
              </a:spcBef>
              <a:spcAft>
                <a:spcPts val="0"/>
              </a:spcAft>
              <a:buNone/>
            </a:pPr>
            <a:r>
              <a:rPr lang="ru" sz="1200">
                <a:solidFill>
                  <a:schemeClr val="lt2"/>
                </a:solidFill>
              </a:rPr>
              <a:t>CREATE FUNCTION pystrip(x text)</a:t>
            </a:r>
            <a:endParaRPr sz="1200">
              <a:solidFill>
                <a:schemeClr val="lt2"/>
              </a:solidFill>
            </a:endParaRPr>
          </a:p>
          <a:p>
            <a:pPr indent="0" lvl="0" marL="0" rtl="0" algn="l">
              <a:lnSpc>
                <a:spcPct val="115000"/>
              </a:lnSpc>
              <a:spcBef>
                <a:spcPts val="0"/>
              </a:spcBef>
              <a:spcAft>
                <a:spcPts val="0"/>
              </a:spcAft>
              <a:buNone/>
            </a:pPr>
            <a:r>
              <a:rPr lang="ru" sz="1200">
                <a:solidFill>
                  <a:schemeClr val="lt2"/>
                </a:solidFill>
              </a:rPr>
              <a:t>  RETURNS text</a:t>
            </a:r>
            <a:endParaRPr sz="1200">
              <a:solidFill>
                <a:schemeClr val="lt2"/>
              </a:solidFill>
            </a:endParaRPr>
          </a:p>
          <a:p>
            <a:pPr indent="0" lvl="0" marL="0" rtl="0" algn="l">
              <a:lnSpc>
                <a:spcPct val="115000"/>
              </a:lnSpc>
              <a:spcBef>
                <a:spcPts val="0"/>
              </a:spcBef>
              <a:spcAft>
                <a:spcPts val="0"/>
              </a:spcAft>
              <a:buNone/>
            </a:pPr>
            <a:r>
              <a:rPr lang="ru" sz="1200">
                <a:solidFill>
                  <a:schemeClr val="lt2"/>
                </a:solidFill>
              </a:rPr>
              <a:t>AS $$</a:t>
            </a:r>
            <a:endParaRPr sz="1200">
              <a:solidFill>
                <a:schemeClr val="lt2"/>
              </a:solidFill>
            </a:endParaRPr>
          </a:p>
          <a:p>
            <a:pPr indent="0" lvl="0" marL="0" rtl="0" algn="l">
              <a:lnSpc>
                <a:spcPct val="115000"/>
              </a:lnSpc>
              <a:spcBef>
                <a:spcPts val="0"/>
              </a:spcBef>
              <a:spcAft>
                <a:spcPts val="0"/>
              </a:spcAft>
              <a:buNone/>
            </a:pPr>
            <a:r>
              <a:rPr lang="ru" sz="1200">
                <a:solidFill>
                  <a:schemeClr val="lt2"/>
                </a:solidFill>
              </a:rPr>
              <a:t>  global x</a:t>
            </a:r>
            <a:endParaRPr sz="1200">
              <a:solidFill>
                <a:schemeClr val="lt2"/>
              </a:solidFill>
            </a:endParaRPr>
          </a:p>
          <a:p>
            <a:pPr indent="0" lvl="0" marL="0" rtl="0" algn="l">
              <a:lnSpc>
                <a:spcPct val="115000"/>
              </a:lnSpc>
              <a:spcBef>
                <a:spcPts val="0"/>
              </a:spcBef>
              <a:spcAft>
                <a:spcPts val="0"/>
              </a:spcAft>
              <a:buNone/>
            </a:pPr>
            <a:r>
              <a:rPr lang="ru" sz="1200">
                <a:solidFill>
                  <a:schemeClr val="lt2"/>
                </a:solidFill>
              </a:rPr>
              <a:t>  x = x.strip()  # no error</a:t>
            </a:r>
            <a:endParaRPr sz="1200">
              <a:solidFill>
                <a:schemeClr val="lt2"/>
              </a:solidFill>
            </a:endParaRPr>
          </a:p>
          <a:p>
            <a:pPr indent="0" lvl="0" marL="0" rtl="0" algn="l">
              <a:lnSpc>
                <a:spcPct val="115000"/>
              </a:lnSpc>
              <a:spcBef>
                <a:spcPts val="0"/>
              </a:spcBef>
              <a:spcAft>
                <a:spcPts val="0"/>
              </a:spcAft>
              <a:buNone/>
            </a:pPr>
            <a:r>
              <a:rPr lang="ru" sz="1200">
                <a:solidFill>
                  <a:schemeClr val="lt2"/>
                </a:solidFill>
              </a:rPr>
              <a:t>  return x</a:t>
            </a:r>
            <a:endParaRPr sz="1200">
              <a:solidFill>
                <a:schemeClr val="lt2"/>
              </a:solidFill>
            </a:endParaRPr>
          </a:p>
          <a:p>
            <a:pPr indent="0" lvl="0" marL="0" rtl="0" algn="l">
              <a:lnSpc>
                <a:spcPct val="115000"/>
              </a:lnSpc>
              <a:spcBef>
                <a:spcPts val="0"/>
              </a:spcBef>
              <a:spcAft>
                <a:spcPts val="0"/>
              </a:spcAft>
              <a:buNone/>
            </a:pPr>
            <a:r>
              <a:rPr lang="ru" sz="1200">
                <a:solidFill>
                  <a:schemeClr val="lt2"/>
                </a:solidFill>
              </a:rPr>
              <a:t>$$ LANGUAGE plpython3u;</a:t>
            </a:r>
            <a:endParaRPr sz="8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6"/>
          <p:cNvSpPr txBox="1"/>
          <p:nvPr>
            <p:ph type="title"/>
          </p:nvPr>
        </p:nvSpPr>
        <p:spPr>
          <a:xfrm>
            <a:off x="311700" y="445025"/>
            <a:ext cx="8520600" cy="623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ru"/>
              <a:t>Useful links</a:t>
            </a:r>
            <a:endParaRPr/>
          </a:p>
        </p:txBody>
      </p:sp>
      <p:sp>
        <p:nvSpPr>
          <p:cNvPr id="140" name="Google Shape;140;p2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Clr>
                <a:schemeClr val="dk2"/>
              </a:buClr>
              <a:buSzPts val="1100"/>
              <a:buFont typeface="Arial"/>
              <a:buNone/>
            </a:pPr>
            <a:r>
              <a:rPr lang="ru" u="sng">
                <a:solidFill>
                  <a:schemeClr val="hlink"/>
                </a:solidFill>
                <a:hlinkClick r:id="rId3"/>
              </a:rPr>
              <a:t>About types and their mutual conversion</a:t>
            </a:r>
            <a:endParaRPr/>
          </a:p>
          <a:p>
            <a:pPr indent="0" lvl="0" marL="0" rtl="0" algn="l">
              <a:lnSpc>
                <a:spcPct val="115000"/>
              </a:lnSpc>
              <a:spcBef>
                <a:spcPts val="1200"/>
              </a:spcBef>
              <a:spcAft>
                <a:spcPts val="0"/>
              </a:spcAft>
              <a:buClr>
                <a:schemeClr val="dk2"/>
              </a:buClr>
              <a:buSzPts val="1100"/>
              <a:buFont typeface="Arial"/>
              <a:buNone/>
            </a:pPr>
            <a:r>
              <a:rPr lang="ru" u="sng">
                <a:solidFill>
                  <a:schemeClr val="hlink"/>
                </a:solidFill>
                <a:hlinkClick r:id="rId4"/>
              </a:rPr>
              <a:t>Anonymous code blocks</a:t>
            </a:r>
            <a:endParaRPr/>
          </a:p>
          <a:p>
            <a:pPr indent="0" lvl="0" marL="0" rtl="0" algn="l">
              <a:lnSpc>
                <a:spcPct val="115000"/>
              </a:lnSpc>
              <a:spcBef>
                <a:spcPts val="1200"/>
              </a:spcBef>
              <a:spcAft>
                <a:spcPts val="0"/>
              </a:spcAft>
              <a:buClr>
                <a:schemeClr val="dk2"/>
              </a:buClr>
              <a:buSzPts val="1100"/>
              <a:buFont typeface="Arial"/>
              <a:buNone/>
            </a:pPr>
            <a:r>
              <a:rPr lang="ru" u="sng">
                <a:solidFill>
                  <a:schemeClr val="hlink"/>
                </a:solidFill>
                <a:hlinkClick r:id="rId5"/>
              </a:rPr>
              <a:t>Accessing database data</a:t>
            </a:r>
            <a:endParaRPr/>
          </a:p>
          <a:p>
            <a:pPr indent="0" lvl="0" marL="0" rtl="0" algn="l">
              <a:lnSpc>
                <a:spcPct val="115000"/>
              </a:lnSpc>
              <a:spcBef>
                <a:spcPts val="1200"/>
              </a:spcBef>
              <a:spcAft>
                <a:spcPts val="1200"/>
              </a:spcAft>
              <a:buSzPts val="1800"/>
              <a:buNone/>
            </a:pPr>
            <a:r>
              <a:rPr lang="ru" u="sng">
                <a:solidFill>
                  <a:schemeClr val="hlink"/>
                </a:solidFill>
                <a:hlinkClick r:id="rId6"/>
              </a:rPr>
              <a:t>Auxiliary functions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7"/>
          <p:cNvSpPr txBox="1"/>
          <p:nvPr>
            <p:ph type="title"/>
          </p:nvPr>
        </p:nvSpPr>
        <p:spPr>
          <a:xfrm>
            <a:off x="311700" y="445025"/>
            <a:ext cx="8520600" cy="623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ru"/>
              <a:t>Function Volatility Categories</a:t>
            </a:r>
            <a:endParaRPr/>
          </a:p>
        </p:txBody>
      </p:sp>
      <p:sp>
        <p:nvSpPr>
          <p:cNvPr id="146" name="Google Shape;146;p27"/>
          <p:cNvSpPr txBox="1"/>
          <p:nvPr>
            <p:ph idx="1" type="body"/>
          </p:nvPr>
        </p:nvSpPr>
        <p:spPr>
          <a:xfrm>
            <a:off x="311700" y="1068425"/>
            <a:ext cx="8520600" cy="3990900"/>
          </a:xfrm>
          <a:prstGeom prst="rect">
            <a:avLst/>
          </a:prstGeom>
          <a:noFill/>
          <a:ln>
            <a:noFill/>
          </a:ln>
        </p:spPr>
        <p:txBody>
          <a:bodyPr anchorCtr="0" anchor="t" bIns="91425" lIns="91425" spcFirstLastPara="1" rIns="91425" wrap="square" tIns="91425">
            <a:noAutofit/>
          </a:bodyPr>
          <a:lstStyle/>
          <a:p>
            <a:pPr indent="0" lvl="0" marL="0" rtl="0" algn="l">
              <a:lnSpc>
                <a:spcPct val="95000"/>
              </a:lnSpc>
              <a:spcBef>
                <a:spcPts val="0"/>
              </a:spcBef>
              <a:spcAft>
                <a:spcPts val="0"/>
              </a:spcAft>
              <a:buClr>
                <a:schemeClr val="dk2"/>
              </a:buClr>
              <a:buSzPts val="688"/>
              <a:buFont typeface="Arial"/>
              <a:buNone/>
            </a:pPr>
            <a:r>
              <a:rPr lang="ru" sz="1325">
                <a:solidFill>
                  <a:schemeClr val="dk2"/>
                </a:solidFill>
              </a:rPr>
              <a:t>Each function has its own degree/category of volatility: VOLATILE, STABLE, IMMUTABLE.</a:t>
            </a:r>
            <a:endParaRPr sz="1325">
              <a:solidFill>
                <a:schemeClr val="dk2"/>
              </a:solidFill>
            </a:endParaRPr>
          </a:p>
          <a:p>
            <a:pPr indent="0" lvl="0" marL="0" rtl="0" algn="l">
              <a:lnSpc>
                <a:spcPct val="95000"/>
              </a:lnSpc>
              <a:spcBef>
                <a:spcPts val="1200"/>
              </a:spcBef>
              <a:spcAft>
                <a:spcPts val="0"/>
              </a:spcAft>
              <a:buClr>
                <a:schemeClr val="dk2"/>
              </a:buClr>
              <a:buSzPts val="688"/>
              <a:buFont typeface="Arial"/>
              <a:buNone/>
            </a:pPr>
            <a:r>
              <a:rPr lang="ru" sz="1325">
                <a:solidFill>
                  <a:schemeClr val="dk2"/>
                </a:solidFill>
              </a:rPr>
              <a:t>VOLATILE is the default value in the CREATE FUNCTION in the command. The degree of volatility is a contract for the optimizer about the behavior of the function:</a:t>
            </a:r>
            <a:endParaRPr sz="1325">
              <a:solidFill>
                <a:schemeClr val="dk2"/>
              </a:solidFill>
            </a:endParaRPr>
          </a:p>
          <a:p>
            <a:pPr indent="-312737" lvl="0" marL="457200" rtl="0" algn="l">
              <a:lnSpc>
                <a:spcPct val="95000"/>
              </a:lnSpc>
              <a:spcBef>
                <a:spcPts val="1200"/>
              </a:spcBef>
              <a:spcAft>
                <a:spcPts val="0"/>
              </a:spcAft>
              <a:buClr>
                <a:schemeClr val="dk2"/>
              </a:buClr>
              <a:buSzPts val="1325"/>
              <a:buChar char="●"/>
            </a:pPr>
            <a:r>
              <a:rPr lang="ru" sz="1325">
                <a:solidFill>
                  <a:schemeClr val="dk2"/>
                </a:solidFill>
              </a:rPr>
              <a:t>The VOLATILE function does not give any guarantees about its behavior: the behavior can be non-deterministic with the same arguments, modify the internal state of the database, ... . The optimizer does not make any assumptions about the behavior of such a function. Queries using VOLATILE functions will recalculate the value of the function on each applied row of the table.</a:t>
            </a:r>
            <a:endParaRPr sz="1325">
              <a:solidFill>
                <a:schemeClr val="dk2"/>
              </a:solidFill>
            </a:endParaRPr>
          </a:p>
          <a:p>
            <a:pPr indent="-312737" lvl="0" marL="457200" rtl="0" algn="l">
              <a:lnSpc>
                <a:spcPct val="95000"/>
              </a:lnSpc>
              <a:spcBef>
                <a:spcPts val="0"/>
              </a:spcBef>
              <a:spcAft>
                <a:spcPts val="0"/>
              </a:spcAft>
              <a:buClr>
                <a:schemeClr val="dk2"/>
              </a:buClr>
              <a:buSzPts val="1325"/>
              <a:buChar char="●"/>
            </a:pPr>
            <a:r>
              <a:rPr lang="ru" sz="1325">
                <a:solidFill>
                  <a:schemeClr val="dk2"/>
                </a:solidFill>
              </a:rPr>
              <a:t>The STABLE function guarantees that it does not modify the internal state of the database and guarantees deterministic behavior on the same arguments within the same query. Therefore, this degree of volatility allows you to optimize multiple calls by caching. In particular, such functions can be used to search by index (this is prohibited for VOLATILE).</a:t>
            </a:r>
            <a:endParaRPr sz="1325">
              <a:solidFill>
                <a:schemeClr val="dk2"/>
              </a:solidFill>
            </a:endParaRPr>
          </a:p>
          <a:p>
            <a:pPr indent="-312737" lvl="0" marL="457200" rtl="0" algn="l">
              <a:lnSpc>
                <a:spcPct val="95000"/>
              </a:lnSpc>
              <a:spcBef>
                <a:spcPts val="0"/>
              </a:spcBef>
              <a:spcAft>
                <a:spcPts val="0"/>
              </a:spcAft>
              <a:buClr>
                <a:schemeClr val="dk2"/>
              </a:buClr>
              <a:buSzPts val="1325"/>
              <a:buChar char="●"/>
            </a:pPr>
            <a:r>
              <a:rPr lang="ru" sz="1325">
                <a:solidFill>
                  <a:schemeClr val="dk2"/>
                </a:solidFill>
              </a:rPr>
              <a:t>The IMMUTABLE function gives the same guarantees as STABLE, but removes the restriction on the scope of a single request. Therefore, the optimizer can pre-"warm up the cache" on constant arguments.</a:t>
            </a:r>
            <a:endParaRPr sz="1325">
              <a:solidFill>
                <a:schemeClr val="dk2"/>
              </a:solidFill>
            </a:endParaRPr>
          </a:p>
          <a:p>
            <a:pPr indent="0" lvl="0" marL="0" rtl="0" algn="l">
              <a:lnSpc>
                <a:spcPct val="95000"/>
              </a:lnSpc>
              <a:spcBef>
                <a:spcPts val="1200"/>
              </a:spcBef>
              <a:spcAft>
                <a:spcPts val="0"/>
              </a:spcAft>
              <a:buClr>
                <a:schemeClr val="dk2"/>
              </a:buClr>
              <a:buSzPts val="688"/>
              <a:buFont typeface="Arial"/>
              <a:buNone/>
            </a:pPr>
            <a:r>
              <a:rPr lang="ru" sz="1325">
                <a:solidFill>
                  <a:schemeClr val="dk2"/>
                </a:solidFill>
              </a:rPr>
              <a:t>For better operation of the optimizer, you should use the acceptable category that gives more guarantees about its behavior. Functions that modify the state of the database should be designated as VOLATILE. Functions like random(), currval(), timeofday() should also be designated VOLATILE.</a:t>
            </a:r>
            <a:endParaRPr sz="1325">
              <a:solidFill>
                <a:schemeClr val="dk2"/>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8"/>
          <p:cNvSpPr txBox="1"/>
          <p:nvPr>
            <p:ph type="title"/>
          </p:nvPr>
        </p:nvSpPr>
        <p:spPr>
          <a:xfrm>
            <a:off x="311700" y="445025"/>
            <a:ext cx="8520600" cy="623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ru"/>
              <a:t>Procedures</a:t>
            </a:r>
            <a:endParaRPr/>
          </a:p>
        </p:txBody>
      </p:sp>
      <p:sp>
        <p:nvSpPr>
          <p:cNvPr id="152" name="Google Shape;152;p28"/>
          <p:cNvSpPr txBox="1"/>
          <p:nvPr>
            <p:ph idx="1" type="body"/>
          </p:nvPr>
        </p:nvSpPr>
        <p:spPr>
          <a:xfrm>
            <a:off x="311700" y="1152475"/>
            <a:ext cx="6005700" cy="3822600"/>
          </a:xfrm>
          <a:prstGeom prst="rect">
            <a:avLst/>
          </a:prstGeom>
          <a:noFill/>
          <a:ln>
            <a:noFill/>
          </a:ln>
        </p:spPr>
        <p:txBody>
          <a:bodyPr anchorCtr="0" anchor="t" bIns="91425" lIns="91425" spcFirstLastPara="1" rIns="91425" wrap="square" tIns="91425">
            <a:noAutofit/>
          </a:bodyPr>
          <a:lstStyle/>
          <a:p>
            <a:pPr indent="0" lvl="0" marL="0" rtl="0" algn="l">
              <a:lnSpc>
                <a:spcPct val="95000"/>
              </a:lnSpc>
              <a:spcBef>
                <a:spcPts val="0"/>
              </a:spcBef>
              <a:spcAft>
                <a:spcPts val="0"/>
              </a:spcAft>
              <a:buClr>
                <a:schemeClr val="dk2"/>
              </a:buClr>
              <a:buSzPts val="852"/>
              <a:buFont typeface="Arial"/>
              <a:buNone/>
            </a:pPr>
            <a:r>
              <a:rPr lang="ru" sz="1450">
                <a:solidFill>
                  <a:schemeClr val="dk2"/>
                </a:solidFill>
              </a:rPr>
              <a:t>A procedure is a database object similar to a function, but with the following differences:</a:t>
            </a:r>
            <a:endParaRPr sz="1450">
              <a:solidFill>
                <a:schemeClr val="dk2"/>
              </a:solidFill>
            </a:endParaRPr>
          </a:p>
          <a:p>
            <a:pPr indent="-320674" lvl="0" marL="457200" rtl="0" algn="l">
              <a:lnSpc>
                <a:spcPct val="95000"/>
              </a:lnSpc>
              <a:spcBef>
                <a:spcPts val="1200"/>
              </a:spcBef>
              <a:spcAft>
                <a:spcPts val="0"/>
              </a:spcAft>
              <a:buClr>
                <a:schemeClr val="dk2"/>
              </a:buClr>
              <a:buSzPts val="1450"/>
              <a:buChar char="●"/>
            </a:pPr>
            <a:r>
              <a:rPr lang="ru" sz="1450">
                <a:solidFill>
                  <a:schemeClr val="dk2"/>
                </a:solidFill>
              </a:rPr>
              <a:t>Procedures are defined by the CREATE PROCEDURE command, not CREATE FUNCTION.</a:t>
            </a:r>
            <a:endParaRPr sz="1450">
              <a:solidFill>
                <a:schemeClr val="dk2"/>
              </a:solidFill>
            </a:endParaRPr>
          </a:p>
          <a:p>
            <a:pPr indent="-320674" lvl="0" marL="457200" rtl="0" algn="l">
              <a:lnSpc>
                <a:spcPct val="95000"/>
              </a:lnSpc>
              <a:spcBef>
                <a:spcPts val="0"/>
              </a:spcBef>
              <a:spcAft>
                <a:spcPts val="0"/>
              </a:spcAft>
              <a:buClr>
                <a:schemeClr val="dk2"/>
              </a:buClr>
              <a:buSzPts val="1450"/>
              <a:buChar char="●"/>
            </a:pPr>
            <a:r>
              <a:rPr lang="ru" sz="1450">
                <a:solidFill>
                  <a:schemeClr val="dk2"/>
                </a:solidFill>
              </a:rPr>
              <a:t>Procedures, unlike functions, do not return a value; therefore, there is no RETURNS clause in the CREATE PROCEDURE. However, procedures can output data to the calling code via output parameters.</a:t>
            </a:r>
            <a:endParaRPr sz="1450">
              <a:solidFill>
                <a:schemeClr val="dk2"/>
              </a:solidFill>
            </a:endParaRPr>
          </a:p>
          <a:p>
            <a:pPr indent="-320674" lvl="0" marL="457200" rtl="0" algn="l">
              <a:lnSpc>
                <a:spcPct val="95000"/>
              </a:lnSpc>
              <a:spcBef>
                <a:spcPts val="0"/>
              </a:spcBef>
              <a:spcAft>
                <a:spcPts val="0"/>
              </a:spcAft>
              <a:buClr>
                <a:schemeClr val="dk2"/>
              </a:buClr>
              <a:buSzPts val="1450"/>
              <a:buChar char="●"/>
            </a:pPr>
            <a:r>
              <a:rPr lang="ru" sz="1450">
                <a:solidFill>
                  <a:schemeClr val="dk2"/>
                </a:solidFill>
              </a:rPr>
              <a:t>Functions are called as part of a request or a DML command, and procedures are called separately by the CALL command.</a:t>
            </a:r>
            <a:endParaRPr sz="1450">
              <a:solidFill>
                <a:schemeClr val="dk2"/>
              </a:solidFill>
            </a:endParaRPr>
          </a:p>
          <a:p>
            <a:pPr indent="-320674" lvl="0" marL="457200" rtl="0" algn="l">
              <a:lnSpc>
                <a:spcPct val="95000"/>
              </a:lnSpc>
              <a:spcBef>
                <a:spcPts val="0"/>
              </a:spcBef>
              <a:spcAft>
                <a:spcPts val="0"/>
              </a:spcAft>
              <a:buClr>
                <a:schemeClr val="dk2"/>
              </a:buClr>
              <a:buSzPts val="1450"/>
              <a:buChar char="●"/>
            </a:pPr>
            <a:r>
              <a:rPr lang="ru" sz="1450">
                <a:solidFill>
                  <a:schemeClr val="dk2"/>
                </a:solidFill>
              </a:rPr>
              <a:t>A procedure, unlike a function, can commit or roll back transactions during its execution (and then automatically start a new transaction) if the calling CALL command is not in an explicit transaction block.</a:t>
            </a:r>
            <a:endParaRPr sz="1450">
              <a:solidFill>
                <a:schemeClr val="dk2"/>
              </a:solidFill>
            </a:endParaRPr>
          </a:p>
          <a:p>
            <a:pPr indent="-320674" lvl="0" marL="457200" rtl="0" algn="l">
              <a:lnSpc>
                <a:spcPct val="95000"/>
              </a:lnSpc>
              <a:spcBef>
                <a:spcPts val="0"/>
              </a:spcBef>
              <a:spcAft>
                <a:spcPts val="0"/>
              </a:spcAft>
              <a:buClr>
                <a:schemeClr val="dk2"/>
              </a:buClr>
              <a:buSzPts val="1450"/>
              <a:buChar char="●"/>
            </a:pPr>
            <a:r>
              <a:rPr lang="ru" sz="1450">
                <a:solidFill>
                  <a:schemeClr val="dk2"/>
                </a:solidFill>
              </a:rPr>
              <a:t>Some function attributes (for example, STRICT) are not applicable to procedures. These attributes affect function calls in queries and are not related to procedures.</a:t>
            </a:r>
            <a:endParaRPr sz="1450">
              <a:solidFill>
                <a:schemeClr val="dk2"/>
              </a:solidFill>
            </a:endParaRPr>
          </a:p>
        </p:txBody>
      </p:sp>
      <p:sp>
        <p:nvSpPr>
          <p:cNvPr id="153" name="Google Shape;153;p28"/>
          <p:cNvSpPr txBox="1"/>
          <p:nvPr>
            <p:ph idx="1" type="body"/>
          </p:nvPr>
        </p:nvSpPr>
        <p:spPr>
          <a:xfrm>
            <a:off x="6317375" y="1152475"/>
            <a:ext cx="2514900" cy="3416400"/>
          </a:xfrm>
          <a:prstGeom prst="rect">
            <a:avLst/>
          </a:prstGeom>
          <a:noFill/>
          <a:ln>
            <a:noFill/>
          </a:ln>
        </p:spPr>
        <p:txBody>
          <a:bodyPr anchorCtr="0" anchor="t" bIns="91425" lIns="91425" spcFirstLastPara="1" rIns="91425" wrap="square" tIns="91425">
            <a:noAutofit/>
          </a:bodyPr>
          <a:lstStyle/>
          <a:p>
            <a:pPr indent="0" lvl="0" marL="0" rtl="0" algn="l">
              <a:lnSpc>
                <a:spcPct val="95000"/>
              </a:lnSpc>
              <a:spcBef>
                <a:spcPts val="0"/>
              </a:spcBef>
              <a:spcAft>
                <a:spcPts val="0"/>
              </a:spcAft>
              <a:buSzPts val="1665"/>
              <a:buNone/>
            </a:pPr>
            <a:r>
              <a:rPr lang="ru" sz="1450"/>
              <a:t>CREATE PROCEDURE insert_data(a integer, b integer)</a:t>
            </a:r>
            <a:endParaRPr sz="1450"/>
          </a:p>
          <a:p>
            <a:pPr indent="0" lvl="0" marL="0" rtl="0" algn="l">
              <a:lnSpc>
                <a:spcPct val="95000"/>
              </a:lnSpc>
              <a:spcBef>
                <a:spcPts val="1200"/>
              </a:spcBef>
              <a:spcAft>
                <a:spcPts val="0"/>
              </a:spcAft>
              <a:buSzPts val="1665"/>
              <a:buNone/>
            </a:pPr>
            <a:r>
              <a:rPr lang="ru" sz="1450"/>
              <a:t>LANGUAGE SQL --  may use other procedural languages</a:t>
            </a:r>
            <a:endParaRPr sz="1450"/>
          </a:p>
          <a:p>
            <a:pPr indent="0" lvl="0" marL="0" rtl="0" algn="l">
              <a:lnSpc>
                <a:spcPct val="95000"/>
              </a:lnSpc>
              <a:spcBef>
                <a:spcPts val="1200"/>
              </a:spcBef>
              <a:spcAft>
                <a:spcPts val="0"/>
              </a:spcAft>
              <a:buSzPts val="1665"/>
              <a:buNone/>
            </a:pPr>
            <a:r>
              <a:rPr lang="ru" sz="1450"/>
              <a:t>AS $$</a:t>
            </a:r>
            <a:endParaRPr sz="1450"/>
          </a:p>
          <a:p>
            <a:pPr indent="0" lvl="0" marL="0" rtl="0" algn="l">
              <a:lnSpc>
                <a:spcPct val="95000"/>
              </a:lnSpc>
              <a:spcBef>
                <a:spcPts val="1200"/>
              </a:spcBef>
              <a:spcAft>
                <a:spcPts val="0"/>
              </a:spcAft>
              <a:buSzPts val="1665"/>
              <a:buNone/>
            </a:pPr>
            <a:r>
              <a:rPr lang="ru" sz="1450"/>
              <a:t>  INSERT INTO tbl VALUES (a);</a:t>
            </a:r>
            <a:endParaRPr sz="1450"/>
          </a:p>
          <a:p>
            <a:pPr indent="0" lvl="0" marL="0" rtl="0" algn="l">
              <a:lnSpc>
                <a:spcPct val="95000"/>
              </a:lnSpc>
              <a:spcBef>
                <a:spcPts val="1200"/>
              </a:spcBef>
              <a:spcAft>
                <a:spcPts val="0"/>
              </a:spcAft>
              <a:buSzPts val="1665"/>
              <a:buNone/>
            </a:pPr>
            <a:r>
              <a:rPr lang="ru" sz="1450"/>
              <a:t>  INSERT INTO tbl VALUES (b);</a:t>
            </a:r>
            <a:endParaRPr sz="1450"/>
          </a:p>
          <a:p>
            <a:pPr indent="0" lvl="0" marL="0" rtl="0" algn="l">
              <a:lnSpc>
                <a:spcPct val="95000"/>
              </a:lnSpc>
              <a:spcBef>
                <a:spcPts val="1200"/>
              </a:spcBef>
              <a:spcAft>
                <a:spcPts val="0"/>
              </a:spcAft>
              <a:buSzPts val="1665"/>
              <a:buNone/>
            </a:pPr>
            <a:r>
              <a:rPr lang="ru" sz="1450"/>
              <a:t>$$;</a:t>
            </a:r>
            <a:endParaRPr sz="1450"/>
          </a:p>
          <a:p>
            <a:pPr indent="0" lvl="0" marL="0" rtl="0" algn="l">
              <a:lnSpc>
                <a:spcPct val="95000"/>
              </a:lnSpc>
              <a:spcBef>
                <a:spcPts val="1200"/>
              </a:spcBef>
              <a:spcAft>
                <a:spcPts val="1200"/>
              </a:spcAft>
              <a:buSzPts val="1665"/>
              <a:buNone/>
            </a:pPr>
            <a:r>
              <a:rPr lang="ru" sz="1450"/>
              <a:t>CALL insert_data(1, 2);</a:t>
            </a:r>
            <a:endParaRPr sz="145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9"/>
          <p:cNvSpPr txBox="1"/>
          <p:nvPr>
            <p:ph type="title"/>
          </p:nvPr>
        </p:nvSpPr>
        <p:spPr>
          <a:xfrm>
            <a:off x="311700" y="445025"/>
            <a:ext cx="8520600" cy="623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ru"/>
              <a:t>Triggers</a:t>
            </a:r>
            <a:endParaRPr/>
          </a:p>
        </p:txBody>
      </p:sp>
      <p:sp>
        <p:nvSpPr>
          <p:cNvPr id="159" name="Google Shape;159;p2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Clr>
                <a:schemeClr val="dk2"/>
              </a:buClr>
              <a:buSzPts val="1100"/>
              <a:buFont typeface="Arial"/>
              <a:buNone/>
            </a:pPr>
            <a:r>
              <a:rPr lang="ru">
                <a:solidFill>
                  <a:schemeClr val="dk2"/>
                </a:solidFill>
              </a:rPr>
              <a:t>A trigger is a stored procedure of a special type that the user does not call directly, but whose execution is conditioned by an action to modify data:</a:t>
            </a:r>
            <a:endParaRPr>
              <a:solidFill>
                <a:schemeClr val="dk2"/>
              </a:solidFill>
            </a:endParaRPr>
          </a:p>
          <a:p>
            <a:pPr indent="0" lvl="0" marL="0" rtl="0" algn="l">
              <a:lnSpc>
                <a:spcPct val="115000"/>
              </a:lnSpc>
              <a:spcBef>
                <a:spcPts val="0"/>
              </a:spcBef>
              <a:spcAft>
                <a:spcPts val="0"/>
              </a:spcAft>
              <a:buClr>
                <a:schemeClr val="dk2"/>
              </a:buClr>
              <a:buSzPts val="1100"/>
              <a:buFont typeface="Arial"/>
              <a:buNone/>
            </a:pPr>
            <a:r>
              <a:rPr lang="ru">
                <a:solidFill>
                  <a:schemeClr val="dk2"/>
                </a:solidFill>
              </a:rPr>
              <a:t>adding INSERT, deleting DELETE rows in a given table, or changing UPDATE data in a certain column of a given relational database table.</a:t>
            </a:r>
            <a:endParaRPr>
              <a:solidFill>
                <a:schemeClr val="dk2"/>
              </a:solidFill>
            </a:endParaRPr>
          </a:p>
          <a:p>
            <a:pPr indent="0" lvl="0" marL="0" rtl="0" algn="l">
              <a:lnSpc>
                <a:spcPct val="115000"/>
              </a:lnSpc>
              <a:spcBef>
                <a:spcPts val="1200"/>
              </a:spcBef>
              <a:spcAft>
                <a:spcPts val="1200"/>
              </a:spcAft>
              <a:buSzPts val="1800"/>
              <a:buNone/>
            </a:pPr>
            <a:r>
              <a:rPr lang="ru">
                <a:solidFill>
                  <a:schemeClr val="dk2"/>
                </a:solidFill>
              </a:rPr>
              <a:t>They can be performed before/instead of/after the main action and for the entire row /entire expression of data modification.</a:t>
            </a:r>
            <a:endParaRPr>
              <a:solidFill>
                <a:schemeClr val="dk2"/>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30"/>
          <p:cNvSpPr txBox="1"/>
          <p:nvPr>
            <p:ph type="title"/>
          </p:nvPr>
        </p:nvSpPr>
        <p:spPr>
          <a:xfrm>
            <a:off x="311700" y="445025"/>
            <a:ext cx="8520600" cy="623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165" name="Google Shape;165;p30"/>
          <p:cNvSpPr txBox="1"/>
          <p:nvPr>
            <p:ph idx="1" type="body"/>
          </p:nvPr>
        </p:nvSpPr>
        <p:spPr>
          <a:xfrm>
            <a:off x="188775" y="2241900"/>
            <a:ext cx="8520600" cy="2698800"/>
          </a:xfrm>
          <a:prstGeom prst="rect">
            <a:avLst/>
          </a:prstGeom>
          <a:noFill/>
          <a:ln>
            <a:noFill/>
          </a:ln>
        </p:spPr>
        <p:txBody>
          <a:bodyPr anchorCtr="0" anchor="t" bIns="91425" lIns="91425" spcFirstLastPara="1" rIns="91425" wrap="square" tIns="91425">
            <a:normAutofit fontScale="92500" lnSpcReduction="20000"/>
          </a:bodyPr>
          <a:lstStyle/>
          <a:p>
            <a:pPr indent="0" lvl="0" marL="0" rtl="0" algn="l">
              <a:lnSpc>
                <a:spcPct val="115000"/>
              </a:lnSpc>
              <a:spcBef>
                <a:spcPts val="0"/>
              </a:spcBef>
              <a:spcAft>
                <a:spcPts val="0"/>
              </a:spcAft>
              <a:buClr>
                <a:schemeClr val="dk2"/>
              </a:buClr>
              <a:buSzPct val="61110"/>
              <a:buFont typeface="Arial"/>
              <a:buNone/>
            </a:pPr>
            <a:r>
              <a:rPr lang="ru">
                <a:solidFill>
                  <a:schemeClr val="dk2"/>
                </a:solidFill>
              </a:rPr>
              <a:t>Trigger creation algorithm:</a:t>
            </a:r>
            <a:endParaRPr>
              <a:solidFill>
                <a:schemeClr val="dk2"/>
              </a:solidFill>
            </a:endParaRPr>
          </a:p>
          <a:p>
            <a:pPr indent="0" lvl="0" marL="0" rtl="0" algn="l">
              <a:lnSpc>
                <a:spcPct val="115000"/>
              </a:lnSpc>
              <a:spcBef>
                <a:spcPts val="0"/>
              </a:spcBef>
              <a:spcAft>
                <a:spcPts val="0"/>
              </a:spcAft>
              <a:buClr>
                <a:schemeClr val="dk2"/>
              </a:buClr>
              <a:buSzPct val="61110"/>
              <a:buFont typeface="Arial"/>
              <a:buNone/>
            </a:pPr>
            <a:r>
              <a:t/>
            </a:r>
            <a:endParaRPr>
              <a:solidFill>
                <a:schemeClr val="dk2"/>
              </a:solidFill>
            </a:endParaRPr>
          </a:p>
          <a:p>
            <a:pPr indent="-334327" lvl="0" marL="457200" rtl="0" algn="l">
              <a:lnSpc>
                <a:spcPct val="115000"/>
              </a:lnSpc>
              <a:spcBef>
                <a:spcPts val="0"/>
              </a:spcBef>
              <a:spcAft>
                <a:spcPts val="0"/>
              </a:spcAft>
              <a:buClr>
                <a:schemeClr val="dk2"/>
              </a:buClr>
              <a:buSzPct val="100000"/>
              <a:buAutoNum type="arabicPeriod"/>
            </a:pPr>
            <a:r>
              <a:rPr lang="ru">
                <a:solidFill>
                  <a:schemeClr val="dk2"/>
                </a:solidFill>
              </a:rPr>
              <a:t>Creating a stored function that returns a special TRIGGER type</a:t>
            </a:r>
            <a:endParaRPr>
              <a:solidFill>
                <a:schemeClr val="dk2"/>
              </a:solidFill>
            </a:endParaRPr>
          </a:p>
          <a:p>
            <a:pPr indent="-334327" lvl="0" marL="457200" rtl="0" algn="l">
              <a:lnSpc>
                <a:spcPct val="115000"/>
              </a:lnSpc>
              <a:spcBef>
                <a:spcPts val="0"/>
              </a:spcBef>
              <a:spcAft>
                <a:spcPts val="0"/>
              </a:spcAft>
              <a:buClr>
                <a:schemeClr val="dk2"/>
              </a:buClr>
              <a:buSzPct val="100000"/>
              <a:buAutoNum type="arabicPeriod"/>
            </a:pPr>
            <a:r>
              <a:rPr lang="ru">
                <a:solidFill>
                  <a:schemeClr val="dk2"/>
                </a:solidFill>
              </a:rPr>
              <a:t>Creating a trigger directly that triggers the function from point 1</a:t>
            </a:r>
            <a:endParaRPr>
              <a:solidFill>
                <a:schemeClr val="dk2"/>
              </a:solidFill>
            </a:endParaRPr>
          </a:p>
          <a:p>
            <a:pPr indent="0" lvl="0" marL="0" rtl="0" algn="l">
              <a:lnSpc>
                <a:spcPct val="115000"/>
              </a:lnSpc>
              <a:spcBef>
                <a:spcPts val="0"/>
              </a:spcBef>
              <a:spcAft>
                <a:spcPts val="0"/>
              </a:spcAft>
              <a:buClr>
                <a:schemeClr val="dk2"/>
              </a:buClr>
              <a:buSzPct val="61110"/>
              <a:buFont typeface="Arial"/>
              <a:buNone/>
            </a:pPr>
            <a:r>
              <a:t/>
            </a:r>
            <a:endParaRPr>
              <a:solidFill>
                <a:schemeClr val="dk2"/>
              </a:solidFill>
            </a:endParaRPr>
          </a:p>
          <a:p>
            <a:pPr indent="0" lvl="0" marL="0" rtl="0" algn="l">
              <a:lnSpc>
                <a:spcPct val="115000"/>
              </a:lnSpc>
              <a:spcBef>
                <a:spcPts val="0"/>
              </a:spcBef>
              <a:spcAft>
                <a:spcPts val="0"/>
              </a:spcAft>
              <a:buClr>
                <a:schemeClr val="dk2"/>
              </a:buClr>
              <a:buSzPct val="61110"/>
              <a:buFont typeface="Arial"/>
              <a:buNone/>
            </a:pPr>
            <a:r>
              <a:rPr lang="ru">
                <a:solidFill>
                  <a:schemeClr val="dk2"/>
                </a:solidFill>
              </a:rPr>
              <a:t>Functions for triggers:</a:t>
            </a:r>
            <a:endParaRPr>
              <a:solidFill>
                <a:schemeClr val="dk2"/>
              </a:solidFill>
            </a:endParaRPr>
          </a:p>
          <a:p>
            <a:pPr indent="0" lvl="0" marL="0" rtl="0" algn="l">
              <a:lnSpc>
                <a:spcPct val="115000"/>
              </a:lnSpc>
              <a:spcBef>
                <a:spcPts val="0"/>
              </a:spcBef>
              <a:spcAft>
                <a:spcPts val="0"/>
              </a:spcAft>
              <a:buClr>
                <a:schemeClr val="dk2"/>
              </a:buClr>
              <a:buSzPct val="61110"/>
              <a:buFont typeface="Arial"/>
              <a:buNone/>
            </a:pPr>
            <a:r>
              <a:t/>
            </a:r>
            <a:endParaRPr>
              <a:solidFill>
                <a:schemeClr val="dk2"/>
              </a:solidFill>
            </a:endParaRPr>
          </a:p>
          <a:p>
            <a:pPr indent="-334327" lvl="0" marL="457200" rtl="0" algn="l">
              <a:lnSpc>
                <a:spcPct val="115000"/>
              </a:lnSpc>
              <a:spcBef>
                <a:spcPts val="0"/>
              </a:spcBef>
              <a:spcAft>
                <a:spcPts val="0"/>
              </a:spcAft>
              <a:buClr>
                <a:schemeClr val="dk2"/>
              </a:buClr>
              <a:buSzPct val="100000"/>
              <a:buChar char="●"/>
            </a:pPr>
            <a:r>
              <a:rPr lang="ru">
                <a:solidFill>
                  <a:schemeClr val="dk2"/>
                </a:solidFill>
              </a:rPr>
              <a:t>Do not accept anything at the entrance</a:t>
            </a:r>
            <a:endParaRPr>
              <a:solidFill>
                <a:schemeClr val="dk2"/>
              </a:solidFill>
            </a:endParaRPr>
          </a:p>
          <a:p>
            <a:pPr indent="-334327" lvl="0" marL="457200" rtl="0" algn="l">
              <a:lnSpc>
                <a:spcPct val="115000"/>
              </a:lnSpc>
              <a:spcBef>
                <a:spcPts val="0"/>
              </a:spcBef>
              <a:spcAft>
                <a:spcPts val="0"/>
              </a:spcAft>
              <a:buClr>
                <a:schemeClr val="dk2"/>
              </a:buClr>
              <a:buSzPct val="100000"/>
              <a:buChar char="●"/>
            </a:pPr>
            <a:r>
              <a:rPr lang="ru">
                <a:solidFill>
                  <a:schemeClr val="dk2"/>
                </a:solidFill>
              </a:rPr>
              <a:t>Return the trigger type</a:t>
            </a:r>
            <a:endParaRPr>
              <a:solidFill>
                <a:schemeClr val="dk2"/>
              </a:solidFill>
            </a:endParaRPr>
          </a:p>
          <a:p>
            <a:pPr indent="-334327" lvl="0" marL="457200" rtl="0" algn="l">
              <a:lnSpc>
                <a:spcPct val="115000"/>
              </a:lnSpc>
              <a:spcBef>
                <a:spcPts val="0"/>
              </a:spcBef>
              <a:spcAft>
                <a:spcPts val="0"/>
              </a:spcAft>
              <a:buClr>
                <a:schemeClr val="dk2"/>
              </a:buClr>
              <a:buSzPct val="100000"/>
              <a:buChar char="●"/>
            </a:pPr>
            <a:r>
              <a:rPr lang="ru">
                <a:solidFill>
                  <a:schemeClr val="dk2"/>
                </a:solidFill>
              </a:rPr>
              <a:t>They can use special attributes of the type TG_variable</a:t>
            </a:r>
            <a:endParaRPr>
              <a:solidFill>
                <a:schemeClr val="dk2"/>
              </a:solidFill>
            </a:endParaRPr>
          </a:p>
        </p:txBody>
      </p:sp>
      <p:pic>
        <p:nvPicPr>
          <p:cNvPr id="166" name="Google Shape;166;p30"/>
          <p:cNvPicPr preferRelativeResize="0"/>
          <p:nvPr/>
        </p:nvPicPr>
        <p:blipFill rotWithShape="1">
          <a:blip r:embed="rId3">
            <a:alphaModFix/>
          </a:blip>
          <a:srcRect b="0" l="0" r="0" t="0"/>
          <a:stretch/>
        </p:blipFill>
        <p:spPr>
          <a:xfrm>
            <a:off x="0" y="6"/>
            <a:ext cx="9144000" cy="224188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1"/>
          <p:cNvSpPr txBox="1"/>
          <p:nvPr>
            <p:ph type="title"/>
          </p:nvPr>
        </p:nvSpPr>
        <p:spPr>
          <a:xfrm>
            <a:off x="311700" y="445025"/>
            <a:ext cx="8520600" cy="623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Clr>
                <a:schemeClr val="dk2"/>
              </a:buClr>
              <a:buSzPct val="36666"/>
              <a:buFont typeface="Arial"/>
              <a:buNone/>
            </a:pPr>
            <a:r>
              <a:rPr lang="ru"/>
              <a:t>Special variables to use in triggers</a:t>
            </a:r>
            <a:endParaRPr/>
          </a:p>
        </p:txBody>
      </p:sp>
      <p:sp>
        <p:nvSpPr>
          <p:cNvPr id="172" name="Google Shape;172;p31"/>
          <p:cNvSpPr txBox="1"/>
          <p:nvPr>
            <p:ph idx="1" type="body"/>
          </p:nvPr>
        </p:nvSpPr>
        <p:spPr>
          <a:xfrm>
            <a:off x="311700" y="1152475"/>
            <a:ext cx="8520600" cy="3792300"/>
          </a:xfrm>
          <a:prstGeom prst="rect">
            <a:avLst/>
          </a:prstGeom>
          <a:noFill/>
          <a:ln>
            <a:noFill/>
          </a:ln>
        </p:spPr>
        <p:txBody>
          <a:bodyPr anchorCtr="0" anchor="t" bIns="91425" lIns="91425" spcFirstLastPara="1" rIns="91425" wrap="square" tIns="91425">
            <a:normAutofit fontScale="85000" lnSpcReduction="20000"/>
          </a:bodyPr>
          <a:lstStyle/>
          <a:p>
            <a:pPr indent="0" lvl="0" marL="0" rtl="0" algn="l">
              <a:lnSpc>
                <a:spcPct val="115000"/>
              </a:lnSpc>
              <a:spcBef>
                <a:spcPts val="0"/>
              </a:spcBef>
              <a:spcAft>
                <a:spcPts val="0"/>
              </a:spcAft>
              <a:buClr>
                <a:schemeClr val="dk2"/>
              </a:buClr>
              <a:buSzPct val="61110"/>
              <a:buFont typeface="Arial"/>
              <a:buNone/>
            </a:pPr>
            <a:r>
              <a:rPr lang="ru">
                <a:solidFill>
                  <a:schemeClr val="dk2"/>
                </a:solidFill>
              </a:rPr>
              <a:t>Special variables to use in triggers:</a:t>
            </a:r>
            <a:endParaRPr>
              <a:solidFill>
                <a:schemeClr val="dk2"/>
              </a:solidFill>
            </a:endParaRPr>
          </a:p>
          <a:p>
            <a:pPr indent="-325754" lvl="0" marL="457200" rtl="0" algn="l">
              <a:lnSpc>
                <a:spcPct val="115000"/>
              </a:lnSpc>
              <a:spcBef>
                <a:spcPts val="0"/>
              </a:spcBef>
              <a:spcAft>
                <a:spcPts val="0"/>
              </a:spcAft>
              <a:buClr>
                <a:schemeClr val="dk2"/>
              </a:buClr>
              <a:buSzPct val="100000"/>
              <a:buChar char="●"/>
            </a:pPr>
            <a:r>
              <a:rPr lang="ru">
                <a:solidFill>
                  <a:schemeClr val="dk2"/>
                </a:solidFill>
              </a:rPr>
              <a:t>NEW is a RECORD type variable containing a new string of UPDATE/INSERT operations. NULL for DELETE</a:t>
            </a:r>
            <a:endParaRPr>
              <a:solidFill>
                <a:schemeClr val="dk2"/>
              </a:solidFill>
            </a:endParaRPr>
          </a:p>
          <a:p>
            <a:pPr indent="-325754" lvl="0" marL="457200" rtl="0" algn="l">
              <a:lnSpc>
                <a:spcPct val="115000"/>
              </a:lnSpc>
              <a:spcBef>
                <a:spcPts val="0"/>
              </a:spcBef>
              <a:spcAft>
                <a:spcPts val="0"/>
              </a:spcAft>
              <a:buClr>
                <a:schemeClr val="dk2"/>
              </a:buClr>
              <a:buSzPct val="100000"/>
              <a:buChar char="●"/>
            </a:pPr>
            <a:r>
              <a:rPr lang="ru">
                <a:solidFill>
                  <a:schemeClr val="dk2"/>
                </a:solidFill>
              </a:rPr>
              <a:t>OLD is a RECORD type variable containing the old string of UPDATE/DELETE operations. NULL for INSERT</a:t>
            </a:r>
            <a:endParaRPr>
              <a:solidFill>
                <a:schemeClr val="dk2"/>
              </a:solidFill>
            </a:endParaRPr>
          </a:p>
          <a:p>
            <a:pPr indent="-325754" lvl="0" marL="457200" rtl="0" algn="l">
              <a:lnSpc>
                <a:spcPct val="115000"/>
              </a:lnSpc>
              <a:spcBef>
                <a:spcPts val="0"/>
              </a:spcBef>
              <a:spcAft>
                <a:spcPts val="0"/>
              </a:spcAft>
              <a:buClr>
                <a:schemeClr val="dk2"/>
              </a:buClr>
              <a:buSzPct val="100000"/>
              <a:buChar char="●"/>
            </a:pPr>
            <a:r>
              <a:rPr lang="ru">
                <a:solidFill>
                  <a:schemeClr val="dk2"/>
                </a:solidFill>
              </a:rPr>
              <a:t>TG_WHEN is a variable of type TEXT indicating the trigger time: BEFORE, AFTER, INSTEAD OF</a:t>
            </a:r>
            <a:endParaRPr>
              <a:solidFill>
                <a:schemeClr val="dk2"/>
              </a:solidFill>
            </a:endParaRPr>
          </a:p>
          <a:p>
            <a:pPr indent="-325754" lvl="0" marL="457200" rtl="0" algn="l">
              <a:lnSpc>
                <a:spcPct val="115000"/>
              </a:lnSpc>
              <a:spcBef>
                <a:spcPts val="0"/>
              </a:spcBef>
              <a:spcAft>
                <a:spcPts val="0"/>
              </a:spcAft>
              <a:buClr>
                <a:schemeClr val="dk2"/>
              </a:buClr>
              <a:buSzPct val="100000"/>
              <a:buChar char="●"/>
            </a:pPr>
            <a:r>
              <a:rPr lang="ru">
                <a:solidFill>
                  <a:schemeClr val="dk2"/>
                </a:solidFill>
              </a:rPr>
              <a:t>TG_LEVEL is a variable of the TEXT type corresponding to the trigger type by the trigger level: ROW, STATEMENT</a:t>
            </a:r>
            <a:endParaRPr>
              <a:solidFill>
                <a:schemeClr val="dk2"/>
              </a:solidFill>
            </a:endParaRPr>
          </a:p>
          <a:p>
            <a:pPr indent="-325754" lvl="0" marL="457200" rtl="0" algn="l">
              <a:lnSpc>
                <a:spcPct val="115000"/>
              </a:lnSpc>
              <a:spcBef>
                <a:spcPts val="0"/>
              </a:spcBef>
              <a:spcAft>
                <a:spcPts val="0"/>
              </a:spcAft>
              <a:buClr>
                <a:schemeClr val="dk2"/>
              </a:buClr>
              <a:buSzPct val="100000"/>
              <a:buChar char="●"/>
            </a:pPr>
            <a:r>
              <a:rPr lang="ru">
                <a:solidFill>
                  <a:schemeClr val="dk2"/>
                </a:solidFill>
              </a:rPr>
              <a:t>TG_OP is a TEXT type variable corresponding to the type of operation that the trigger was called for: INSERT, DELETE, UPDATE, TRUNCATE</a:t>
            </a:r>
            <a:endParaRPr>
              <a:solidFill>
                <a:schemeClr val="dk2"/>
              </a:solidFill>
            </a:endParaRPr>
          </a:p>
          <a:p>
            <a:pPr indent="-325754" lvl="0" marL="457200" rtl="0" algn="l">
              <a:lnSpc>
                <a:spcPct val="115000"/>
              </a:lnSpc>
              <a:spcBef>
                <a:spcPts val="0"/>
              </a:spcBef>
              <a:spcAft>
                <a:spcPts val="0"/>
              </a:spcAft>
              <a:buClr>
                <a:schemeClr val="dk2"/>
              </a:buClr>
              <a:buSzPct val="100000"/>
              <a:buChar char="●"/>
            </a:pPr>
            <a:r>
              <a:rPr lang="ru">
                <a:solidFill>
                  <a:schemeClr val="dk2"/>
                </a:solidFill>
              </a:rPr>
              <a:t>TG_TABLE_NAME is a NAME type variable corresponding to the table that triggered the trigger</a:t>
            </a:r>
            <a:endParaRPr>
              <a:solidFill>
                <a:schemeClr val="dk2"/>
              </a:solidFill>
            </a:endParaRPr>
          </a:p>
          <a:p>
            <a:pPr indent="-325754" lvl="0" marL="457200" rtl="0" algn="l">
              <a:lnSpc>
                <a:spcPct val="115000"/>
              </a:lnSpc>
              <a:spcBef>
                <a:spcPts val="0"/>
              </a:spcBef>
              <a:spcAft>
                <a:spcPts val="0"/>
              </a:spcAft>
              <a:buClr>
                <a:schemeClr val="dk2"/>
              </a:buClr>
              <a:buSzPct val="100000"/>
              <a:buChar char="●"/>
            </a:pPr>
            <a:r>
              <a:rPr lang="ru">
                <a:solidFill>
                  <a:schemeClr val="dk2"/>
                </a:solidFill>
              </a:rPr>
              <a:t>TG_TABLE_SCHEMA is a variable of type NAME corresponding to the schema in which the table that triggered</a:t>
            </a:r>
            <a:endParaRPr>
              <a:solidFill>
                <a:schemeClr val="dk2"/>
              </a:solidFill>
            </a:endParaRPr>
          </a:p>
          <a:p>
            <a:pPr indent="0" lvl="0" marL="0" rtl="0" algn="l">
              <a:lnSpc>
                <a:spcPct val="115000"/>
              </a:lnSpc>
              <a:spcBef>
                <a:spcPts val="0"/>
              </a:spcBef>
              <a:spcAft>
                <a:spcPts val="0"/>
              </a:spcAft>
              <a:buSzPct val="129032"/>
              <a:buNone/>
            </a:pPr>
            <a:r>
              <a:rPr lang="ru">
                <a:solidFill>
                  <a:schemeClr val="dk2"/>
                </a:solidFill>
              </a:rPr>
              <a:t>the trigger is stored</a:t>
            </a:r>
            <a:endParaRPr>
              <a:solidFill>
                <a:schemeClr val="dk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ph type="title"/>
          </p:nvPr>
        </p:nvSpPr>
        <p:spPr>
          <a:xfrm>
            <a:off x="311700" y="445025"/>
            <a:ext cx="8520600" cy="623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ru"/>
              <a:t>Triggers</a:t>
            </a:r>
            <a:endParaRPr/>
          </a:p>
        </p:txBody>
      </p:sp>
      <p:sp>
        <p:nvSpPr>
          <p:cNvPr id="65" name="Google Shape;65;p1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05000"/>
              </a:lnSpc>
              <a:spcBef>
                <a:spcPts val="0"/>
              </a:spcBef>
              <a:spcAft>
                <a:spcPts val="0"/>
              </a:spcAft>
              <a:buClr>
                <a:schemeClr val="dk2"/>
              </a:buClr>
              <a:buSzPts val="440"/>
              <a:buFont typeface="Arial"/>
              <a:buNone/>
            </a:pPr>
            <a:r>
              <a:rPr lang="ru" sz="1679">
                <a:solidFill>
                  <a:schemeClr val="dk2"/>
                </a:solidFill>
              </a:rPr>
              <a:t>Stored code is a database object that is a set of </a:t>
            </a:r>
            <a:r>
              <a:rPr lang="ru" sz="1679">
                <a:solidFill>
                  <a:schemeClr val="dk2"/>
                </a:solidFill>
              </a:rPr>
              <a:t>SQL</a:t>
            </a:r>
            <a:r>
              <a:rPr lang="ru" sz="1679">
                <a:solidFill>
                  <a:schemeClr val="dk2"/>
                </a:solidFill>
              </a:rPr>
              <a:t> procedures (and not only them) that is compiled once and stored on the server.</a:t>
            </a:r>
            <a:endParaRPr sz="1679">
              <a:solidFill>
                <a:schemeClr val="dk2"/>
              </a:solidFill>
            </a:endParaRPr>
          </a:p>
          <a:p>
            <a:pPr indent="0" lvl="0" marL="0" rtl="0" algn="l">
              <a:lnSpc>
                <a:spcPct val="105000"/>
              </a:lnSpc>
              <a:spcBef>
                <a:spcPts val="1200"/>
              </a:spcBef>
              <a:spcAft>
                <a:spcPts val="0"/>
              </a:spcAft>
              <a:buClr>
                <a:schemeClr val="dk2"/>
              </a:buClr>
              <a:buSzPts val="440"/>
              <a:buFont typeface="Arial"/>
              <a:buNone/>
            </a:pPr>
            <a:r>
              <a:rPr lang="ru" sz="1679">
                <a:solidFill>
                  <a:schemeClr val="dk2"/>
                </a:solidFill>
              </a:rPr>
              <a:t>Why do I need stored </a:t>
            </a:r>
            <a:r>
              <a:rPr lang="ru" sz="1679">
                <a:solidFill>
                  <a:schemeClr val="dk2"/>
                </a:solidFill>
              </a:rPr>
              <a:t>procedures</a:t>
            </a:r>
            <a:r>
              <a:rPr lang="ru" sz="1679">
                <a:solidFill>
                  <a:schemeClr val="dk2"/>
                </a:solidFill>
              </a:rPr>
              <a:t>?</a:t>
            </a:r>
            <a:endParaRPr sz="1679">
              <a:solidFill>
                <a:schemeClr val="dk2"/>
              </a:solidFill>
            </a:endParaRPr>
          </a:p>
          <a:p>
            <a:pPr indent="-335279" lvl="0" marL="457200" rtl="0" algn="l">
              <a:lnSpc>
                <a:spcPct val="105000"/>
              </a:lnSpc>
              <a:spcBef>
                <a:spcPts val="1200"/>
              </a:spcBef>
              <a:spcAft>
                <a:spcPts val="0"/>
              </a:spcAft>
              <a:buClr>
                <a:schemeClr val="dk2"/>
              </a:buClr>
              <a:buSzPts val="1680"/>
              <a:buChar char="●"/>
            </a:pPr>
            <a:r>
              <a:rPr lang="ru" sz="1679">
                <a:solidFill>
                  <a:schemeClr val="dk2"/>
                </a:solidFill>
              </a:rPr>
              <a:t>hide data processing algorithms;</a:t>
            </a:r>
            <a:endParaRPr sz="1679">
              <a:solidFill>
                <a:schemeClr val="dk2"/>
              </a:solidFill>
            </a:endParaRPr>
          </a:p>
          <a:p>
            <a:pPr indent="-335279" lvl="0" marL="457200" rtl="0" algn="l">
              <a:lnSpc>
                <a:spcPct val="105000"/>
              </a:lnSpc>
              <a:spcBef>
                <a:spcPts val="0"/>
              </a:spcBef>
              <a:spcAft>
                <a:spcPts val="0"/>
              </a:spcAft>
              <a:buClr>
                <a:schemeClr val="dk2"/>
              </a:buClr>
              <a:buSzPts val="1680"/>
              <a:buChar char="●"/>
            </a:pPr>
            <a:r>
              <a:rPr lang="ru" sz="1679">
                <a:solidFill>
                  <a:schemeClr val="dk2"/>
                </a:solidFill>
              </a:rPr>
              <a:t>expand programming capabilities, allowing you to implement complex logic;</a:t>
            </a:r>
            <a:endParaRPr sz="1679">
              <a:solidFill>
                <a:schemeClr val="dk2"/>
              </a:solidFill>
            </a:endParaRPr>
          </a:p>
          <a:p>
            <a:pPr indent="-335279" lvl="0" marL="457200" rtl="0" algn="l">
              <a:lnSpc>
                <a:spcPct val="105000"/>
              </a:lnSpc>
              <a:spcBef>
                <a:spcPts val="0"/>
              </a:spcBef>
              <a:spcAft>
                <a:spcPts val="0"/>
              </a:spcAft>
              <a:buClr>
                <a:schemeClr val="dk2"/>
              </a:buClr>
              <a:buSzPts val="1680"/>
              <a:buChar char="●"/>
            </a:pPr>
            <a:r>
              <a:rPr lang="ru" sz="1679">
                <a:solidFill>
                  <a:schemeClr val="dk2"/>
                </a:solidFill>
              </a:rPr>
              <a:t>support data security and integrity functions, exception handling.</a:t>
            </a:r>
            <a:endParaRPr sz="1679">
              <a:solidFill>
                <a:schemeClr val="dk2"/>
              </a:solidFill>
            </a:endParaRPr>
          </a:p>
          <a:p>
            <a:pPr indent="0" lvl="0" marL="0" rtl="0" algn="l">
              <a:lnSpc>
                <a:spcPct val="105000"/>
              </a:lnSpc>
              <a:spcBef>
                <a:spcPts val="1200"/>
              </a:spcBef>
              <a:spcAft>
                <a:spcPts val="0"/>
              </a:spcAft>
              <a:buClr>
                <a:schemeClr val="dk2"/>
              </a:buClr>
              <a:buSzPts val="440"/>
              <a:buFont typeface="Arial"/>
              <a:buNone/>
            </a:pPr>
            <a:r>
              <a:rPr lang="ru" sz="1679">
                <a:solidFill>
                  <a:schemeClr val="dk2"/>
                </a:solidFill>
              </a:rPr>
              <a:t>PostgreSQL allows you to develop your own stored procedures in languages other than SQL (also in C, but we don't consider it as part of the course).</a:t>
            </a:r>
            <a:endParaRPr sz="1679">
              <a:solidFill>
                <a:schemeClr val="dk2"/>
              </a:solidFill>
            </a:endParaRPr>
          </a:p>
          <a:p>
            <a:pPr indent="0" lvl="0" marL="0" rtl="0" algn="l">
              <a:lnSpc>
                <a:spcPct val="105000"/>
              </a:lnSpc>
              <a:spcBef>
                <a:spcPts val="1200"/>
              </a:spcBef>
              <a:spcAft>
                <a:spcPts val="0"/>
              </a:spcAft>
              <a:buClr>
                <a:schemeClr val="dk2"/>
              </a:buClr>
              <a:buSzPts val="440"/>
              <a:buFont typeface="Arial"/>
              <a:buNone/>
            </a:pPr>
            <a:r>
              <a:rPr lang="ru" sz="1679">
                <a:solidFill>
                  <a:schemeClr val="dk2"/>
                </a:solidFill>
              </a:rPr>
              <a:t>These other languages in general are usually called procedural languages (PL, Procedural Languages).</a:t>
            </a:r>
            <a:endParaRPr sz="102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2"/>
          <p:cNvSpPr txBox="1"/>
          <p:nvPr>
            <p:ph type="title"/>
          </p:nvPr>
        </p:nvSpPr>
        <p:spPr>
          <a:xfrm>
            <a:off x="311700" y="445025"/>
            <a:ext cx="8520600" cy="623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ru"/>
              <a:t>Trigger creation syntax</a:t>
            </a:r>
            <a:endParaRPr/>
          </a:p>
        </p:txBody>
      </p:sp>
      <p:sp>
        <p:nvSpPr>
          <p:cNvPr id="178" name="Google Shape;178;p32"/>
          <p:cNvSpPr txBox="1"/>
          <p:nvPr>
            <p:ph idx="1" type="body"/>
          </p:nvPr>
        </p:nvSpPr>
        <p:spPr>
          <a:xfrm>
            <a:off x="311700" y="1068425"/>
            <a:ext cx="8520600" cy="3911400"/>
          </a:xfrm>
          <a:prstGeom prst="rect">
            <a:avLst/>
          </a:prstGeom>
          <a:noFill/>
          <a:ln>
            <a:noFill/>
          </a:ln>
        </p:spPr>
        <p:txBody>
          <a:bodyPr anchorCtr="0" anchor="t" bIns="91425" lIns="91425" spcFirstLastPara="1" rIns="91425" wrap="square" tIns="91425">
            <a:noAutofit/>
          </a:bodyPr>
          <a:lstStyle/>
          <a:p>
            <a:pPr indent="0" lvl="0" marL="0" rtl="0" algn="l">
              <a:lnSpc>
                <a:spcPct val="95000"/>
              </a:lnSpc>
              <a:spcBef>
                <a:spcPts val="0"/>
              </a:spcBef>
              <a:spcAft>
                <a:spcPts val="0"/>
              </a:spcAft>
              <a:buSzPts val="1800"/>
              <a:buNone/>
            </a:pPr>
            <a:r>
              <a:rPr lang="ru" sz="1225"/>
              <a:t>CREATE [ CONSTRAINT ] TRIGGER name { BEFORE | AFTER | INSTEAD OF }</a:t>
            </a:r>
            <a:endParaRPr sz="1225"/>
          </a:p>
          <a:p>
            <a:pPr indent="0" lvl="0" marL="0" rtl="0" algn="l">
              <a:lnSpc>
                <a:spcPct val="95000"/>
              </a:lnSpc>
              <a:spcBef>
                <a:spcPts val="0"/>
              </a:spcBef>
              <a:spcAft>
                <a:spcPts val="0"/>
              </a:spcAft>
              <a:buSzPts val="1800"/>
              <a:buNone/>
            </a:pPr>
            <a:r>
              <a:rPr lang="ru" sz="1225"/>
              <a:t>{ event [ OR ... ] } </a:t>
            </a:r>
            <a:endParaRPr sz="1225"/>
          </a:p>
          <a:p>
            <a:pPr indent="0" lvl="0" marL="0" rtl="0" algn="l">
              <a:lnSpc>
                <a:spcPct val="95000"/>
              </a:lnSpc>
              <a:spcBef>
                <a:spcPts val="0"/>
              </a:spcBef>
              <a:spcAft>
                <a:spcPts val="0"/>
              </a:spcAft>
              <a:buSzPts val="1800"/>
              <a:buNone/>
            </a:pPr>
            <a:r>
              <a:rPr lang="ru" sz="1225"/>
              <a:t>    ON table_name</a:t>
            </a:r>
            <a:endParaRPr sz="1225"/>
          </a:p>
          <a:p>
            <a:pPr indent="0" lvl="0" marL="0" rtl="0" algn="l">
              <a:lnSpc>
                <a:spcPct val="95000"/>
              </a:lnSpc>
              <a:spcBef>
                <a:spcPts val="0"/>
              </a:spcBef>
              <a:spcAft>
                <a:spcPts val="0"/>
              </a:spcAft>
              <a:buSzPts val="1800"/>
              <a:buNone/>
            </a:pPr>
            <a:r>
              <a:rPr lang="ru" sz="1225"/>
              <a:t>    [ FOR [ EACH ] { ROW | STATEMENT } ]</a:t>
            </a:r>
            <a:endParaRPr sz="1225"/>
          </a:p>
          <a:p>
            <a:pPr indent="0" lvl="0" marL="0" rtl="0" algn="l">
              <a:lnSpc>
                <a:spcPct val="95000"/>
              </a:lnSpc>
              <a:spcBef>
                <a:spcPts val="0"/>
              </a:spcBef>
              <a:spcAft>
                <a:spcPts val="0"/>
              </a:spcAft>
              <a:buSzPts val="1800"/>
              <a:buNone/>
            </a:pPr>
            <a:r>
              <a:rPr lang="ru" sz="1225"/>
              <a:t>    [ WHEN ( condition ) ]</a:t>
            </a:r>
            <a:endParaRPr sz="1225"/>
          </a:p>
          <a:p>
            <a:pPr indent="0" lvl="0" marL="0" rtl="0" algn="l">
              <a:lnSpc>
                <a:spcPct val="95000"/>
              </a:lnSpc>
              <a:spcBef>
                <a:spcPts val="0"/>
              </a:spcBef>
              <a:spcAft>
                <a:spcPts val="0"/>
              </a:spcAft>
              <a:buSzPts val="1800"/>
              <a:buNone/>
            </a:pPr>
            <a:r>
              <a:rPr lang="ru" sz="1225"/>
              <a:t>    EXECUTE { FUNCTION | PROCEDURE } function_name ( arguments )</a:t>
            </a:r>
            <a:endParaRPr sz="1225"/>
          </a:p>
          <a:p>
            <a:pPr indent="0" lvl="0" marL="0" rtl="0" algn="l">
              <a:lnSpc>
                <a:spcPct val="95000"/>
              </a:lnSpc>
              <a:spcBef>
                <a:spcPts val="0"/>
              </a:spcBef>
              <a:spcAft>
                <a:spcPts val="0"/>
              </a:spcAft>
              <a:buSzPts val="1800"/>
              <a:buNone/>
            </a:pPr>
            <a:r>
              <a:t/>
            </a:r>
            <a:endParaRPr sz="1225"/>
          </a:p>
          <a:p>
            <a:pPr indent="0" lvl="0" marL="0" rtl="0" algn="l">
              <a:lnSpc>
                <a:spcPct val="95000"/>
              </a:lnSpc>
              <a:spcBef>
                <a:spcPts val="0"/>
              </a:spcBef>
              <a:spcAft>
                <a:spcPts val="0"/>
              </a:spcAft>
              <a:buSzPts val="1800"/>
              <a:buNone/>
            </a:pPr>
            <a:r>
              <a:rPr lang="ru" sz="1225">
                <a:solidFill>
                  <a:schemeClr val="dk2"/>
                </a:solidFill>
              </a:rPr>
              <a:t>where event can be one of:</a:t>
            </a:r>
            <a:endParaRPr sz="1225">
              <a:solidFill>
                <a:schemeClr val="dk2"/>
              </a:solidFill>
            </a:endParaRPr>
          </a:p>
          <a:p>
            <a:pPr indent="0" lvl="0" marL="0" rtl="0" algn="l">
              <a:lnSpc>
                <a:spcPct val="95000"/>
              </a:lnSpc>
              <a:spcBef>
                <a:spcPts val="0"/>
              </a:spcBef>
              <a:spcAft>
                <a:spcPts val="0"/>
              </a:spcAft>
              <a:buSzPts val="1800"/>
              <a:buNone/>
            </a:pPr>
            <a:r>
              <a:rPr lang="ru" sz="1225">
                <a:solidFill>
                  <a:schemeClr val="dk2"/>
                </a:solidFill>
              </a:rPr>
              <a:t>    INSERT</a:t>
            </a:r>
            <a:endParaRPr sz="1225">
              <a:solidFill>
                <a:schemeClr val="dk2"/>
              </a:solidFill>
            </a:endParaRPr>
          </a:p>
          <a:p>
            <a:pPr indent="0" lvl="0" marL="0" rtl="0" algn="l">
              <a:lnSpc>
                <a:spcPct val="95000"/>
              </a:lnSpc>
              <a:spcBef>
                <a:spcPts val="0"/>
              </a:spcBef>
              <a:spcAft>
                <a:spcPts val="0"/>
              </a:spcAft>
              <a:buSzPts val="1800"/>
              <a:buNone/>
            </a:pPr>
            <a:r>
              <a:rPr lang="ru" sz="1225">
                <a:solidFill>
                  <a:schemeClr val="dk2"/>
                </a:solidFill>
              </a:rPr>
              <a:t>    UPDATE [ OF column_name [, ... ] ] DELETE</a:t>
            </a:r>
            <a:endParaRPr sz="1225">
              <a:solidFill>
                <a:schemeClr val="dk2"/>
              </a:solidFill>
            </a:endParaRPr>
          </a:p>
          <a:p>
            <a:pPr indent="0" lvl="0" marL="0" rtl="0" algn="l">
              <a:lnSpc>
                <a:spcPct val="95000"/>
              </a:lnSpc>
              <a:spcBef>
                <a:spcPts val="0"/>
              </a:spcBef>
              <a:spcAft>
                <a:spcPts val="0"/>
              </a:spcAft>
              <a:buSzPts val="1800"/>
              <a:buNone/>
            </a:pPr>
            <a:r>
              <a:rPr lang="ru" sz="1225">
                <a:solidFill>
                  <a:schemeClr val="dk2"/>
                </a:solidFill>
              </a:rPr>
              <a:t>    TRUNCATE</a:t>
            </a:r>
            <a:endParaRPr sz="1225">
              <a:solidFill>
                <a:schemeClr val="dk2"/>
              </a:solidFill>
            </a:endParaRPr>
          </a:p>
          <a:p>
            <a:pPr indent="0" lvl="0" marL="0" rtl="0" algn="l">
              <a:lnSpc>
                <a:spcPct val="95000"/>
              </a:lnSpc>
              <a:spcBef>
                <a:spcPts val="0"/>
              </a:spcBef>
              <a:spcAft>
                <a:spcPts val="0"/>
              </a:spcAft>
              <a:buClr>
                <a:schemeClr val="dk2"/>
              </a:buClr>
              <a:buSzPts val="688"/>
              <a:buFont typeface="Arial"/>
              <a:buNone/>
            </a:pPr>
            <a:r>
              <a:t/>
            </a:r>
            <a:endParaRPr sz="1225"/>
          </a:p>
          <a:p>
            <a:pPr indent="0" lvl="0" marL="0" rtl="0" algn="l">
              <a:lnSpc>
                <a:spcPct val="95000"/>
              </a:lnSpc>
              <a:spcBef>
                <a:spcPts val="0"/>
              </a:spcBef>
              <a:spcAft>
                <a:spcPts val="0"/>
              </a:spcAft>
              <a:buSzPts val="1800"/>
              <a:buNone/>
            </a:pPr>
            <a:r>
              <a:rPr lang="ru" sz="1225"/>
              <a:t>CREATE TRIGGER log_update</a:t>
            </a:r>
            <a:endParaRPr sz="1225"/>
          </a:p>
          <a:p>
            <a:pPr indent="0" lvl="0" marL="0" rtl="0" algn="l">
              <a:lnSpc>
                <a:spcPct val="95000"/>
              </a:lnSpc>
              <a:spcBef>
                <a:spcPts val="0"/>
              </a:spcBef>
              <a:spcAft>
                <a:spcPts val="0"/>
              </a:spcAft>
              <a:buSzPts val="1800"/>
              <a:buNone/>
            </a:pPr>
            <a:r>
              <a:rPr lang="ru" sz="1225"/>
              <a:t>    AFTER UPDATE ON accounts</a:t>
            </a:r>
            <a:endParaRPr sz="1225"/>
          </a:p>
          <a:p>
            <a:pPr indent="0" lvl="0" marL="0" rtl="0" algn="l">
              <a:lnSpc>
                <a:spcPct val="95000"/>
              </a:lnSpc>
              <a:spcBef>
                <a:spcPts val="0"/>
              </a:spcBef>
              <a:spcAft>
                <a:spcPts val="0"/>
              </a:spcAft>
              <a:buSzPts val="1800"/>
              <a:buNone/>
            </a:pPr>
            <a:r>
              <a:rPr lang="ru" sz="1225"/>
              <a:t>    FOR EACH ROW</a:t>
            </a:r>
            <a:endParaRPr sz="1225"/>
          </a:p>
          <a:p>
            <a:pPr indent="0" lvl="0" marL="0" rtl="0" algn="l">
              <a:lnSpc>
                <a:spcPct val="95000"/>
              </a:lnSpc>
              <a:spcBef>
                <a:spcPts val="0"/>
              </a:spcBef>
              <a:spcAft>
                <a:spcPts val="0"/>
              </a:spcAft>
              <a:buSzPts val="1800"/>
              <a:buNone/>
            </a:pPr>
            <a:r>
              <a:rPr lang="ru" sz="1225"/>
              <a:t>    WHEN (OLD.* IS DISTINCT FROM NEW.*)</a:t>
            </a:r>
            <a:endParaRPr sz="1225"/>
          </a:p>
          <a:p>
            <a:pPr indent="0" lvl="0" marL="0" rtl="0" algn="l">
              <a:lnSpc>
                <a:spcPct val="95000"/>
              </a:lnSpc>
              <a:spcBef>
                <a:spcPts val="0"/>
              </a:spcBef>
              <a:spcAft>
                <a:spcPts val="0"/>
              </a:spcAft>
              <a:buSzPts val="1800"/>
              <a:buNone/>
            </a:pPr>
            <a:r>
              <a:rPr lang="ru" sz="1225"/>
              <a:t>    EXECUTE FUNCTION log_account_update();</a:t>
            </a:r>
            <a:endParaRPr sz="1225"/>
          </a:p>
          <a:p>
            <a:pPr indent="0" lvl="0" marL="0" rtl="0" algn="l">
              <a:lnSpc>
                <a:spcPct val="95000"/>
              </a:lnSpc>
              <a:spcBef>
                <a:spcPts val="0"/>
              </a:spcBef>
              <a:spcAft>
                <a:spcPts val="0"/>
              </a:spcAft>
              <a:buClr>
                <a:schemeClr val="dk2"/>
              </a:buClr>
              <a:buSzPts val="688"/>
              <a:buFont typeface="Arial"/>
              <a:buNone/>
            </a:pPr>
            <a:r>
              <a:t/>
            </a:r>
            <a:endParaRPr sz="1225"/>
          </a:p>
          <a:p>
            <a:pPr indent="0" lvl="0" marL="0" rtl="0" algn="l">
              <a:lnSpc>
                <a:spcPct val="95000"/>
              </a:lnSpc>
              <a:spcBef>
                <a:spcPts val="0"/>
              </a:spcBef>
              <a:spcAft>
                <a:spcPts val="0"/>
              </a:spcAft>
              <a:buClr>
                <a:schemeClr val="dk2"/>
              </a:buClr>
              <a:buSzPts val="688"/>
              <a:buFont typeface="Arial"/>
              <a:buNone/>
            </a:pPr>
            <a:r>
              <a:rPr lang="ru" sz="1225">
                <a:solidFill>
                  <a:schemeClr val="dk2"/>
                </a:solidFill>
              </a:rPr>
              <a:t>Triggers are created outside of schemas, bound to a specific database table. They are also deleted with an indication of the table on which the trigger was created:</a:t>
            </a:r>
            <a:endParaRPr sz="1225">
              <a:solidFill>
                <a:schemeClr val="dk2"/>
              </a:solidFill>
            </a:endParaRPr>
          </a:p>
          <a:p>
            <a:pPr indent="0" lvl="0" marL="0" rtl="0" algn="l">
              <a:lnSpc>
                <a:spcPct val="95000"/>
              </a:lnSpc>
              <a:spcBef>
                <a:spcPts val="0"/>
              </a:spcBef>
              <a:spcAft>
                <a:spcPts val="0"/>
              </a:spcAft>
              <a:buSzPts val="1800"/>
              <a:buNone/>
            </a:pPr>
            <a:r>
              <a:rPr lang="ru" sz="1225"/>
              <a:t>DROP TRIGGER [ IF EXISTS ] name ON table_name [ CASCADE | RESTRICT ]</a:t>
            </a:r>
            <a:endParaRPr sz="1225"/>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445025"/>
            <a:ext cx="8520600" cy="623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2"/>
              </a:buClr>
              <a:buSzPct val="36666"/>
              <a:buFont typeface="Arial"/>
              <a:buNone/>
            </a:pPr>
            <a:r>
              <a:rPr lang="ru"/>
              <a:t>Triggers</a:t>
            </a:r>
            <a:endParaRPr/>
          </a:p>
        </p:txBody>
      </p:sp>
      <p:sp>
        <p:nvSpPr>
          <p:cNvPr id="71" name="Google Shape;71;p1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ru" sz="1650">
                <a:solidFill>
                  <a:schemeClr val="dk2"/>
                </a:solidFill>
              </a:rPr>
              <a:t>Procedural languages are not built into the PostgreSQL server; they are offered by downloadable modules:</a:t>
            </a:r>
            <a:endParaRPr sz="1650">
              <a:solidFill>
                <a:schemeClr val="dk2"/>
              </a:solidFill>
            </a:endParaRPr>
          </a:p>
          <a:p>
            <a:pPr indent="-333375" lvl="0" marL="457200" rtl="0" algn="l">
              <a:lnSpc>
                <a:spcPct val="115000"/>
              </a:lnSpc>
              <a:spcBef>
                <a:spcPts val="1200"/>
              </a:spcBef>
              <a:spcAft>
                <a:spcPts val="0"/>
              </a:spcAft>
              <a:buSzPts val="1650"/>
              <a:buFont typeface="Arial"/>
              <a:buChar char="●"/>
            </a:pPr>
            <a:r>
              <a:rPr lang="ru" sz="1650">
                <a:solidFill>
                  <a:schemeClr val="dk2"/>
                </a:solidFill>
                <a:uFill>
                  <a:noFill/>
                </a:uFill>
                <a:hlinkClick r:id="rId3">
                  <a:extLst>
                    <a:ext uri="{A12FA001-AC4F-418D-AE19-62706E023703}">
                      <ahyp:hlinkClr val="tx"/>
                    </a:ext>
                  </a:extLst>
                </a:hlinkClick>
              </a:rPr>
              <a:t>PL/pgSQL</a:t>
            </a:r>
            <a:endParaRPr sz="1650">
              <a:solidFill>
                <a:schemeClr val="dk2"/>
              </a:solidFill>
            </a:endParaRPr>
          </a:p>
          <a:p>
            <a:pPr indent="-333375" lvl="0" marL="457200" rtl="0" algn="l">
              <a:lnSpc>
                <a:spcPct val="115000"/>
              </a:lnSpc>
              <a:spcBef>
                <a:spcPts val="0"/>
              </a:spcBef>
              <a:spcAft>
                <a:spcPts val="0"/>
              </a:spcAft>
              <a:buSzPts val="1650"/>
              <a:buFont typeface="Arial"/>
              <a:buChar char="●"/>
            </a:pPr>
            <a:r>
              <a:rPr lang="ru" sz="1650">
                <a:solidFill>
                  <a:schemeClr val="dk2"/>
                </a:solidFill>
                <a:uFill>
                  <a:noFill/>
                </a:uFill>
                <a:hlinkClick r:id="rId4">
                  <a:extLst>
                    <a:ext uri="{A12FA001-AC4F-418D-AE19-62706E023703}">
                      <ahyp:hlinkClr val="tx"/>
                    </a:ext>
                  </a:extLst>
                </a:hlinkClick>
              </a:rPr>
              <a:t>PL/Tcl</a:t>
            </a:r>
            <a:endParaRPr sz="1650">
              <a:solidFill>
                <a:schemeClr val="dk2"/>
              </a:solidFill>
            </a:endParaRPr>
          </a:p>
          <a:p>
            <a:pPr indent="-333375" lvl="0" marL="457200" rtl="0" algn="l">
              <a:lnSpc>
                <a:spcPct val="115000"/>
              </a:lnSpc>
              <a:spcBef>
                <a:spcPts val="0"/>
              </a:spcBef>
              <a:spcAft>
                <a:spcPts val="0"/>
              </a:spcAft>
              <a:buSzPts val="1650"/>
              <a:buFont typeface="Arial"/>
              <a:buChar char="●"/>
            </a:pPr>
            <a:r>
              <a:rPr lang="ru" sz="1650">
                <a:solidFill>
                  <a:schemeClr val="dk2"/>
                </a:solidFill>
                <a:uFill>
                  <a:noFill/>
                </a:uFill>
                <a:hlinkClick r:id="rId5">
                  <a:extLst>
                    <a:ext uri="{A12FA001-AC4F-418D-AE19-62706E023703}">
                      <ahyp:hlinkClr val="tx"/>
                    </a:ext>
                  </a:extLst>
                </a:hlinkClick>
              </a:rPr>
              <a:t>PL/Perl</a:t>
            </a:r>
            <a:endParaRPr sz="1650">
              <a:solidFill>
                <a:schemeClr val="dk2"/>
              </a:solidFill>
            </a:endParaRPr>
          </a:p>
          <a:p>
            <a:pPr indent="-333375" lvl="0" marL="457200" rtl="0" algn="l">
              <a:lnSpc>
                <a:spcPct val="115000"/>
              </a:lnSpc>
              <a:spcBef>
                <a:spcPts val="0"/>
              </a:spcBef>
              <a:spcAft>
                <a:spcPts val="0"/>
              </a:spcAft>
              <a:buSzPts val="1650"/>
              <a:buFont typeface="Arial"/>
              <a:buChar char="●"/>
            </a:pPr>
            <a:r>
              <a:rPr lang="ru" sz="1650">
                <a:solidFill>
                  <a:schemeClr val="dk2"/>
                </a:solidFill>
                <a:uFill>
                  <a:noFill/>
                </a:uFill>
                <a:hlinkClick r:id="rId6">
                  <a:extLst>
                    <a:ext uri="{A12FA001-AC4F-418D-AE19-62706E023703}">
                      <ahyp:hlinkClr val="tx"/>
                    </a:ext>
                  </a:extLst>
                </a:hlinkClick>
              </a:rPr>
              <a:t>PL/Python</a:t>
            </a:r>
            <a:endParaRPr sz="1650" u="sng">
              <a:solidFill>
                <a:schemeClr val="hlink"/>
              </a:solidFill>
              <a:latin typeface="Arial"/>
              <a:ea typeface="Arial"/>
              <a:cs typeface="Arial"/>
              <a:sym typeface="Arial"/>
            </a:endParaRPr>
          </a:p>
          <a:p>
            <a:pPr indent="0" lvl="0" marL="0" rtl="0" algn="l">
              <a:lnSpc>
                <a:spcPct val="115000"/>
              </a:lnSpc>
              <a:spcBef>
                <a:spcPts val="1200"/>
              </a:spcBef>
              <a:spcAft>
                <a:spcPts val="0"/>
              </a:spcAft>
              <a:buSzPts val="1800"/>
              <a:buNone/>
            </a:pPr>
            <a:r>
              <a:rPr lang="ru" sz="1650">
                <a:solidFill>
                  <a:schemeClr val="dk2"/>
                </a:solidFill>
              </a:rPr>
              <a:t>PL/pgSQL is a programming language used to </a:t>
            </a:r>
            <a:r>
              <a:rPr lang="ru" sz="1650">
                <a:solidFill>
                  <a:schemeClr val="dk2"/>
                </a:solidFill>
              </a:rPr>
              <a:t>implement</a:t>
            </a:r>
            <a:r>
              <a:rPr lang="ru" sz="1650">
                <a:solidFill>
                  <a:schemeClr val="dk2"/>
                </a:solidFill>
              </a:rPr>
              <a:t> stored procedures for PostgreSQL. With this PostgreSQL extension, you can implement executable blocks, functions, and a special database object – triggers.</a:t>
            </a:r>
            <a:endParaRPr sz="1650">
              <a:solidFill>
                <a:schemeClr val="dk2"/>
              </a:solidFill>
            </a:endParaRPr>
          </a:p>
          <a:p>
            <a:pPr indent="0" lvl="0" marL="0" rtl="0" algn="l">
              <a:lnSpc>
                <a:spcPct val="115000"/>
              </a:lnSpc>
              <a:spcBef>
                <a:spcPts val="1200"/>
              </a:spcBef>
              <a:spcAft>
                <a:spcPts val="1200"/>
              </a:spcAft>
              <a:buClr>
                <a:schemeClr val="dk2"/>
              </a:buClr>
              <a:buSzPts val="1100"/>
              <a:buFont typeface="Arial"/>
              <a:buNone/>
            </a:pPr>
            <a:r>
              <a:rPr lang="ru" sz="1650">
                <a:solidFill>
                  <a:schemeClr val="dk2"/>
                </a:solidFill>
              </a:rPr>
              <a:t>In addition to PL/pgSQL, we will also implement triggers in PL/Python.</a:t>
            </a:r>
            <a:endParaRPr sz="1650">
              <a:solidFill>
                <a:schemeClr val="dk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8520600" cy="623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ru"/>
              <a:t>Functions</a:t>
            </a:r>
            <a:endParaRPr/>
          </a:p>
        </p:txBody>
      </p:sp>
      <p:sp>
        <p:nvSpPr>
          <p:cNvPr id="77" name="Google Shape;77;p16"/>
          <p:cNvSpPr txBox="1"/>
          <p:nvPr>
            <p:ph idx="1" type="body"/>
          </p:nvPr>
        </p:nvSpPr>
        <p:spPr>
          <a:xfrm>
            <a:off x="311700" y="1152475"/>
            <a:ext cx="5328600" cy="3600300"/>
          </a:xfrm>
          <a:prstGeom prst="rect">
            <a:avLst/>
          </a:prstGeom>
          <a:noFill/>
          <a:ln>
            <a:noFill/>
          </a:ln>
        </p:spPr>
        <p:txBody>
          <a:bodyPr anchorCtr="0" anchor="t" bIns="91425" lIns="91425" spcFirstLastPara="1" rIns="91425" wrap="square" tIns="91425">
            <a:normAutofit fontScale="25000" lnSpcReduction="20000"/>
          </a:bodyPr>
          <a:lstStyle/>
          <a:p>
            <a:pPr indent="0" lvl="0" marL="0" rtl="0" algn="l">
              <a:lnSpc>
                <a:spcPct val="115000"/>
              </a:lnSpc>
              <a:spcBef>
                <a:spcPts val="0"/>
              </a:spcBef>
              <a:spcAft>
                <a:spcPts val="0"/>
              </a:spcAft>
              <a:buClr>
                <a:schemeClr val="dk2"/>
              </a:buClr>
              <a:buSzPts val="275"/>
              <a:buFont typeface="Arial"/>
              <a:buNone/>
            </a:pPr>
            <a:r>
              <a:rPr lang="ru" sz="5600">
                <a:solidFill>
                  <a:schemeClr val="dk2"/>
                </a:solidFill>
              </a:rPr>
              <a:t>PostgreSQL provides a large number of functions for embedded data types.</a:t>
            </a:r>
            <a:endParaRPr sz="5600">
              <a:solidFill>
                <a:schemeClr val="dk2"/>
              </a:solidFill>
            </a:endParaRPr>
          </a:p>
          <a:p>
            <a:pPr indent="0" lvl="0" marL="0" rtl="0" algn="l">
              <a:lnSpc>
                <a:spcPct val="115000"/>
              </a:lnSpc>
              <a:spcBef>
                <a:spcPts val="1200"/>
              </a:spcBef>
              <a:spcAft>
                <a:spcPts val="0"/>
              </a:spcAft>
              <a:buSzPct val="41474"/>
              <a:buNone/>
            </a:pPr>
            <a:r>
              <a:rPr lang="ru" sz="5600">
                <a:solidFill>
                  <a:schemeClr val="dk2"/>
                </a:solidFill>
              </a:rPr>
              <a:t>For example, the string repetition function:</a:t>
            </a:r>
            <a:endParaRPr sz="5600">
              <a:solidFill>
                <a:schemeClr val="dk2"/>
              </a:solidFill>
            </a:endParaRPr>
          </a:p>
          <a:p>
            <a:pPr indent="0" lvl="0" marL="0" rtl="0" algn="l">
              <a:lnSpc>
                <a:spcPct val="115000"/>
              </a:lnSpc>
              <a:spcBef>
                <a:spcPts val="1200"/>
              </a:spcBef>
              <a:spcAft>
                <a:spcPts val="0"/>
              </a:spcAft>
              <a:buSzPct val="41474"/>
              <a:buNone/>
            </a:pPr>
            <a:r>
              <a:rPr lang="ru" sz="5600"/>
              <a:t>repeat ( text, integer ) → text</a:t>
            </a:r>
            <a:endParaRPr sz="5600"/>
          </a:p>
          <a:p>
            <a:pPr indent="0" lvl="0" marL="0" rtl="0" algn="l">
              <a:lnSpc>
                <a:spcPct val="115000"/>
              </a:lnSpc>
              <a:spcBef>
                <a:spcPts val="1200"/>
              </a:spcBef>
              <a:spcAft>
                <a:spcPts val="0"/>
              </a:spcAft>
              <a:buSzPct val="41474"/>
              <a:buNone/>
            </a:pPr>
            <a:r>
              <a:rPr lang="ru" sz="5600"/>
              <a:t>(the right arrow indicates the result of the function)</a:t>
            </a:r>
            <a:endParaRPr sz="5600"/>
          </a:p>
          <a:p>
            <a:pPr indent="0" lvl="0" marL="0" rtl="0" algn="l">
              <a:lnSpc>
                <a:spcPct val="115000"/>
              </a:lnSpc>
              <a:spcBef>
                <a:spcPts val="1200"/>
              </a:spcBef>
              <a:spcAft>
                <a:spcPts val="0"/>
              </a:spcAft>
              <a:buSzPct val="41474"/>
              <a:buNone/>
            </a:pPr>
            <a:r>
              <a:rPr lang="ru" sz="5600"/>
              <a:t>repeat('Pg', 4) → 'PgPgPgPg'</a:t>
            </a:r>
            <a:endParaRPr sz="5600"/>
          </a:p>
          <a:p>
            <a:pPr indent="0" lvl="0" marL="0" rtl="0" algn="l">
              <a:lnSpc>
                <a:spcPct val="115000"/>
              </a:lnSpc>
              <a:spcBef>
                <a:spcPts val="1200"/>
              </a:spcBef>
              <a:spcAft>
                <a:spcPts val="0"/>
              </a:spcAft>
              <a:buSzPct val="41474"/>
              <a:buNone/>
            </a:pPr>
            <a:r>
              <a:rPr lang="ru" sz="5600">
                <a:solidFill>
                  <a:schemeClr val="dk2"/>
                </a:solidFill>
              </a:rPr>
              <a:t>Native functions are defined on the server by CREATE FUNCTION commands. Such a command usually looks, for example, like this:</a:t>
            </a:r>
            <a:endParaRPr sz="5600">
              <a:solidFill>
                <a:schemeClr val="dk2"/>
              </a:solidFill>
            </a:endParaRPr>
          </a:p>
          <a:p>
            <a:pPr indent="0" lvl="0" marL="0" rtl="0" algn="l">
              <a:lnSpc>
                <a:spcPct val="115000"/>
              </a:lnSpc>
              <a:spcBef>
                <a:spcPts val="1200"/>
              </a:spcBef>
              <a:spcAft>
                <a:spcPts val="0"/>
              </a:spcAft>
              <a:buSzPct val="41474"/>
              <a:buNone/>
            </a:pPr>
            <a:r>
              <a:rPr lang="ru" sz="5600"/>
              <a:t>CREATE FUNCTION somefunc(integer, text) RETURNS integer</a:t>
            </a:r>
            <a:endParaRPr sz="5600"/>
          </a:p>
          <a:p>
            <a:pPr indent="0" lvl="0" marL="0" rtl="0" algn="l">
              <a:lnSpc>
                <a:spcPct val="115000"/>
              </a:lnSpc>
              <a:spcBef>
                <a:spcPts val="1200"/>
              </a:spcBef>
              <a:spcAft>
                <a:spcPts val="0"/>
              </a:spcAft>
              <a:buSzPct val="41474"/>
              <a:buNone/>
            </a:pPr>
            <a:r>
              <a:rPr lang="ru" sz="5600"/>
              <a:t>AS 'function body'</a:t>
            </a:r>
            <a:endParaRPr sz="5600"/>
          </a:p>
          <a:p>
            <a:pPr indent="0" lvl="0" marL="0" rtl="0" algn="l">
              <a:lnSpc>
                <a:spcPct val="115000"/>
              </a:lnSpc>
              <a:spcBef>
                <a:spcPts val="1200"/>
              </a:spcBef>
              <a:spcAft>
                <a:spcPts val="0"/>
              </a:spcAft>
              <a:buSzPct val="41474"/>
              <a:buNone/>
            </a:pPr>
            <a:r>
              <a:rPr lang="ru" sz="5600"/>
              <a:t>LANGUAGE [SQL|plpgsql|plpython|...];</a:t>
            </a:r>
            <a:endParaRPr sz="5600"/>
          </a:p>
          <a:p>
            <a:pPr indent="0" lvl="0" marL="0" rtl="0" algn="l">
              <a:lnSpc>
                <a:spcPct val="115000"/>
              </a:lnSpc>
              <a:spcBef>
                <a:spcPts val="1200"/>
              </a:spcBef>
              <a:spcAft>
                <a:spcPts val="0"/>
              </a:spcAft>
              <a:buSzPct val="129032"/>
              <a:buNone/>
            </a:pPr>
            <a:r>
              <a:t/>
            </a:r>
            <a:endParaRPr/>
          </a:p>
          <a:p>
            <a:pPr indent="0" lvl="0" marL="0" rtl="0" algn="l">
              <a:lnSpc>
                <a:spcPct val="115000"/>
              </a:lnSpc>
              <a:spcBef>
                <a:spcPts val="1200"/>
              </a:spcBef>
              <a:spcAft>
                <a:spcPts val="1200"/>
              </a:spcAft>
              <a:buSzPct val="129032"/>
              <a:buNone/>
            </a:pPr>
            <a:r>
              <a:t/>
            </a:r>
            <a:endParaRPr/>
          </a:p>
        </p:txBody>
      </p:sp>
      <p:sp>
        <p:nvSpPr>
          <p:cNvPr id="78" name="Google Shape;78;p16"/>
          <p:cNvSpPr txBox="1"/>
          <p:nvPr/>
        </p:nvSpPr>
        <p:spPr>
          <a:xfrm>
            <a:off x="5640300" y="2571750"/>
            <a:ext cx="3463200" cy="2555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2"/>
              </a:buClr>
              <a:buSzPts val="1100"/>
              <a:buFont typeface="Arial"/>
              <a:buNone/>
            </a:pPr>
            <a:r>
              <a:rPr b="0" i="0" lang="ru" sz="1400" u="none" cap="none" strike="noStrike">
                <a:solidFill>
                  <a:srgbClr val="000000"/>
                </a:solidFill>
                <a:latin typeface="Arial"/>
                <a:ea typeface="Arial"/>
                <a:cs typeface="Arial"/>
                <a:sym typeface="Arial"/>
              </a:rPr>
              <a:t>Note!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2"/>
              </a:buClr>
              <a:buSzPts val="1100"/>
              <a:buFont typeface="Arial"/>
              <a:buNone/>
            </a:pPr>
            <a:r>
              <a:rPr b="0" i="0" lang="ru" sz="1400" u="none" cap="none" strike="noStrike">
                <a:solidFill>
                  <a:srgbClr val="000000"/>
                </a:solidFill>
                <a:latin typeface="Arial"/>
                <a:ea typeface="Arial"/>
                <a:cs typeface="Arial"/>
                <a:sym typeface="Arial"/>
              </a:rPr>
              <a:t>If we consider CREATE FUNCTION, the body of the function is just a text string.</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2"/>
              </a:buClr>
              <a:buSzPts val="1100"/>
              <a:buFont typeface="Arial"/>
              <a:buNone/>
            </a:pPr>
            <a:r>
              <a:rPr b="0" i="0" lang="ru" sz="1400" u="none" cap="none" strike="noStrike">
                <a:solidFill>
                  <a:srgbClr val="000000"/>
                </a:solidFill>
                <a:latin typeface="Arial"/>
                <a:ea typeface="Arial"/>
                <a:cs typeface="Arial"/>
                <a:sym typeface="Arial"/>
              </a:rPr>
              <a:t>Often, to write the body of a function, it is more convenient to enclose this line in dollars, rather than in ordinary apostrophes.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ru" sz="1400" u="none" cap="none" strike="noStrike">
                <a:solidFill>
                  <a:srgbClr val="000000"/>
                </a:solidFill>
                <a:latin typeface="Arial"/>
                <a:ea typeface="Arial"/>
                <a:cs typeface="Arial"/>
                <a:sym typeface="Arial"/>
              </a:rPr>
              <a:t>If you do not </a:t>
            </a:r>
            <a:r>
              <a:rPr lang="ru"/>
              <a:t>end the line </a:t>
            </a:r>
            <a:r>
              <a:rPr b="0" i="0" lang="ru" sz="1400" u="none" cap="none" strike="noStrike">
                <a:solidFill>
                  <a:srgbClr val="000000"/>
                </a:solidFill>
                <a:latin typeface="Arial"/>
                <a:ea typeface="Arial"/>
                <a:cs typeface="Arial"/>
                <a:sym typeface="Arial"/>
              </a:rPr>
              <a:t>in dollars, all apostrophes or backslashes in the body of the function will have to be </a:t>
            </a:r>
            <a:r>
              <a:rPr lang="ru"/>
              <a:t>account</a:t>
            </a:r>
            <a:r>
              <a:rPr b="0" i="0" lang="ru" sz="1400" u="none" cap="none" strike="noStrike">
                <a:solidFill>
                  <a:srgbClr val="000000"/>
                </a:solidFill>
                <a:latin typeface="Arial"/>
                <a:ea typeface="Arial"/>
                <a:cs typeface="Arial"/>
                <a:sym typeface="Arial"/>
              </a:rPr>
              <a:t>ed for by duplicating them.</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623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Clr>
                <a:schemeClr val="dk2"/>
              </a:buClr>
              <a:buSzPct val="70588"/>
              <a:buFont typeface="Arial"/>
              <a:buNone/>
            </a:pPr>
            <a:r>
              <a:rPr lang="ru"/>
              <a:t>String constants in functions</a:t>
            </a:r>
            <a:endParaRPr/>
          </a:p>
        </p:txBody>
      </p:sp>
      <p:sp>
        <p:nvSpPr>
          <p:cNvPr id="84" name="Google Shape;84;p1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fontScale="85000" lnSpcReduction="20000"/>
          </a:bodyPr>
          <a:lstStyle/>
          <a:p>
            <a:pPr indent="0" lvl="0" marL="0" rtl="0" algn="l">
              <a:lnSpc>
                <a:spcPct val="115000"/>
              </a:lnSpc>
              <a:spcBef>
                <a:spcPts val="0"/>
              </a:spcBef>
              <a:spcAft>
                <a:spcPts val="0"/>
              </a:spcAft>
              <a:buSzPct val="117647"/>
              <a:buNone/>
            </a:pPr>
            <a:r>
              <a:rPr lang="ru">
                <a:solidFill>
                  <a:schemeClr val="dk2"/>
                </a:solidFill>
              </a:rPr>
              <a:t>String constants in dollars can be nested into each other by choosing different tags at different levels of nesting. This is most often used when writing function definitions. For example:</a:t>
            </a:r>
            <a:endParaRPr>
              <a:solidFill>
                <a:schemeClr val="dk2"/>
              </a:solidFill>
            </a:endParaRPr>
          </a:p>
          <a:p>
            <a:pPr indent="0" lvl="0" marL="0" rtl="0" algn="l">
              <a:lnSpc>
                <a:spcPct val="115000"/>
              </a:lnSpc>
              <a:spcBef>
                <a:spcPts val="1200"/>
              </a:spcBef>
              <a:spcAft>
                <a:spcPts val="0"/>
              </a:spcAft>
              <a:buSzPct val="117647"/>
              <a:buNone/>
            </a:pPr>
            <a:r>
              <a:rPr lang="ru">
                <a:solidFill>
                  <a:schemeClr val="dk2"/>
                </a:solidFill>
              </a:rPr>
              <a:t>$function$</a:t>
            </a:r>
            <a:endParaRPr>
              <a:solidFill>
                <a:schemeClr val="dk2"/>
              </a:solidFill>
            </a:endParaRPr>
          </a:p>
          <a:p>
            <a:pPr indent="0" lvl="0" marL="0" rtl="0" algn="l">
              <a:lnSpc>
                <a:spcPct val="115000"/>
              </a:lnSpc>
              <a:spcBef>
                <a:spcPts val="1200"/>
              </a:spcBef>
              <a:spcAft>
                <a:spcPts val="0"/>
              </a:spcAft>
              <a:buSzPct val="117647"/>
              <a:buNone/>
            </a:pPr>
            <a:r>
              <a:rPr lang="ru">
                <a:solidFill>
                  <a:schemeClr val="dk2"/>
                </a:solidFill>
              </a:rPr>
              <a:t>BEGIN</a:t>
            </a:r>
            <a:endParaRPr>
              <a:solidFill>
                <a:schemeClr val="dk2"/>
              </a:solidFill>
            </a:endParaRPr>
          </a:p>
          <a:p>
            <a:pPr indent="0" lvl="0" marL="0" rtl="0" algn="l">
              <a:lnSpc>
                <a:spcPct val="115000"/>
              </a:lnSpc>
              <a:spcBef>
                <a:spcPts val="1200"/>
              </a:spcBef>
              <a:spcAft>
                <a:spcPts val="0"/>
              </a:spcAft>
              <a:buSzPct val="117647"/>
              <a:buNone/>
            </a:pPr>
            <a:r>
              <a:rPr lang="ru">
                <a:solidFill>
                  <a:schemeClr val="dk2"/>
                </a:solidFill>
              </a:rPr>
              <a:t>    RETURN ($1 ~ $q$[\t\r\n\v\\]$q$);</a:t>
            </a:r>
            <a:endParaRPr>
              <a:solidFill>
                <a:schemeClr val="dk2"/>
              </a:solidFill>
            </a:endParaRPr>
          </a:p>
          <a:p>
            <a:pPr indent="0" lvl="0" marL="0" rtl="0" algn="l">
              <a:lnSpc>
                <a:spcPct val="115000"/>
              </a:lnSpc>
              <a:spcBef>
                <a:spcPts val="1200"/>
              </a:spcBef>
              <a:spcAft>
                <a:spcPts val="0"/>
              </a:spcAft>
              <a:buSzPct val="117647"/>
              <a:buNone/>
            </a:pPr>
            <a:r>
              <a:rPr lang="ru">
                <a:solidFill>
                  <a:schemeClr val="dk2"/>
                </a:solidFill>
              </a:rPr>
              <a:t>END;</a:t>
            </a:r>
            <a:endParaRPr>
              <a:solidFill>
                <a:schemeClr val="dk2"/>
              </a:solidFill>
            </a:endParaRPr>
          </a:p>
          <a:p>
            <a:pPr indent="0" lvl="0" marL="0" rtl="0" algn="l">
              <a:lnSpc>
                <a:spcPct val="115000"/>
              </a:lnSpc>
              <a:spcBef>
                <a:spcPts val="1200"/>
              </a:spcBef>
              <a:spcAft>
                <a:spcPts val="0"/>
              </a:spcAft>
              <a:buSzPct val="117647"/>
              <a:buNone/>
            </a:pPr>
            <a:r>
              <a:rPr lang="ru">
                <a:solidFill>
                  <a:schemeClr val="dk2"/>
                </a:solidFill>
              </a:rPr>
              <a:t>$function$</a:t>
            </a:r>
            <a:endParaRPr>
              <a:solidFill>
                <a:schemeClr val="dk2"/>
              </a:solidFill>
            </a:endParaRPr>
          </a:p>
          <a:p>
            <a:pPr indent="0" lvl="0" marL="0" rtl="0" algn="l">
              <a:lnSpc>
                <a:spcPct val="115000"/>
              </a:lnSpc>
              <a:spcBef>
                <a:spcPts val="1200"/>
              </a:spcBef>
              <a:spcAft>
                <a:spcPts val="0"/>
              </a:spcAft>
              <a:buClr>
                <a:schemeClr val="dk2"/>
              </a:buClr>
              <a:buSzPct val="61110"/>
              <a:buFont typeface="Arial"/>
              <a:buNone/>
            </a:pPr>
            <a:r>
              <a:t/>
            </a:r>
            <a:endParaRPr/>
          </a:p>
          <a:p>
            <a:pPr indent="0" lvl="0" marL="0" rtl="0" algn="l">
              <a:lnSpc>
                <a:spcPct val="115000"/>
              </a:lnSpc>
              <a:spcBef>
                <a:spcPts val="1200"/>
              </a:spcBef>
              <a:spcAft>
                <a:spcPts val="1200"/>
              </a:spcAft>
              <a:buSzPct val="117647"/>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623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ru"/>
              <a:t>Functions in SQL</a:t>
            </a:r>
            <a:endParaRPr/>
          </a:p>
        </p:txBody>
      </p:sp>
      <p:sp>
        <p:nvSpPr>
          <p:cNvPr id="90" name="Google Shape;90;p18"/>
          <p:cNvSpPr txBox="1"/>
          <p:nvPr>
            <p:ph idx="1" type="body"/>
          </p:nvPr>
        </p:nvSpPr>
        <p:spPr>
          <a:xfrm>
            <a:off x="311700" y="1152475"/>
            <a:ext cx="8520600" cy="3822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2"/>
              </a:buClr>
              <a:buSzPts val="1100"/>
              <a:buFont typeface="Arial"/>
              <a:buNone/>
            </a:pPr>
            <a:r>
              <a:rPr lang="ru" sz="1600">
                <a:solidFill>
                  <a:schemeClr val="dk2"/>
                </a:solidFill>
              </a:rPr>
              <a:t>The simplest version of functions in the query language (functions written in SQL).</a:t>
            </a:r>
            <a:endParaRPr sz="1600">
              <a:solidFill>
                <a:schemeClr val="dk2"/>
              </a:solidFill>
            </a:endParaRPr>
          </a:p>
          <a:p>
            <a:pPr indent="0" lvl="0" marL="0" rtl="0" algn="l">
              <a:lnSpc>
                <a:spcPct val="115000"/>
              </a:lnSpc>
              <a:spcBef>
                <a:spcPts val="1200"/>
              </a:spcBef>
              <a:spcAft>
                <a:spcPts val="0"/>
              </a:spcAft>
              <a:buSzPts val="2880"/>
              <a:buNone/>
            </a:pPr>
            <a:r>
              <a:rPr lang="ru" sz="1600">
                <a:solidFill>
                  <a:schemeClr val="dk2"/>
                </a:solidFill>
              </a:rPr>
              <a:t>Just look at a few examples:</a:t>
            </a:r>
            <a:endParaRPr sz="1600">
              <a:solidFill>
                <a:schemeClr val="dk2"/>
              </a:solidFill>
            </a:endParaRPr>
          </a:p>
          <a:p>
            <a:pPr indent="0" lvl="0" marL="0" rtl="0" algn="l">
              <a:lnSpc>
                <a:spcPct val="115000"/>
              </a:lnSpc>
              <a:spcBef>
                <a:spcPts val="1200"/>
              </a:spcBef>
              <a:spcAft>
                <a:spcPts val="0"/>
              </a:spcAft>
              <a:buSzPts val="2880"/>
              <a:buNone/>
            </a:pPr>
            <a:r>
              <a:rPr lang="ru" sz="1600">
                <a:solidFill>
                  <a:schemeClr val="dk2"/>
                </a:solidFill>
              </a:rPr>
              <a:t>CREATE FUNCTION add(integer, integer) </a:t>
            </a:r>
            <a:endParaRPr sz="1600">
              <a:solidFill>
                <a:schemeClr val="dk2"/>
              </a:solidFill>
            </a:endParaRPr>
          </a:p>
          <a:p>
            <a:pPr indent="0" lvl="0" marL="0" rtl="0" algn="l">
              <a:lnSpc>
                <a:spcPct val="115000"/>
              </a:lnSpc>
              <a:spcBef>
                <a:spcPts val="0"/>
              </a:spcBef>
              <a:spcAft>
                <a:spcPts val="0"/>
              </a:spcAft>
              <a:buSzPts val="2880"/>
              <a:buNone/>
            </a:pPr>
            <a:r>
              <a:rPr lang="ru" sz="1600">
                <a:solidFill>
                  <a:schemeClr val="dk2"/>
                </a:solidFill>
              </a:rPr>
              <a:t>RETURNS integer</a:t>
            </a:r>
            <a:endParaRPr sz="1600">
              <a:solidFill>
                <a:schemeClr val="dk2"/>
              </a:solidFill>
            </a:endParaRPr>
          </a:p>
          <a:p>
            <a:pPr indent="0" lvl="0" marL="0" rtl="0" algn="l">
              <a:lnSpc>
                <a:spcPct val="115000"/>
              </a:lnSpc>
              <a:spcBef>
                <a:spcPts val="0"/>
              </a:spcBef>
              <a:spcAft>
                <a:spcPts val="0"/>
              </a:spcAft>
              <a:buSzPts val="2880"/>
              <a:buNone/>
            </a:pPr>
            <a:r>
              <a:rPr lang="ru" sz="1600">
                <a:solidFill>
                  <a:schemeClr val="dk2"/>
                </a:solidFill>
              </a:rPr>
              <a:t>AS 'SELECT $1 + $2;'</a:t>
            </a:r>
            <a:endParaRPr sz="1600">
              <a:solidFill>
                <a:schemeClr val="dk2"/>
              </a:solidFill>
            </a:endParaRPr>
          </a:p>
          <a:p>
            <a:pPr indent="0" lvl="0" marL="0" rtl="0" algn="l">
              <a:lnSpc>
                <a:spcPct val="115000"/>
              </a:lnSpc>
              <a:spcBef>
                <a:spcPts val="0"/>
              </a:spcBef>
              <a:spcAft>
                <a:spcPts val="0"/>
              </a:spcAft>
              <a:buSzPts val="2880"/>
              <a:buNone/>
            </a:pPr>
            <a:r>
              <a:rPr lang="ru" sz="1600">
                <a:solidFill>
                  <a:schemeClr val="dk2"/>
                </a:solidFill>
              </a:rPr>
              <a:t>LANGUAGE SQL;</a:t>
            </a:r>
            <a:endParaRPr sz="1600">
              <a:solidFill>
                <a:schemeClr val="dk2"/>
              </a:solidFill>
            </a:endParaRPr>
          </a:p>
          <a:p>
            <a:pPr indent="0" lvl="0" marL="0" rtl="0" algn="l">
              <a:lnSpc>
                <a:spcPct val="115000"/>
              </a:lnSpc>
              <a:spcBef>
                <a:spcPts val="0"/>
              </a:spcBef>
              <a:spcAft>
                <a:spcPts val="0"/>
              </a:spcAft>
              <a:buSzPts val="2880"/>
              <a:buNone/>
            </a:pPr>
            <a:r>
              <a:rPr lang="ru" sz="1600">
                <a:solidFill>
                  <a:schemeClr val="dk2"/>
                </a:solidFill>
              </a:rPr>
              <a:t>---- Request</a:t>
            </a:r>
            <a:endParaRPr sz="1600">
              <a:solidFill>
                <a:schemeClr val="dk2"/>
              </a:solidFill>
            </a:endParaRPr>
          </a:p>
          <a:p>
            <a:pPr indent="0" lvl="0" marL="0" rtl="0" algn="l">
              <a:lnSpc>
                <a:spcPct val="115000"/>
              </a:lnSpc>
              <a:spcBef>
                <a:spcPts val="0"/>
              </a:spcBef>
              <a:spcAft>
                <a:spcPts val="0"/>
              </a:spcAft>
              <a:buSzPts val="2880"/>
              <a:buNone/>
            </a:pPr>
            <a:r>
              <a:rPr lang="ru" sz="1600">
                <a:solidFill>
                  <a:schemeClr val="dk2"/>
                </a:solidFill>
              </a:rPr>
              <a:t>SELECT add(1, 3);</a:t>
            </a:r>
            <a:endParaRPr sz="1600">
              <a:solidFill>
                <a:schemeClr val="dk2"/>
              </a:solidFill>
            </a:endParaRPr>
          </a:p>
          <a:p>
            <a:pPr indent="0" lvl="0" marL="0" rtl="0" algn="l">
              <a:lnSpc>
                <a:spcPct val="115000"/>
              </a:lnSpc>
              <a:spcBef>
                <a:spcPts val="0"/>
              </a:spcBef>
              <a:spcAft>
                <a:spcPts val="0"/>
              </a:spcAft>
              <a:buSzPts val="2880"/>
              <a:buNone/>
            </a:pPr>
            <a:r>
              <a:rPr lang="ru" sz="1600">
                <a:solidFill>
                  <a:schemeClr val="dk2"/>
                </a:solidFill>
              </a:rPr>
              <a:t>--- Answer</a:t>
            </a:r>
            <a:endParaRPr sz="1600">
              <a:solidFill>
                <a:schemeClr val="dk2"/>
              </a:solidFill>
            </a:endParaRPr>
          </a:p>
          <a:p>
            <a:pPr indent="0" lvl="0" marL="0" rtl="0" algn="l">
              <a:lnSpc>
                <a:spcPct val="115000"/>
              </a:lnSpc>
              <a:spcBef>
                <a:spcPts val="0"/>
              </a:spcBef>
              <a:spcAft>
                <a:spcPts val="0"/>
              </a:spcAft>
              <a:buSzPts val="2880"/>
              <a:buNone/>
            </a:pPr>
            <a:r>
              <a:rPr lang="ru" sz="1600">
                <a:solidFill>
                  <a:schemeClr val="dk2"/>
                </a:solidFill>
              </a:rPr>
              <a:t>| add |</a:t>
            </a:r>
            <a:endParaRPr sz="1600">
              <a:solidFill>
                <a:schemeClr val="dk2"/>
              </a:solidFill>
            </a:endParaRPr>
          </a:p>
          <a:p>
            <a:pPr indent="0" lvl="0" marL="0" rtl="0" algn="l">
              <a:lnSpc>
                <a:spcPct val="115000"/>
              </a:lnSpc>
              <a:spcBef>
                <a:spcPts val="0"/>
              </a:spcBef>
              <a:spcAft>
                <a:spcPts val="0"/>
              </a:spcAft>
              <a:buSzPts val="2880"/>
              <a:buNone/>
            </a:pPr>
            <a:r>
              <a:rPr lang="ru" sz="1600">
                <a:solidFill>
                  <a:schemeClr val="dk2"/>
                </a:solidFill>
              </a:rPr>
              <a:t>-------</a:t>
            </a:r>
            <a:endParaRPr sz="1600">
              <a:solidFill>
                <a:schemeClr val="dk2"/>
              </a:solidFill>
            </a:endParaRPr>
          </a:p>
          <a:p>
            <a:pPr indent="0" lvl="0" marL="0" rtl="0" algn="l">
              <a:lnSpc>
                <a:spcPct val="115000"/>
              </a:lnSpc>
              <a:spcBef>
                <a:spcPts val="0"/>
              </a:spcBef>
              <a:spcAft>
                <a:spcPts val="0"/>
              </a:spcAft>
              <a:buSzPts val="2880"/>
              <a:buNone/>
            </a:pPr>
            <a:r>
              <a:rPr lang="ru" sz="1600">
                <a:solidFill>
                  <a:schemeClr val="dk2"/>
                </a:solidFill>
              </a:rPr>
              <a:t>|  4  |</a:t>
            </a:r>
            <a:endParaRPr sz="1600"/>
          </a:p>
        </p:txBody>
      </p:sp>
      <p:sp>
        <p:nvSpPr>
          <p:cNvPr id="91" name="Google Shape;91;p18"/>
          <p:cNvSpPr txBox="1"/>
          <p:nvPr/>
        </p:nvSpPr>
        <p:spPr>
          <a:xfrm>
            <a:off x="4662950" y="1693450"/>
            <a:ext cx="3196500" cy="3386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b="0" i="0" lang="ru" sz="1600" u="none" cap="none" strike="noStrike">
                <a:solidFill>
                  <a:schemeClr val="dk2"/>
                </a:solidFill>
                <a:latin typeface="Arial"/>
                <a:ea typeface="Arial"/>
                <a:cs typeface="Arial"/>
                <a:sym typeface="Arial"/>
              </a:rPr>
              <a:t>CREATE FUNCTION dup(in int, out f1 int, out f2 text)</a:t>
            </a:r>
            <a:endParaRPr b="0" i="0" sz="1600" u="none" cap="none" strike="noStrike">
              <a:solidFill>
                <a:schemeClr val="dk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ru" sz="1600" u="none" cap="none" strike="noStrike">
                <a:solidFill>
                  <a:schemeClr val="dk2"/>
                </a:solidFill>
                <a:latin typeface="Arial"/>
                <a:ea typeface="Arial"/>
                <a:cs typeface="Arial"/>
                <a:sym typeface="Arial"/>
              </a:rPr>
              <a:t>AS $$ SELECT $1, CAST($1 AS text) || ' is text' $$</a:t>
            </a:r>
            <a:endParaRPr b="0" i="0" sz="1600" u="none" cap="none" strike="noStrike">
              <a:solidFill>
                <a:schemeClr val="dk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ru" sz="1600" u="none" cap="none" strike="noStrike">
                <a:solidFill>
                  <a:schemeClr val="dk2"/>
                </a:solidFill>
                <a:latin typeface="Arial"/>
                <a:ea typeface="Arial"/>
                <a:cs typeface="Arial"/>
                <a:sym typeface="Arial"/>
              </a:rPr>
              <a:t>LANGUAGE SQL;</a:t>
            </a:r>
            <a:endParaRPr b="0" i="0" sz="1600" u="none" cap="none" strike="noStrike">
              <a:solidFill>
                <a:schemeClr val="dk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0" i="0" sz="1600" u="none" cap="none" strike="noStrike">
              <a:solidFill>
                <a:schemeClr val="dk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ru" sz="1600" u="none" cap="none" strike="noStrike">
                <a:solidFill>
                  <a:schemeClr val="dk2"/>
                </a:solidFill>
                <a:latin typeface="Arial"/>
                <a:ea typeface="Arial"/>
                <a:cs typeface="Arial"/>
                <a:sym typeface="Arial"/>
              </a:rPr>
              <a:t>---- </a:t>
            </a:r>
            <a:r>
              <a:rPr lang="ru" sz="1600">
                <a:solidFill>
                  <a:schemeClr val="dk2"/>
                </a:solidFill>
              </a:rPr>
              <a:t>Request</a:t>
            </a:r>
            <a:endParaRPr b="0" i="0" sz="1600" u="none" cap="none" strike="noStrike">
              <a:solidFill>
                <a:schemeClr val="dk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ru" sz="1600" u="none" cap="none" strike="noStrike">
                <a:solidFill>
                  <a:schemeClr val="dk2"/>
                </a:solidFill>
                <a:latin typeface="Arial"/>
                <a:ea typeface="Arial"/>
                <a:cs typeface="Arial"/>
                <a:sym typeface="Arial"/>
              </a:rPr>
              <a:t>SELECT * FROM dup(42);</a:t>
            </a:r>
            <a:endParaRPr b="0" i="0" sz="1600" u="none" cap="none" strike="noStrike">
              <a:solidFill>
                <a:schemeClr val="dk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0" i="0" sz="1600" u="none" cap="none" strike="noStrike">
              <a:solidFill>
                <a:schemeClr val="dk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ru" sz="1600" u="none" cap="none" strike="noStrike">
                <a:solidFill>
                  <a:schemeClr val="dk2"/>
                </a:solidFill>
                <a:latin typeface="Arial"/>
                <a:ea typeface="Arial"/>
                <a:cs typeface="Arial"/>
                <a:sym typeface="Arial"/>
              </a:rPr>
              <a:t>--- </a:t>
            </a:r>
            <a:r>
              <a:rPr lang="ru" sz="1600">
                <a:solidFill>
                  <a:schemeClr val="dk2"/>
                </a:solidFill>
              </a:rPr>
              <a:t>Answer</a:t>
            </a:r>
            <a:endParaRPr b="0" i="0" sz="1600" u="none" cap="none" strike="noStrike">
              <a:solidFill>
                <a:schemeClr val="dk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ru" sz="1600" u="none" cap="none" strike="noStrike">
                <a:solidFill>
                  <a:schemeClr val="dk2"/>
                </a:solidFill>
                <a:latin typeface="Arial"/>
                <a:ea typeface="Arial"/>
                <a:cs typeface="Arial"/>
                <a:sym typeface="Arial"/>
              </a:rPr>
              <a:t>| f1   | f2         |</a:t>
            </a:r>
            <a:endParaRPr b="0" i="0" sz="1600" u="none" cap="none" strike="noStrike">
              <a:solidFill>
                <a:schemeClr val="dk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ru" sz="1600" u="none" cap="none" strike="noStrike">
                <a:solidFill>
                  <a:schemeClr val="dk2"/>
                </a:solidFill>
                <a:latin typeface="Arial"/>
                <a:ea typeface="Arial"/>
                <a:cs typeface="Arial"/>
                <a:sym typeface="Arial"/>
              </a:rPr>
              <a:t>---------------------</a:t>
            </a:r>
            <a:endParaRPr b="0" i="0" sz="1600" u="none" cap="none" strike="noStrike">
              <a:solidFill>
                <a:schemeClr val="dk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ru" sz="1600" u="none" cap="none" strike="noStrike">
                <a:solidFill>
                  <a:schemeClr val="dk2"/>
                </a:solidFill>
                <a:latin typeface="Arial"/>
                <a:ea typeface="Arial"/>
                <a:cs typeface="Arial"/>
                <a:sym typeface="Arial"/>
              </a:rPr>
              <a:t>|   42 | 42 is text |</a:t>
            </a:r>
            <a:endParaRPr b="0" i="0" sz="1600" u="none" cap="none" strike="noStrike">
              <a:solidFill>
                <a:schemeClr val="lt2"/>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type="title"/>
          </p:nvPr>
        </p:nvSpPr>
        <p:spPr>
          <a:xfrm>
            <a:off x="311700" y="445025"/>
            <a:ext cx="8520600" cy="623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ru"/>
              <a:t>Functions in PL/pgSQL</a:t>
            </a:r>
            <a:endParaRPr/>
          </a:p>
        </p:txBody>
      </p:sp>
      <p:sp>
        <p:nvSpPr>
          <p:cNvPr id="97" name="Google Shape;97;p1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15000"/>
              </a:lnSpc>
              <a:spcBef>
                <a:spcPts val="0"/>
              </a:spcBef>
              <a:spcAft>
                <a:spcPts val="0"/>
              </a:spcAft>
              <a:buSzPts val="1800"/>
              <a:buNone/>
            </a:pPr>
            <a:r>
              <a:rPr lang="ru">
                <a:solidFill>
                  <a:schemeClr val="dk2"/>
                </a:solidFill>
              </a:rPr>
              <a:t>PL/pgSQL is a block-structured language. The text of the function body must be a block. Block Structure:</a:t>
            </a:r>
            <a:endParaRPr>
              <a:solidFill>
                <a:schemeClr val="dk2"/>
              </a:solidFill>
            </a:endParaRPr>
          </a:p>
          <a:p>
            <a:pPr indent="0" lvl="0" marL="0" rtl="0" algn="l">
              <a:lnSpc>
                <a:spcPct val="115000"/>
              </a:lnSpc>
              <a:spcBef>
                <a:spcPts val="1200"/>
              </a:spcBef>
              <a:spcAft>
                <a:spcPts val="0"/>
              </a:spcAft>
              <a:buClr>
                <a:schemeClr val="dk2"/>
              </a:buClr>
              <a:buSzPts val="1100"/>
              <a:buFont typeface="Arial"/>
              <a:buNone/>
            </a:pPr>
            <a:r>
              <a:rPr lang="ru">
                <a:solidFill>
                  <a:schemeClr val="dk2"/>
                </a:solidFill>
              </a:rPr>
              <a:t>[ &lt;&lt;label&gt;&gt; ]</a:t>
            </a:r>
            <a:endParaRPr>
              <a:solidFill>
                <a:schemeClr val="dk2"/>
              </a:solidFill>
            </a:endParaRPr>
          </a:p>
          <a:p>
            <a:pPr indent="0" lvl="0" marL="0" rtl="0" algn="l">
              <a:lnSpc>
                <a:spcPct val="115000"/>
              </a:lnSpc>
              <a:spcBef>
                <a:spcPts val="1200"/>
              </a:spcBef>
              <a:spcAft>
                <a:spcPts val="0"/>
              </a:spcAft>
              <a:buClr>
                <a:schemeClr val="dk2"/>
              </a:buClr>
              <a:buSzPts val="1100"/>
              <a:buFont typeface="Arial"/>
              <a:buNone/>
            </a:pPr>
            <a:r>
              <a:rPr lang="ru">
                <a:solidFill>
                  <a:schemeClr val="dk2"/>
                </a:solidFill>
              </a:rPr>
              <a:t>[ DECLARE</a:t>
            </a:r>
            <a:endParaRPr>
              <a:solidFill>
                <a:schemeClr val="dk2"/>
              </a:solidFill>
            </a:endParaRPr>
          </a:p>
          <a:p>
            <a:pPr indent="0" lvl="0" marL="0" rtl="0" algn="l">
              <a:lnSpc>
                <a:spcPct val="115000"/>
              </a:lnSpc>
              <a:spcBef>
                <a:spcPts val="1200"/>
              </a:spcBef>
              <a:spcAft>
                <a:spcPts val="0"/>
              </a:spcAft>
              <a:buClr>
                <a:schemeClr val="dk2"/>
              </a:buClr>
              <a:buSzPts val="1100"/>
              <a:buFont typeface="Arial"/>
              <a:buNone/>
            </a:pPr>
            <a:r>
              <a:rPr lang="ru">
                <a:solidFill>
                  <a:schemeClr val="dk2"/>
                </a:solidFill>
              </a:rPr>
              <a:t>initialization ]</a:t>
            </a:r>
            <a:endParaRPr>
              <a:solidFill>
                <a:schemeClr val="dk2"/>
              </a:solidFill>
            </a:endParaRPr>
          </a:p>
          <a:p>
            <a:pPr indent="0" lvl="0" marL="0" rtl="0" algn="l">
              <a:lnSpc>
                <a:spcPct val="115000"/>
              </a:lnSpc>
              <a:spcBef>
                <a:spcPts val="1200"/>
              </a:spcBef>
              <a:spcAft>
                <a:spcPts val="0"/>
              </a:spcAft>
              <a:buClr>
                <a:schemeClr val="dk2"/>
              </a:buClr>
              <a:buSzPts val="1100"/>
              <a:buFont typeface="Arial"/>
              <a:buNone/>
            </a:pPr>
            <a:r>
              <a:rPr lang="ru">
                <a:solidFill>
                  <a:schemeClr val="dk2"/>
                </a:solidFill>
              </a:rPr>
              <a:t>BEGIN</a:t>
            </a:r>
            <a:endParaRPr>
              <a:solidFill>
                <a:schemeClr val="dk2"/>
              </a:solidFill>
            </a:endParaRPr>
          </a:p>
          <a:p>
            <a:pPr indent="0" lvl="0" marL="0" rtl="0" algn="l">
              <a:lnSpc>
                <a:spcPct val="115000"/>
              </a:lnSpc>
              <a:spcBef>
                <a:spcPts val="1200"/>
              </a:spcBef>
              <a:spcAft>
                <a:spcPts val="0"/>
              </a:spcAft>
              <a:buClr>
                <a:schemeClr val="dk2"/>
              </a:buClr>
              <a:buSzPts val="1100"/>
              <a:buFont typeface="Arial"/>
              <a:buNone/>
            </a:pPr>
            <a:r>
              <a:rPr lang="ru">
                <a:solidFill>
                  <a:schemeClr val="dk2"/>
                </a:solidFill>
              </a:rPr>
              <a:t>operators</a:t>
            </a:r>
            <a:endParaRPr>
              <a:solidFill>
                <a:schemeClr val="dk2"/>
              </a:solidFill>
            </a:endParaRPr>
          </a:p>
          <a:p>
            <a:pPr indent="0" lvl="0" marL="0" rtl="0" algn="l">
              <a:lnSpc>
                <a:spcPct val="115000"/>
              </a:lnSpc>
              <a:spcBef>
                <a:spcPts val="1200"/>
              </a:spcBef>
              <a:spcAft>
                <a:spcPts val="1200"/>
              </a:spcAft>
              <a:buSzPts val="1800"/>
              <a:buNone/>
            </a:pPr>
            <a:r>
              <a:rPr lang="ru">
                <a:solidFill>
                  <a:schemeClr val="dk2"/>
                </a:solidFill>
              </a:rPr>
              <a:t>END [ label ];</a:t>
            </a:r>
            <a:endParaRPr>
              <a:solidFill>
                <a:schemeClr val="dk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0"/>
          <p:cNvSpPr txBox="1"/>
          <p:nvPr>
            <p:ph type="title"/>
          </p:nvPr>
        </p:nvSpPr>
        <p:spPr>
          <a:xfrm>
            <a:off x="311700" y="445025"/>
            <a:ext cx="8520600" cy="623400"/>
          </a:xfrm>
          <a:prstGeom prst="rect">
            <a:avLst/>
          </a:prstGeom>
          <a:noFill/>
          <a:ln>
            <a:noFill/>
          </a:ln>
        </p:spPr>
        <p:txBody>
          <a:bodyPr anchorCtr="0" anchor="t" bIns="91425" lIns="91425" spcFirstLastPara="1" rIns="91425" wrap="square" tIns="91425">
            <a:normAutofit fontScale="90000"/>
          </a:bodyPr>
          <a:lstStyle/>
          <a:p>
            <a:pPr indent="0" lvl="0" marL="0" rtl="0" algn="l">
              <a:spcBef>
                <a:spcPts val="0"/>
              </a:spcBef>
              <a:spcAft>
                <a:spcPts val="0"/>
              </a:spcAft>
              <a:buClr>
                <a:schemeClr val="dk2"/>
              </a:buClr>
              <a:buSzPct val="111111"/>
              <a:buFont typeface="Arial"/>
              <a:buNone/>
            </a:pPr>
            <a:r>
              <a:rPr lang="ru"/>
              <a:t>Functions in PL/pgSQL</a:t>
            </a:r>
            <a:endParaRPr/>
          </a:p>
        </p:txBody>
      </p:sp>
      <p:sp>
        <p:nvSpPr>
          <p:cNvPr id="103" name="Google Shape;103;p2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95000"/>
              </a:lnSpc>
              <a:spcBef>
                <a:spcPts val="0"/>
              </a:spcBef>
              <a:spcAft>
                <a:spcPts val="0"/>
              </a:spcAft>
              <a:buNone/>
            </a:pPr>
            <a:r>
              <a:rPr lang="ru" sz="1660">
                <a:solidFill>
                  <a:schemeClr val="dk2"/>
                </a:solidFill>
              </a:rPr>
              <a:t>Each declaration and each statement in the block must end with a ";" (semicolon). A block nested in another block must have a semicolon after the END, as shown above. However, the final END terminating the function body does no require a semicolon.</a:t>
            </a:r>
            <a:endParaRPr sz="1660">
              <a:solidFill>
                <a:schemeClr val="dk2"/>
              </a:solidFill>
            </a:endParaRPr>
          </a:p>
          <a:p>
            <a:pPr indent="0" lvl="0" marL="0" rtl="0" algn="l">
              <a:lnSpc>
                <a:spcPct val="95000"/>
              </a:lnSpc>
              <a:spcBef>
                <a:spcPts val="1200"/>
              </a:spcBef>
              <a:spcAft>
                <a:spcPts val="0"/>
              </a:spcAft>
              <a:buSzPts val="1800"/>
              <a:buNone/>
            </a:pPr>
            <a:r>
              <a:rPr lang="ru" sz="1660">
                <a:solidFill>
                  <a:schemeClr val="dk2"/>
                </a:solidFill>
              </a:rPr>
              <a:t>The label is required only when it is necessary to identify a block in the EXIT statement, or to supplement the names of variables declared in this block. If the label is specified after the END, then it must match the label at the beginning of the block.</a:t>
            </a:r>
            <a:endParaRPr sz="1660">
              <a:solidFill>
                <a:schemeClr val="dk2"/>
              </a:solidFill>
            </a:endParaRPr>
          </a:p>
          <a:p>
            <a:pPr indent="0" lvl="0" marL="0" rtl="0" algn="l">
              <a:lnSpc>
                <a:spcPct val="95000"/>
              </a:lnSpc>
              <a:spcBef>
                <a:spcPts val="1200"/>
              </a:spcBef>
              <a:spcAft>
                <a:spcPts val="0"/>
              </a:spcAft>
              <a:buSzPts val="1800"/>
              <a:buNone/>
            </a:pPr>
            <a:r>
              <a:rPr lang="ru" sz="1660">
                <a:solidFill>
                  <a:schemeClr val="dk2"/>
                </a:solidFill>
              </a:rPr>
              <a:t>Keywords are case insensitive. As in normal SQL commands, identifiers are implicitly converted to lowercase unless they are enclosed in double quotes.</a:t>
            </a:r>
            <a:endParaRPr sz="1660">
              <a:solidFill>
                <a:schemeClr val="dk2"/>
              </a:solidFill>
            </a:endParaRPr>
          </a:p>
          <a:p>
            <a:pPr indent="0" lvl="0" marL="0" rtl="0" algn="l">
              <a:lnSpc>
                <a:spcPct val="95000"/>
              </a:lnSpc>
              <a:spcBef>
                <a:spcPts val="1200"/>
              </a:spcBef>
              <a:spcAft>
                <a:spcPts val="0"/>
              </a:spcAft>
              <a:buSzPts val="1800"/>
              <a:buNone/>
            </a:pPr>
            <a:r>
              <a:rPr lang="ru" sz="1660">
                <a:solidFill>
                  <a:schemeClr val="dk2"/>
                </a:solidFill>
              </a:rPr>
              <a:t>Comments in PL/pgSQL code work the same way as in regular SQL. Double dash -- starts a comment that ends at the end of the line. A block comment starts with /* and ends with */. Block comments can be nested.</a:t>
            </a:r>
            <a:endParaRPr sz="1660">
              <a:solidFill>
                <a:schemeClr val="dk2"/>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1"/>
          <p:cNvSpPr txBox="1"/>
          <p:nvPr>
            <p:ph type="title"/>
          </p:nvPr>
        </p:nvSpPr>
        <p:spPr>
          <a:xfrm>
            <a:off x="311700" y="445025"/>
            <a:ext cx="8520600" cy="623400"/>
          </a:xfrm>
          <a:prstGeom prst="rect">
            <a:avLst/>
          </a:prstGeom>
          <a:noFill/>
          <a:ln>
            <a:noFill/>
          </a:ln>
        </p:spPr>
        <p:txBody>
          <a:bodyPr anchorCtr="0" anchor="t" bIns="91425" lIns="91425" spcFirstLastPara="1" rIns="91425" wrap="square" tIns="91425">
            <a:normAutofit fontScale="90000"/>
          </a:bodyPr>
          <a:lstStyle/>
          <a:p>
            <a:pPr indent="0" lvl="0" marL="0" rtl="0" algn="l">
              <a:spcBef>
                <a:spcPts val="0"/>
              </a:spcBef>
              <a:spcAft>
                <a:spcPts val="0"/>
              </a:spcAft>
              <a:buClr>
                <a:schemeClr val="dk2"/>
              </a:buClr>
              <a:buSzPct val="111111"/>
              <a:buFont typeface="Arial"/>
              <a:buNone/>
            </a:pPr>
            <a:r>
              <a:rPr lang="ru"/>
              <a:t>Functions in PL/pgSQL</a:t>
            </a:r>
            <a:endParaRPr/>
          </a:p>
        </p:txBody>
      </p:sp>
      <p:sp>
        <p:nvSpPr>
          <p:cNvPr id="109" name="Google Shape;109;p2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Clr>
                <a:schemeClr val="dk2"/>
              </a:buClr>
              <a:buSzPts val="1100"/>
              <a:buFont typeface="Arial"/>
              <a:buNone/>
            </a:pPr>
            <a:r>
              <a:rPr lang="ru">
                <a:solidFill>
                  <a:schemeClr val="dk2"/>
                </a:solidFill>
              </a:rPr>
              <a:t>Any statement in the executed section of the block can be a nested block. Nested blocks are used to logically group multiple operators or localize the scope of variables for a group of operators. During the execution of a nested block, variables declared in it hide variables of external blocks with the same names. To access external variables, you need to add a block label to their names.</a:t>
            </a:r>
            <a:endParaRPr>
              <a:solidFill>
                <a:schemeClr val="dk2"/>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lum">
  <a:themeElements>
    <a:clrScheme name="Plum">
      <a:dk1>
        <a:srgbClr val="611BB8"/>
      </a:dk1>
      <a:lt1>
        <a:srgbClr val="FFFFFF"/>
      </a:lt1>
      <a:dk2>
        <a:srgbClr val="000000"/>
      </a:dk2>
      <a:lt2>
        <a:srgbClr val="7F7F7F"/>
      </a:lt2>
      <a:accent1>
        <a:srgbClr val="333333"/>
      </a:accent1>
      <a:accent2>
        <a:srgbClr val="5E2B97"/>
      </a:accent2>
      <a:accent3>
        <a:srgbClr val="7E57C2"/>
      </a:accent3>
      <a:accent4>
        <a:srgbClr val="C77025"/>
      </a:accent4>
      <a:accent5>
        <a:srgbClr val="009688"/>
      </a:accent5>
      <a:accent6>
        <a:srgbClr val="FFD600"/>
      </a:accent6>
      <a:hlink>
        <a:srgbClr val="009688"/>
      </a:hlink>
      <a:folHlink>
        <a:srgbClr val="00968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