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ic+Z+B3yIzri59bQ06Y4oy/yvN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F025C-BB64-449A-8A2C-BB17BCDEB69C}">
  <a:tblStyle styleId="{EC8F025C-BB64-449A-8A2C-BB17BCDEB69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obotoSlab-bold.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a4022109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ba40221097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4022109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ba40221097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4022109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ba40221097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4022109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ba40221097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a4022109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ba40221097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a4022109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ba40221097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a4022109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ba40221097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a402210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ba40221097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a4022109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ba40221097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a4022109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ba40221097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a402210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ba4022109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a4022109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ba4022109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a4022109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ba40221097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c814e1b2d_1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bc814e1b2d_1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bc814e1b2d_1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bc814e1b2d_1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bc814e1b2d_1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bc814e1b2d_1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bc814e1b2d_1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bc814e1b2d_1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bc814e1b2d_1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bc814e1b2d_1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bc814e1b2d_1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bc814e1b2d_1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bc814e1b2d_1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bc814e1b2d_1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bc814e1b2d_1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bc814e1b2d_1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bc814e1b2d_1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bc814e1b2d_1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bc814e1b2d_1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bc814e1b2d_1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bc814e1b2d_1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bc814e1b2d_1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bc814e1b2d_1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bc814e1b2d_1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bc814e1b2d_1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bc814e1b2d_1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bc814e1b2d_1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bc814e1b2d_1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bc814e1b2d_1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bc814e1b2d_1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bc814e1b2d_1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bc814e1b2d_1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bc814e1b2d_1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bc814e1b2d_1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bc814e1b2d_1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bc814e1b2d_1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bc814e1b2d_1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bc814e1b2d_1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bc814e1b2d_1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bc814e1b2d_1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bc814e1b2d_1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bc814e1b2d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ru"/>
              <a:t>Seminar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616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In</a:t>
            </a:r>
            <a:endParaRPr/>
          </a:p>
        </p:txBody>
      </p:sp>
      <p:sp>
        <p:nvSpPr>
          <p:cNvPr id="119" name="Google Shape;119;p21"/>
          <p:cNvSpPr txBox="1"/>
          <p:nvPr>
            <p:ph idx="1" type="body"/>
          </p:nvPr>
        </p:nvSpPr>
        <p:spPr>
          <a:xfrm>
            <a:off x="311700" y="785025"/>
            <a:ext cx="3135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IN - The IN predicate for subqueries works the same as for normal queries (checking if a value is in the list):c</a:t>
            </a:r>
            <a:endParaRPr/>
          </a:p>
        </p:txBody>
      </p:sp>
      <p:pic>
        <p:nvPicPr>
          <p:cNvPr id="120" name="Google Shape;120;p21"/>
          <p:cNvPicPr preferRelativeResize="0"/>
          <p:nvPr/>
        </p:nvPicPr>
        <p:blipFill rotWithShape="1">
          <a:blip r:embed="rId3">
            <a:alphaModFix/>
          </a:blip>
          <a:srcRect b="-3180" l="-8879" r="55930" t="3180"/>
          <a:stretch/>
        </p:blipFill>
        <p:spPr>
          <a:xfrm>
            <a:off x="4251250" y="373850"/>
            <a:ext cx="3954701" cy="43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61650"/>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ALL</a:t>
            </a:r>
            <a:endParaRPr/>
          </a:p>
        </p:txBody>
      </p:sp>
      <p:sp>
        <p:nvSpPr>
          <p:cNvPr id="126" name="Google Shape;126;p22"/>
          <p:cNvSpPr txBox="1"/>
          <p:nvPr>
            <p:ph idx="1" type="body"/>
          </p:nvPr>
        </p:nvSpPr>
        <p:spPr>
          <a:xfrm>
            <a:off x="311700" y="785050"/>
            <a:ext cx="4106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ALL - TRUE if the result of the subquery is empty or the value of the predicate is TRUE for each row of the subquery; if at least something is FALSE, then it will return FALSE, in all other cases it will return UNKNOWN:</a:t>
            </a:r>
            <a:endParaRPr/>
          </a:p>
        </p:txBody>
      </p:sp>
      <p:pic>
        <p:nvPicPr>
          <p:cNvPr id="127" name="Google Shape;127;p22"/>
          <p:cNvPicPr preferRelativeResize="0"/>
          <p:nvPr/>
        </p:nvPicPr>
        <p:blipFill rotWithShape="1">
          <a:blip r:embed="rId3">
            <a:alphaModFix/>
          </a:blip>
          <a:srcRect b="0" l="0" r="0" t="0"/>
          <a:stretch/>
        </p:blipFill>
        <p:spPr>
          <a:xfrm>
            <a:off x="5106725" y="945163"/>
            <a:ext cx="3725574" cy="325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311700" y="684900"/>
            <a:ext cx="4701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ANY - FALSE if the result of the subquery is empty or the condition value is FALSE for each row of the subquery; if at least something is TRUE, then it will return TRUE, otherwise it will return UNKNOWN:</a:t>
            </a:r>
            <a:endParaRPr/>
          </a:p>
        </p:txBody>
      </p:sp>
      <p:pic>
        <p:nvPicPr>
          <p:cNvPr id="133" name="Google Shape;133;p23"/>
          <p:cNvPicPr preferRelativeResize="0"/>
          <p:nvPr/>
        </p:nvPicPr>
        <p:blipFill rotWithShape="1">
          <a:blip r:embed="rId3">
            <a:alphaModFix/>
          </a:blip>
          <a:srcRect b="0" l="0" r="0" t="0"/>
          <a:stretch/>
        </p:blipFill>
        <p:spPr>
          <a:xfrm>
            <a:off x="5365229" y="912388"/>
            <a:ext cx="3467075" cy="3318725"/>
          </a:xfrm>
          <a:prstGeom prst="rect">
            <a:avLst/>
          </a:prstGeom>
          <a:noFill/>
          <a:ln>
            <a:noFill/>
          </a:ln>
        </p:spPr>
      </p:pic>
      <p:sp>
        <p:nvSpPr>
          <p:cNvPr id="134" name="Google Shape;134;p23"/>
          <p:cNvSpPr txBox="1"/>
          <p:nvPr>
            <p:ph type="title"/>
          </p:nvPr>
        </p:nvSpPr>
        <p:spPr>
          <a:xfrm>
            <a:off x="311700" y="161650"/>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ANY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2"/>
              </a:buClr>
              <a:buSzPts val="1100"/>
              <a:buFont typeface="Arial"/>
              <a:buNone/>
            </a:pPr>
            <a:r>
              <a:rPr lang="ru"/>
              <a:t>CREATE TABLE AS</a:t>
            </a:r>
            <a:endParaRPr/>
          </a:p>
        </p:txBody>
      </p:sp>
      <p:sp>
        <p:nvSpPr>
          <p:cNvPr id="140" name="Google Shape;140;p24"/>
          <p:cNvSpPr txBox="1"/>
          <p:nvPr>
            <p:ph idx="1" type="body"/>
          </p:nvPr>
        </p:nvSpPr>
        <p:spPr>
          <a:xfrm>
            <a:off x="387900" y="1428599"/>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CREATE TABLE AS - creates a table and fills it with the data obtained as a result of the SELECT execution. The columns of this table are given names and data types according to the columns of the SELECT result (although the column names can be overridden by explicitly adding a list of new column names).</a:t>
            </a:r>
            <a:endParaRPr/>
          </a:p>
        </p:txBody>
      </p:sp>
      <p:pic>
        <p:nvPicPr>
          <p:cNvPr id="141" name="Google Shape;141;p24"/>
          <p:cNvPicPr preferRelativeResize="0"/>
          <p:nvPr/>
        </p:nvPicPr>
        <p:blipFill rotWithShape="1">
          <a:blip r:embed="rId3">
            <a:alphaModFix/>
          </a:blip>
          <a:srcRect b="0" l="0" r="0" t="0"/>
          <a:stretch/>
        </p:blipFill>
        <p:spPr>
          <a:xfrm>
            <a:off x="2464325" y="2906123"/>
            <a:ext cx="4324525" cy="195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Referential integrity</a:t>
            </a:r>
            <a:endParaRPr/>
          </a:p>
        </p:txBody>
      </p:sp>
      <p:sp>
        <p:nvSpPr>
          <p:cNvPr id="147" name="Google Shape;147;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SzPct val="100000"/>
              <a:buNone/>
            </a:pPr>
            <a:r>
              <a:rPr b="1" lang="ru"/>
              <a:t>Referential integrity</a:t>
            </a:r>
            <a:r>
              <a:rPr lang="ru"/>
              <a:t> is a necessary quality of a relational database where all values of all foreign keys are valid. A database has the property of referential integrity when the condition of referential integrity is met for any pair of relations linked by a foreign key in it.</a:t>
            </a:r>
            <a:endParaRPr/>
          </a:p>
          <a:p>
            <a:pPr indent="0" lvl="0" marL="0" rtl="0" algn="l">
              <a:lnSpc>
                <a:spcPct val="115000"/>
              </a:lnSpc>
              <a:spcBef>
                <a:spcPts val="1200"/>
              </a:spcBef>
              <a:spcAft>
                <a:spcPts val="0"/>
              </a:spcAft>
              <a:buSzPct val="61110"/>
              <a:buNone/>
            </a:pPr>
            <a:r>
              <a:rPr lang="ru"/>
              <a:t>In real databases, referential integrity is not always maintained. Violations of referential integrity may occur due to</a:t>
            </a:r>
            <a:endParaRPr/>
          </a:p>
          <a:p>
            <a:pPr indent="-308609" lvl="0" marL="457200" rtl="0" algn="l">
              <a:lnSpc>
                <a:spcPct val="115000"/>
              </a:lnSpc>
              <a:spcBef>
                <a:spcPts val="1200"/>
              </a:spcBef>
              <a:spcAft>
                <a:spcPts val="0"/>
              </a:spcAft>
              <a:buSzPct val="100000"/>
              <a:buChar char="●"/>
            </a:pPr>
            <a:r>
              <a:rPr lang="ru"/>
              <a:t>a developer skipping the link creation step.</a:t>
            </a:r>
            <a:endParaRPr/>
          </a:p>
          <a:p>
            <a:pPr indent="-308609" lvl="0" marL="457200" rtl="0" algn="l">
              <a:lnSpc>
                <a:spcPct val="115000"/>
              </a:lnSpc>
              <a:spcBef>
                <a:spcPts val="0"/>
              </a:spcBef>
              <a:spcAft>
                <a:spcPts val="0"/>
              </a:spcAft>
              <a:buSzPct val="100000"/>
              <a:buChar char="●"/>
            </a:pPr>
            <a:r>
              <a:rPr lang="ru"/>
              <a:t>incorrect operation of the application software:</a:t>
            </a:r>
            <a:endParaRPr/>
          </a:p>
          <a:p>
            <a:pPr indent="-290829" lvl="1" marL="914400" rtl="0" algn="l">
              <a:lnSpc>
                <a:spcPct val="115000"/>
              </a:lnSpc>
              <a:spcBef>
                <a:spcPts val="0"/>
              </a:spcBef>
              <a:spcAft>
                <a:spcPts val="0"/>
              </a:spcAft>
              <a:buSzPct val="100000"/>
              <a:buChar char="○"/>
            </a:pPr>
            <a:r>
              <a:rPr lang="ru"/>
              <a:t>Incomplete recording of objects (object data is placed in several tables, and one of them is not updated).</a:t>
            </a:r>
            <a:endParaRPr/>
          </a:p>
          <a:p>
            <a:pPr indent="-290829" lvl="1" marL="914400" rtl="0" algn="l">
              <a:lnSpc>
                <a:spcPct val="115000"/>
              </a:lnSpc>
              <a:spcBef>
                <a:spcPts val="0"/>
              </a:spcBef>
              <a:spcAft>
                <a:spcPts val="0"/>
              </a:spcAft>
              <a:buSzPct val="100000"/>
              <a:buChar char="○"/>
            </a:pPr>
            <a:r>
              <a:rPr lang="ru"/>
              <a:t>Incorrect edit of the link (the value of the foreign key is changed to one that does not match any record in the linked table)</a:t>
            </a:r>
            <a:endParaRPr/>
          </a:p>
          <a:p>
            <a:pPr indent="-290829" lvl="1" marL="914400" rtl="0" algn="l">
              <a:lnSpc>
                <a:spcPct val="115000"/>
              </a:lnSpc>
              <a:spcBef>
                <a:spcPts val="0"/>
              </a:spcBef>
              <a:spcAft>
                <a:spcPts val="0"/>
              </a:spcAft>
              <a:buSzPct val="100000"/>
              <a:buChar char="○"/>
            </a:pPr>
            <a:r>
              <a:rPr lang="ru"/>
              <a:t>Editing the primary key without cascading updates (the primary key is edited in the referenced table, but the foreign keys in the tables associated with it remain unchanged)</a:t>
            </a:r>
            <a:endParaRPr/>
          </a:p>
          <a:p>
            <a:pPr indent="-290829" lvl="1" marL="914400" rtl="0" algn="l">
              <a:lnSpc>
                <a:spcPct val="115000"/>
              </a:lnSpc>
              <a:spcBef>
                <a:spcPts val="0"/>
              </a:spcBef>
              <a:spcAft>
                <a:spcPts val="0"/>
              </a:spcAft>
              <a:buSzPct val="100000"/>
              <a:buChar char="○"/>
            </a:pPr>
            <a:r>
              <a:rPr lang="ru"/>
              <a:t>Deleting a record without cascading updates (a record that is referenced by foreign keys of other tables is deleted from the table, while the foreign keys in the related records do not change. As a result, all records of other tables referring to it become incorrect)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a40221097_0_14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Referential integrity</a:t>
            </a:r>
            <a:endParaRPr/>
          </a:p>
        </p:txBody>
      </p:sp>
      <p:sp>
        <p:nvSpPr>
          <p:cNvPr id="153" name="Google Shape;153;g2ba40221097_0_14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System software and hardware failures:</a:t>
            </a:r>
            <a:endParaRPr/>
          </a:p>
          <a:p>
            <a:pPr indent="-317500" lvl="1" marL="914400" rtl="0" algn="l">
              <a:lnSpc>
                <a:spcPct val="115000"/>
              </a:lnSpc>
              <a:spcBef>
                <a:spcPts val="0"/>
              </a:spcBef>
              <a:spcAft>
                <a:spcPts val="0"/>
              </a:spcAft>
              <a:buSzPts val="1400"/>
              <a:buChar char="○"/>
            </a:pPr>
            <a:r>
              <a:rPr lang="ru"/>
              <a:t>If it is necessary to add data about an object to several pages, then during the transaction the referential integrity will be violated — information has already been entered into some tables, but not in others. So, if the operation is interrupted before completion for some technical reasons, then some of the added records will remain with incorrect links.</a:t>
            </a:r>
            <a:endParaRPr/>
          </a:p>
          <a:p>
            <a:pPr indent="-342900" lvl="0" marL="457200" rtl="0" algn="l">
              <a:lnSpc>
                <a:spcPct val="115000"/>
              </a:lnSpc>
              <a:spcBef>
                <a:spcPts val="0"/>
              </a:spcBef>
              <a:spcAft>
                <a:spcPts val="0"/>
              </a:spcAft>
              <a:buSzPts val="1800"/>
              <a:buChar char="●"/>
            </a:pPr>
            <a:r>
              <a:rPr lang="ru"/>
              <a:t>Sometimes, in practice, in the absence of any information about the object, the key remains empty (NULL value). And although this is unacceptable in theory, in practice it can sometimes be convenient.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ba40221097_0_14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Constraints</a:t>
            </a:r>
            <a:endParaRPr/>
          </a:p>
        </p:txBody>
      </p:sp>
      <p:sp>
        <p:nvSpPr>
          <p:cNvPr id="159" name="Google Shape;159;g2ba40221097_0_148"/>
          <p:cNvSpPr txBox="1"/>
          <p:nvPr>
            <p:ph idx="1" type="body"/>
          </p:nvPr>
        </p:nvSpPr>
        <p:spPr>
          <a:xfrm>
            <a:off x="311700" y="1152475"/>
            <a:ext cx="8520600" cy="36747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ru" sz="1829"/>
              <a:t>NOT NULL - all values are not NULL</a:t>
            </a:r>
            <a:endParaRPr sz="1829"/>
          </a:p>
          <a:p>
            <a:pPr indent="-342900" lvl="0" marL="457200" marR="0" rtl="0" algn="l">
              <a:lnSpc>
                <a:spcPct val="115000"/>
              </a:lnSpc>
              <a:spcBef>
                <a:spcPts val="0"/>
              </a:spcBef>
              <a:spcAft>
                <a:spcPts val="0"/>
              </a:spcAft>
              <a:buSzPts val="1800"/>
              <a:buChar char="●"/>
            </a:pPr>
            <a:r>
              <a:rPr lang="ru" sz="1829"/>
              <a:t>UNIQUE - all values are unique</a:t>
            </a:r>
            <a:endParaRPr sz="1829"/>
          </a:p>
          <a:p>
            <a:pPr indent="-342900" lvl="0" marL="457200" marR="0" rtl="0" algn="l">
              <a:lnSpc>
                <a:spcPct val="115000"/>
              </a:lnSpc>
              <a:spcBef>
                <a:spcPts val="0"/>
              </a:spcBef>
              <a:spcAft>
                <a:spcPts val="0"/>
              </a:spcAft>
              <a:buSzPts val="1800"/>
              <a:buChar char="●"/>
            </a:pPr>
            <a:r>
              <a:rPr lang="ru" sz="1829"/>
              <a:t>PRIMARY KEY - primary key of the database. In some DBMS, an additional constraint NOT NULL has to be added (more often it is set to NOT NULL and UNIQUE by default)</a:t>
            </a:r>
            <a:endParaRPr sz="1829"/>
          </a:p>
          <a:p>
            <a:pPr indent="-342900" lvl="0" marL="457200" rtl="0" algn="l">
              <a:lnSpc>
                <a:spcPct val="115000"/>
              </a:lnSpc>
              <a:spcBef>
                <a:spcPts val="0"/>
              </a:spcBef>
              <a:spcAft>
                <a:spcPts val="0"/>
              </a:spcAft>
              <a:buSzPts val="1800"/>
              <a:buChar char="●"/>
            </a:pPr>
            <a:r>
              <a:rPr lang="ru" sz="1829"/>
              <a:t>FOREIGN KEY - foreign key, requires a link to another table</a:t>
            </a:r>
            <a:endParaRPr sz="1829"/>
          </a:p>
          <a:p>
            <a:pPr indent="-342900" lvl="0" marL="457200" rtl="0" algn="l">
              <a:lnSpc>
                <a:spcPct val="115000"/>
              </a:lnSpc>
              <a:spcBef>
                <a:spcPts val="0"/>
              </a:spcBef>
              <a:spcAft>
                <a:spcPts val="0"/>
              </a:spcAft>
              <a:buSzPts val="1800"/>
              <a:buChar char="●"/>
            </a:pPr>
            <a:r>
              <a:rPr lang="ru" sz="1829"/>
              <a:t>CHECK - checks that the value satisfies condition.</a:t>
            </a:r>
            <a:endParaRPr sz="1829"/>
          </a:p>
          <a:p>
            <a:pPr indent="-342900" lvl="0" marL="457200" rtl="0" algn="l">
              <a:lnSpc>
                <a:spcPct val="115000"/>
              </a:lnSpc>
              <a:spcBef>
                <a:spcPts val="0"/>
              </a:spcBef>
              <a:spcAft>
                <a:spcPts val="0"/>
              </a:spcAft>
              <a:buSzPts val="1800"/>
              <a:buChar char="●"/>
            </a:pPr>
            <a:r>
              <a:rPr lang="ru" sz="1829"/>
              <a:t>DEFAULT - sets a value by default. Used if the user did not specify the column value.</a:t>
            </a:r>
            <a:endParaRPr sz="1829"/>
          </a:p>
          <a:p>
            <a:pPr indent="0" lvl="0" marL="457200" rtl="0" algn="l">
              <a:lnSpc>
                <a:spcPct val="9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ba40221097_0_161"/>
          <p:cNvSpPr txBox="1"/>
          <p:nvPr>
            <p:ph idx="1" type="body"/>
          </p:nvPr>
        </p:nvSpPr>
        <p:spPr>
          <a:xfrm>
            <a:off x="311700" y="420350"/>
            <a:ext cx="8520600" cy="4575300"/>
          </a:xfrm>
          <a:prstGeom prst="rect">
            <a:avLst/>
          </a:prstGeom>
          <a:noFill/>
          <a:ln>
            <a:noFill/>
          </a:ln>
        </p:spPr>
        <p:txBody>
          <a:bodyPr anchorCtr="0" anchor="t" bIns="91425" lIns="91425" spcFirstLastPara="1" rIns="91425" wrap="square" tIns="91425">
            <a:noAutofit/>
          </a:bodyPr>
          <a:lstStyle/>
          <a:p>
            <a:pPr indent="-344805" lvl="0" marL="457200" rtl="0" algn="l">
              <a:lnSpc>
                <a:spcPct val="115000"/>
              </a:lnSpc>
              <a:spcBef>
                <a:spcPts val="0"/>
              </a:spcBef>
              <a:spcAft>
                <a:spcPts val="0"/>
              </a:spcAft>
              <a:buSzPts val="1830"/>
              <a:buChar char="●"/>
            </a:pPr>
            <a:r>
              <a:rPr lang="ru" sz="1829"/>
              <a:t>NOT NULL</a:t>
            </a:r>
            <a:endParaRPr sz="1829"/>
          </a:p>
          <a:p>
            <a:pPr indent="0" lvl="0" marL="457200" rtl="0" algn="l">
              <a:lnSpc>
                <a:spcPct val="115000"/>
              </a:lnSpc>
              <a:spcBef>
                <a:spcPts val="0"/>
              </a:spcBef>
              <a:spcAft>
                <a:spcPts val="0"/>
              </a:spcAft>
              <a:buSzPts val="1800"/>
              <a:buNone/>
            </a:pPr>
            <a:r>
              <a:rPr lang="ru" sz="1829"/>
              <a:t>CREATE TABLE PERSON (</a:t>
            </a:r>
            <a:endParaRPr sz="1829"/>
          </a:p>
          <a:p>
            <a:pPr indent="0" lvl="0" marL="457200" rtl="0" algn="l">
              <a:lnSpc>
                <a:spcPct val="95000"/>
              </a:lnSpc>
              <a:spcBef>
                <a:spcPts val="0"/>
              </a:spcBef>
              <a:spcAft>
                <a:spcPts val="0"/>
              </a:spcAft>
              <a:buSzPts val="1800"/>
              <a:buNone/>
            </a:pPr>
            <a:r>
              <a:rPr lang="ru" sz="1829"/>
              <a:t>    ID         INTEGER      NOT NULL,</a:t>
            </a:r>
            <a:endParaRPr sz="1829"/>
          </a:p>
          <a:p>
            <a:pPr indent="0" lvl="0" marL="457200" rtl="0" algn="l">
              <a:lnSpc>
                <a:spcPct val="95000"/>
              </a:lnSpc>
              <a:spcBef>
                <a:spcPts val="0"/>
              </a:spcBef>
              <a:spcAft>
                <a:spcPts val="0"/>
              </a:spcAft>
              <a:buSzPts val="1800"/>
              <a:buNone/>
            </a:pPr>
            <a:r>
              <a:rPr lang="ru" sz="1829"/>
              <a:t>    LAST_NAME  VARCHAR(255) NOT NULL,</a:t>
            </a:r>
            <a:endParaRPr sz="1829"/>
          </a:p>
          <a:p>
            <a:pPr indent="0" lvl="0" marL="457200" rtl="0" algn="l">
              <a:lnSpc>
                <a:spcPct val="95000"/>
              </a:lnSpc>
              <a:spcBef>
                <a:spcPts val="0"/>
              </a:spcBef>
              <a:spcAft>
                <a:spcPts val="0"/>
              </a:spcAft>
              <a:buSzPts val="1800"/>
              <a:buNone/>
            </a:pPr>
            <a:r>
              <a:rPr lang="ru" sz="1829"/>
              <a:t>    FIRST_NAME VARCHAR(255) NOT NULL,</a:t>
            </a:r>
            <a:endParaRPr sz="1829"/>
          </a:p>
          <a:p>
            <a:pPr indent="0" lvl="0" marL="457200" rtl="0" algn="l">
              <a:lnSpc>
                <a:spcPct val="95000"/>
              </a:lnSpc>
              <a:spcBef>
                <a:spcPts val="0"/>
              </a:spcBef>
              <a:spcAft>
                <a:spcPts val="0"/>
              </a:spcAft>
              <a:buSzPts val="1800"/>
              <a:buNone/>
            </a:pPr>
            <a:r>
              <a:rPr lang="ru" sz="1829"/>
              <a:t>    AGE        INTEGER</a:t>
            </a:r>
            <a:endParaRPr sz="1829"/>
          </a:p>
          <a:p>
            <a:pPr indent="0" lvl="0" marL="457200" rtl="0" algn="l">
              <a:lnSpc>
                <a:spcPct val="95000"/>
              </a:lnSpc>
              <a:spcBef>
                <a:spcPts val="0"/>
              </a:spcBef>
              <a:spcAft>
                <a:spcPts val="0"/>
              </a:spcAft>
              <a:buSzPts val="1800"/>
              <a:buNone/>
            </a:pPr>
            <a:r>
              <a:rPr lang="ru" sz="1829"/>
              <a:t>);</a:t>
            </a:r>
            <a:endParaRPr sz="1829"/>
          </a:p>
          <a:p>
            <a:pPr indent="-344805" lvl="0" marL="457200" rtl="0" algn="l">
              <a:lnSpc>
                <a:spcPct val="115000"/>
              </a:lnSpc>
              <a:spcBef>
                <a:spcPts val="0"/>
              </a:spcBef>
              <a:spcAft>
                <a:spcPts val="0"/>
              </a:spcAft>
              <a:buSzPts val="1830"/>
              <a:buChar char="●"/>
            </a:pPr>
            <a:r>
              <a:rPr lang="ru" sz="1829"/>
              <a:t>UNIQUE</a:t>
            </a:r>
            <a:endParaRPr sz="1829"/>
          </a:p>
          <a:p>
            <a:pPr indent="0" lvl="0" marL="457200" rtl="0" algn="l">
              <a:lnSpc>
                <a:spcPct val="95000"/>
              </a:lnSpc>
              <a:spcBef>
                <a:spcPts val="0"/>
              </a:spcBef>
              <a:spcAft>
                <a:spcPts val="0"/>
              </a:spcAft>
              <a:buSzPts val="1800"/>
              <a:buNone/>
            </a:pPr>
            <a:r>
              <a:rPr lang="ru" sz="1829"/>
              <a:t>CREATE TABLE PERSON (</a:t>
            </a:r>
            <a:endParaRPr sz="1829"/>
          </a:p>
          <a:p>
            <a:pPr indent="0" lvl="0" marL="457200" rtl="0" algn="l">
              <a:lnSpc>
                <a:spcPct val="95000"/>
              </a:lnSpc>
              <a:spcBef>
                <a:spcPts val="0"/>
              </a:spcBef>
              <a:spcAft>
                <a:spcPts val="0"/>
              </a:spcAft>
              <a:buSzPts val="1800"/>
              <a:buNone/>
            </a:pPr>
            <a:r>
              <a:rPr lang="ru" sz="1829"/>
              <a:t>    ID         INTEGER      NOT NULL UNIQUE,</a:t>
            </a:r>
            <a:endParaRPr sz="1829"/>
          </a:p>
          <a:p>
            <a:pPr indent="0" lvl="0" marL="457200" rtl="0" algn="l">
              <a:lnSpc>
                <a:spcPct val="95000"/>
              </a:lnSpc>
              <a:spcBef>
                <a:spcPts val="0"/>
              </a:spcBef>
              <a:spcAft>
                <a:spcPts val="0"/>
              </a:spcAft>
              <a:buSzPts val="1800"/>
              <a:buNone/>
            </a:pPr>
            <a:r>
              <a:rPr lang="ru" sz="1829"/>
              <a:t>    LAST_NAME  VARCHAR(255) NOT NULL,</a:t>
            </a:r>
            <a:endParaRPr sz="1829"/>
          </a:p>
          <a:p>
            <a:pPr indent="0" lvl="0" marL="457200" rtl="0" algn="l">
              <a:lnSpc>
                <a:spcPct val="95000"/>
              </a:lnSpc>
              <a:spcBef>
                <a:spcPts val="0"/>
              </a:spcBef>
              <a:spcAft>
                <a:spcPts val="0"/>
              </a:spcAft>
              <a:buSzPts val="1800"/>
              <a:buNone/>
            </a:pPr>
            <a:r>
              <a:rPr lang="ru" sz="1829"/>
              <a:t>    FIRST_NAME VARCHAR(255) NOT NULL,</a:t>
            </a:r>
            <a:endParaRPr sz="1829"/>
          </a:p>
          <a:p>
            <a:pPr indent="0" lvl="0" marL="457200" rtl="0" algn="l">
              <a:lnSpc>
                <a:spcPct val="95000"/>
              </a:lnSpc>
              <a:spcBef>
                <a:spcPts val="0"/>
              </a:spcBef>
              <a:spcAft>
                <a:spcPts val="0"/>
              </a:spcAft>
              <a:buSzPts val="1800"/>
              <a:buNone/>
            </a:pPr>
            <a:r>
              <a:rPr lang="ru" sz="1829"/>
              <a:t>    AGE        INTEGER</a:t>
            </a:r>
            <a:endParaRPr sz="1829"/>
          </a:p>
          <a:p>
            <a:pPr indent="0" lvl="0" marL="457200" rtl="0" algn="l">
              <a:lnSpc>
                <a:spcPct val="95000"/>
              </a:lnSpc>
              <a:spcBef>
                <a:spcPts val="0"/>
              </a:spcBef>
              <a:spcAft>
                <a:spcPts val="0"/>
              </a:spcAft>
              <a:buSzPts val="1800"/>
              <a:buNone/>
            </a:pPr>
            <a:r>
              <a:rPr lang="ru" sz="1829"/>
              <a:t>);</a:t>
            </a:r>
            <a:endParaRPr sz="1829"/>
          </a:p>
          <a:p>
            <a:pPr indent="0" lvl="0" marL="457200" rtl="0" algn="l">
              <a:lnSpc>
                <a:spcPct val="95000"/>
              </a:lnSpc>
              <a:spcBef>
                <a:spcPts val="0"/>
              </a:spcBef>
              <a:spcAft>
                <a:spcPts val="0"/>
              </a:spcAft>
              <a:buSzPts val="1800"/>
              <a:buNone/>
            </a:pPr>
            <a:r>
              <a:t/>
            </a:r>
            <a:endParaRPr sz="1829"/>
          </a:p>
          <a:p>
            <a:pPr indent="0" lvl="0" marL="457200" rtl="0" algn="l">
              <a:lnSpc>
                <a:spcPct val="95000"/>
              </a:lnSpc>
              <a:spcBef>
                <a:spcPts val="0"/>
              </a:spcBef>
              <a:spcAft>
                <a:spcPts val="0"/>
              </a:spcAft>
              <a:buSzPts val="1800"/>
              <a:buNone/>
            </a:pPr>
            <a:r>
              <a:rPr lang="ru" sz="1829"/>
              <a:t>ALTER TABLE PERSON ADD UNIQUE (ID);</a:t>
            </a:r>
            <a:endParaRPr sz="1829"/>
          </a:p>
        </p:txBody>
      </p:sp>
      <p:sp>
        <p:nvSpPr>
          <p:cNvPr id="165" name="Google Shape;165;g2ba40221097_0_161"/>
          <p:cNvSpPr txBox="1"/>
          <p:nvPr/>
        </p:nvSpPr>
        <p:spPr>
          <a:xfrm>
            <a:off x="5934000" y="2135200"/>
            <a:ext cx="3046200" cy="28593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Clr>
                <a:srgbClr val="000000"/>
              </a:buClr>
              <a:buSzPts val="1829"/>
              <a:buFont typeface="Arial"/>
              <a:buNone/>
            </a:pPr>
            <a:r>
              <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rPr b="0" i="0" lang="ru" sz="1829" u="none" cap="none" strike="noStrike">
                <a:solidFill>
                  <a:schemeClr val="dk1"/>
                </a:solidFill>
                <a:latin typeface="Arial"/>
                <a:ea typeface="Arial"/>
                <a:cs typeface="Arial"/>
                <a:sym typeface="Arial"/>
              </a:rPr>
              <a:t>ALTER TABLE PERSON</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rPr b="0" i="0" lang="ru" sz="1829" u="none" cap="none" strike="noStrike">
                <a:solidFill>
                  <a:schemeClr val="dk1"/>
                </a:solidFill>
                <a:latin typeface="Arial"/>
                <a:ea typeface="Arial"/>
                <a:cs typeface="Arial"/>
                <a:sym typeface="Arial"/>
              </a:rPr>
              <a:t>ADD CONSTRAINT</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rPr b="0" i="0" lang="ru" sz="1829" u="none" cap="none" strike="noStrike">
                <a:solidFill>
                  <a:schemeClr val="dk1"/>
                </a:solidFill>
                <a:latin typeface="Arial"/>
                <a:ea typeface="Arial"/>
                <a:cs typeface="Arial"/>
                <a:sym typeface="Arial"/>
              </a:rPr>
              <a:t>UC_Person UNIQUE (ID, LAST_NAME);</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rPr b="0" i="0" lang="ru" sz="1829" u="none" cap="none" strike="noStrike">
                <a:solidFill>
                  <a:schemeClr val="dk1"/>
                </a:solidFill>
                <a:latin typeface="Arial"/>
                <a:ea typeface="Arial"/>
                <a:cs typeface="Arial"/>
                <a:sym typeface="Arial"/>
              </a:rPr>
              <a:t>ALTER TABLE PERSON</a:t>
            </a:r>
            <a:endParaRPr b="0" i="0" sz="1829"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1829"/>
              <a:buFont typeface="Arial"/>
              <a:buNone/>
            </a:pPr>
            <a:r>
              <a:rPr b="0" i="0" lang="ru" sz="1829" u="none" cap="none" strike="noStrike">
                <a:solidFill>
                  <a:schemeClr val="dk1"/>
                </a:solidFill>
                <a:latin typeface="Arial"/>
                <a:ea typeface="Arial"/>
                <a:cs typeface="Arial"/>
                <a:sym typeface="Arial"/>
              </a:rPr>
              <a:t>DROP CONSTRAINT UC_Person;</a:t>
            </a:r>
            <a:endParaRPr b="0" i="0" sz="1829"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ba40221097_0_175"/>
          <p:cNvSpPr txBox="1"/>
          <p:nvPr>
            <p:ph idx="1" type="body"/>
          </p:nvPr>
        </p:nvSpPr>
        <p:spPr>
          <a:xfrm>
            <a:off x="311700" y="420350"/>
            <a:ext cx="4604100" cy="449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 sz="1829"/>
              <a:t>PRIMARY KEY</a:t>
            </a:r>
            <a:endParaRPr sz="1829"/>
          </a:p>
          <a:p>
            <a:pPr indent="0" lvl="0" marL="0" rtl="0" algn="l">
              <a:lnSpc>
                <a:spcPct val="95000"/>
              </a:lnSpc>
              <a:spcBef>
                <a:spcPts val="0"/>
              </a:spcBef>
              <a:spcAft>
                <a:spcPts val="0"/>
              </a:spcAft>
              <a:buSzPts val="935"/>
              <a:buNone/>
            </a:pPr>
            <a:r>
              <a:rPr lang="ru" sz="1629"/>
              <a:t>CREATE TABLE PERSON (</a:t>
            </a:r>
            <a:endParaRPr sz="1629"/>
          </a:p>
          <a:p>
            <a:pPr indent="0" lvl="0" marL="0" rtl="0" algn="l">
              <a:lnSpc>
                <a:spcPct val="95000"/>
              </a:lnSpc>
              <a:spcBef>
                <a:spcPts val="0"/>
              </a:spcBef>
              <a:spcAft>
                <a:spcPts val="0"/>
              </a:spcAft>
              <a:buSzPts val="935"/>
              <a:buNone/>
            </a:pPr>
            <a:r>
              <a:rPr lang="ru" sz="1629"/>
              <a:t>    ID         INTEGER      PRIMARY KEY,</a:t>
            </a:r>
            <a:endParaRPr sz="1629"/>
          </a:p>
          <a:p>
            <a:pPr indent="0" lvl="0" marL="0" rtl="0" algn="l">
              <a:lnSpc>
                <a:spcPct val="95000"/>
              </a:lnSpc>
              <a:spcBef>
                <a:spcPts val="0"/>
              </a:spcBef>
              <a:spcAft>
                <a:spcPts val="0"/>
              </a:spcAft>
              <a:buSzPts val="935"/>
              <a:buNone/>
            </a:pPr>
            <a:r>
              <a:rPr lang="ru" sz="1629"/>
              <a:t>    LAST_NAME  VARCHAR(255) NOT NULL,</a:t>
            </a:r>
            <a:endParaRPr sz="1629"/>
          </a:p>
          <a:p>
            <a:pPr indent="0" lvl="0" marL="0" rtl="0" algn="l">
              <a:lnSpc>
                <a:spcPct val="95000"/>
              </a:lnSpc>
              <a:spcBef>
                <a:spcPts val="0"/>
              </a:spcBef>
              <a:spcAft>
                <a:spcPts val="0"/>
              </a:spcAft>
              <a:buSzPts val="935"/>
              <a:buNone/>
            </a:pPr>
            <a:r>
              <a:rPr lang="ru" sz="1629"/>
              <a:t>    FIRST_NAME VARCHAR(255) NOT NULL,</a:t>
            </a:r>
            <a:endParaRPr sz="1629"/>
          </a:p>
          <a:p>
            <a:pPr indent="0" lvl="0" marL="0" rtl="0" algn="l">
              <a:lnSpc>
                <a:spcPct val="95000"/>
              </a:lnSpc>
              <a:spcBef>
                <a:spcPts val="0"/>
              </a:spcBef>
              <a:spcAft>
                <a:spcPts val="0"/>
              </a:spcAft>
              <a:buSzPts val="935"/>
              <a:buNone/>
            </a:pPr>
            <a:r>
              <a:rPr lang="ru" sz="1629"/>
              <a:t>    AGE        INTEGER</a:t>
            </a:r>
            <a:endParaRPr sz="1629"/>
          </a:p>
          <a:p>
            <a:pPr indent="0" lvl="0" marL="0" rtl="0" algn="l">
              <a:lnSpc>
                <a:spcPct val="95000"/>
              </a:lnSpc>
              <a:spcBef>
                <a:spcPts val="0"/>
              </a:spcBef>
              <a:spcAft>
                <a:spcPts val="0"/>
              </a:spcAft>
              <a:buSzPts val="935"/>
              <a:buNone/>
            </a:pPr>
            <a:r>
              <a:rPr lang="ru" sz="1629"/>
              <a:t>);</a:t>
            </a:r>
            <a:endParaRPr sz="1629"/>
          </a:p>
          <a:p>
            <a:pPr indent="0" lvl="0" marL="0" rtl="0" algn="l">
              <a:lnSpc>
                <a:spcPct val="95000"/>
              </a:lnSpc>
              <a:spcBef>
                <a:spcPts val="0"/>
              </a:spcBef>
              <a:spcAft>
                <a:spcPts val="0"/>
              </a:spcAft>
              <a:buSzPts val="935"/>
              <a:buNone/>
            </a:pPr>
            <a:r>
              <a:t/>
            </a:r>
            <a:endParaRPr sz="1629"/>
          </a:p>
          <a:p>
            <a:pPr indent="0" lvl="0" marL="0" rtl="0" algn="l">
              <a:lnSpc>
                <a:spcPct val="95000"/>
              </a:lnSpc>
              <a:spcBef>
                <a:spcPts val="0"/>
              </a:spcBef>
              <a:spcAft>
                <a:spcPts val="0"/>
              </a:spcAft>
              <a:buSzPts val="935"/>
              <a:buNone/>
            </a:pPr>
            <a:r>
              <a:rPr lang="ru" sz="1629"/>
              <a:t>ALTER TABLE PERSON ADD PRIMARY KEY (ID);</a:t>
            </a:r>
            <a:endParaRPr sz="1629"/>
          </a:p>
          <a:p>
            <a:pPr indent="0" lvl="0" marL="0" rtl="0" algn="l">
              <a:lnSpc>
                <a:spcPct val="95000"/>
              </a:lnSpc>
              <a:spcBef>
                <a:spcPts val="0"/>
              </a:spcBef>
              <a:spcAft>
                <a:spcPts val="0"/>
              </a:spcAft>
              <a:buSzPts val="935"/>
              <a:buNone/>
            </a:pPr>
            <a:r>
              <a:t/>
            </a:r>
            <a:endParaRPr sz="1629"/>
          </a:p>
        </p:txBody>
      </p:sp>
      <p:sp>
        <p:nvSpPr>
          <p:cNvPr id="171" name="Google Shape;171;g2ba40221097_0_175"/>
          <p:cNvSpPr txBox="1"/>
          <p:nvPr>
            <p:ph idx="1" type="body"/>
          </p:nvPr>
        </p:nvSpPr>
        <p:spPr>
          <a:xfrm>
            <a:off x="4915775" y="733525"/>
            <a:ext cx="3990000" cy="3738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935"/>
              <a:buFont typeface="Arial"/>
              <a:buNone/>
            </a:pPr>
            <a:r>
              <a:rPr lang="ru" sz="1629"/>
              <a:t>CREATE TABLE PERSON (</a:t>
            </a:r>
            <a:endParaRPr sz="1629"/>
          </a:p>
          <a:p>
            <a:pPr indent="0" lvl="0" marL="0" rtl="0" algn="l">
              <a:lnSpc>
                <a:spcPct val="95000"/>
              </a:lnSpc>
              <a:spcBef>
                <a:spcPts val="0"/>
              </a:spcBef>
              <a:spcAft>
                <a:spcPts val="0"/>
              </a:spcAft>
              <a:buClr>
                <a:schemeClr val="dk2"/>
              </a:buClr>
              <a:buSzPts val="935"/>
              <a:buFont typeface="Arial"/>
              <a:buNone/>
            </a:pPr>
            <a:r>
              <a:rPr lang="ru" sz="1629"/>
              <a:t>    ID         INTEGER,</a:t>
            </a:r>
            <a:endParaRPr sz="1629"/>
          </a:p>
          <a:p>
            <a:pPr indent="0" lvl="0" marL="0" rtl="0" algn="l">
              <a:lnSpc>
                <a:spcPct val="95000"/>
              </a:lnSpc>
              <a:spcBef>
                <a:spcPts val="0"/>
              </a:spcBef>
              <a:spcAft>
                <a:spcPts val="0"/>
              </a:spcAft>
              <a:buClr>
                <a:schemeClr val="dk2"/>
              </a:buClr>
              <a:buSzPts val="935"/>
              <a:buFont typeface="Arial"/>
              <a:buNone/>
            </a:pPr>
            <a:r>
              <a:rPr lang="ru" sz="1629"/>
              <a:t>    LAST_NAME  VARCHAR(255),</a:t>
            </a:r>
            <a:endParaRPr sz="1629"/>
          </a:p>
          <a:p>
            <a:pPr indent="0" lvl="0" marL="0" rtl="0" algn="l">
              <a:lnSpc>
                <a:spcPct val="95000"/>
              </a:lnSpc>
              <a:spcBef>
                <a:spcPts val="0"/>
              </a:spcBef>
              <a:spcAft>
                <a:spcPts val="0"/>
              </a:spcAft>
              <a:buClr>
                <a:schemeClr val="dk2"/>
              </a:buClr>
              <a:buSzPts val="935"/>
              <a:buFont typeface="Arial"/>
              <a:buNone/>
            </a:pPr>
            <a:r>
              <a:rPr lang="ru" sz="1629"/>
              <a:t>    FIRST_NAME VARCHAR(255) NOT NULL,</a:t>
            </a:r>
            <a:endParaRPr sz="1629"/>
          </a:p>
          <a:p>
            <a:pPr indent="0" lvl="0" marL="0" rtl="0" algn="l">
              <a:lnSpc>
                <a:spcPct val="95000"/>
              </a:lnSpc>
              <a:spcBef>
                <a:spcPts val="0"/>
              </a:spcBef>
              <a:spcAft>
                <a:spcPts val="0"/>
              </a:spcAft>
              <a:buClr>
                <a:schemeClr val="dk2"/>
              </a:buClr>
              <a:buSzPts val="935"/>
              <a:buFont typeface="Arial"/>
              <a:buNone/>
            </a:pPr>
            <a:r>
              <a:rPr lang="ru" sz="1629"/>
              <a:t>    AGE        INTEGER,</a:t>
            </a:r>
            <a:endParaRPr sz="1629"/>
          </a:p>
          <a:p>
            <a:pPr indent="0" lvl="0" marL="0" rtl="0" algn="l">
              <a:lnSpc>
                <a:spcPct val="95000"/>
              </a:lnSpc>
              <a:spcBef>
                <a:spcPts val="0"/>
              </a:spcBef>
              <a:spcAft>
                <a:spcPts val="0"/>
              </a:spcAft>
              <a:buClr>
                <a:schemeClr val="dk2"/>
              </a:buClr>
              <a:buSzPts val="935"/>
              <a:buFont typeface="Arial"/>
              <a:buNone/>
            </a:pPr>
            <a:r>
              <a:rPr lang="ru" sz="1629"/>
              <a:t>    CONSTRAINT PK_Person PRIMARY KEY (ID, LAST_NAME)</a:t>
            </a:r>
            <a:endParaRPr sz="1629"/>
          </a:p>
          <a:p>
            <a:pPr indent="0" lvl="0" marL="0" rtl="0" algn="l">
              <a:lnSpc>
                <a:spcPct val="95000"/>
              </a:lnSpc>
              <a:spcBef>
                <a:spcPts val="0"/>
              </a:spcBef>
              <a:spcAft>
                <a:spcPts val="0"/>
              </a:spcAft>
              <a:buClr>
                <a:schemeClr val="dk2"/>
              </a:buClr>
              <a:buSzPts val="935"/>
              <a:buFont typeface="Arial"/>
              <a:buNone/>
            </a:pPr>
            <a:r>
              <a:rPr lang="ru" sz="1629"/>
              <a:t>);</a:t>
            </a:r>
            <a:endParaRPr sz="1629"/>
          </a:p>
          <a:p>
            <a:pPr indent="0" lvl="0" marL="0" rtl="0" algn="l">
              <a:lnSpc>
                <a:spcPct val="95000"/>
              </a:lnSpc>
              <a:spcBef>
                <a:spcPts val="0"/>
              </a:spcBef>
              <a:spcAft>
                <a:spcPts val="0"/>
              </a:spcAft>
              <a:buClr>
                <a:schemeClr val="dk2"/>
              </a:buClr>
              <a:buSzPts val="935"/>
              <a:buFont typeface="Arial"/>
              <a:buNone/>
            </a:pPr>
            <a:r>
              <a:t/>
            </a:r>
            <a:endParaRPr sz="1629"/>
          </a:p>
          <a:p>
            <a:pPr indent="0" lvl="0" marL="0" rtl="0" algn="l">
              <a:lnSpc>
                <a:spcPct val="95000"/>
              </a:lnSpc>
              <a:spcBef>
                <a:spcPts val="0"/>
              </a:spcBef>
              <a:spcAft>
                <a:spcPts val="0"/>
              </a:spcAft>
              <a:buClr>
                <a:schemeClr val="dk2"/>
              </a:buClr>
              <a:buSzPts val="935"/>
              <a:buFont typeface="Arial"/>
              <a:buNone/>
            </a:pPr>
            <a:r>
              <a:rPr lang="ru" sz="1629"/>
              <a:t>ALTER TABLE PERSON</a:t>
            </a:r>
            <a:endParaRPr sz="1629"/>
          </a:p>
          <a:p>
            <a:pPr indent="0" lvl="0" marL="0" rtl="0" algn="l">
              <a:lnSpc>
                <a:spcPct val="95000"/>
              </a:lnSpc>
              <a:spcBef>
                <a:spcPts val="0"/>
              </a:spcBef>
              <a:spcAft>
                <a:spcPts val="0"/>
              </a:spcAft>
              <a:buClr>
                <a:schemeClr val="dk2"/>
              </a:buClr>
              <a:buSzPts val="935"/>
              <a:buFont typeface="Arial"/>
              <a:buNone/>
            </a:pPr>
            <a:r>
              <a:rPr lang="ru" sz="1629"/>
              <a:t>ADD CONSTRAINT PK_Person PRIMARY KEY (ID, LAST_NAME);</a:t>
            </a:r>
            <a:endParaRPr sz="1629"/>
          </a:p>
          <a:p>
            <a:pPr indent="0" lvl="0" marL="0" rtl="0" algn="l">
              <a:lnSpc>
                <a:spcPct val="95000"/>
              </a:lnSpc>
              <a:spcBef>
                <a:spcPts val="0"/>
              </a:spcBef>
              <a:spcAft>
                <a:spcPts val="0"/>
              </a:spcAft>
              <a:buClr>
                <a:schemeClr val="dk2"/>
              </a:buClr>
              <a:buSzPts val="935"/>
              <a:buFont typeface="Arial"/>
              <a:buNone/>
            </a:pPr>
            <a:r>
              <a:t/>
            </a:r>
            <a:endParaRPr sz="1629"/>
          </a:p>
          <a:p>
            <a:pPr indent="0" lvl="0" marL="0" rtl="0" algn="l">
              <a:lnSpc>
                <a:spcPct val="95000"/>
              </a:lnSpc>
              <a:spcBef>
                <a:spcPts val="0"/>
              </a:spcBef>
              <a:spcAft>
                <a:spcPts val="0"/>
              </a:spcAft>
              <a:buClr>
                <a:schemeClr val="dk2"/>
              </a:buClr>
              <a:buSzPts val="935"/>
              <a:buFont typeface="Arial"/>
              <a:buNone/>
            </a:pPr>
            <a:r>
              <a:rPr lang="ru" sz="1629"/>
              <a:t>ALTER TABLE PERSON</a:t>
            </a:r>
            <a:endParaRPr sz="1629"/>
          </a:p>
          <a:p>
            <a:pPr indent="0" lvl="0" marL="0" rtl="0" algn="l">
              <a:lnSpc>
                <a:spcPct val="95000"/>
              </a:lnSpc>
              <a:spcBef>
                <a:spcPts val="0"/>
              </a:spcBef>
              <a:spcAft>
                <a:spcPts val="0"/>
              </a:spcAft>
              <a:buClr>
                <a:schemeClr val="dk2"/>
              </a:buClr>
              <a:buSzPts val="935"/>
              <a:buFont typeface="Arial"/>
              <a:buNone/>
            </a:pPr>
            <a:r>
              <a:rPr lang="ru" sz="1629"/>
              <a:t>DROP CONSTRAINT PK_Person;</a:t>
            </a:r>
            <a:endParaRPr sz="1629"/>
          </a:p>
          <a:p>
            <a:pPr indent="0" lvl="0" marL="0" rtl="0" algn="l">
              <a:lnSpc>
                <a:spcPct val="95000"/>
              </a:lnSpc>
              <a:spcBef>
                <a:spcPts val="0"/>
              </a:spcBef>
              <a:spcAft>
                <a:spcPts val="0"/>
              </a:spcAft>
              <a:buClr>
                <a:schemeClr val="dk2"/>
              </a:buClr>
              <a:buSzPts val="1100"/>
              <a:buFont typeface="Arial"/>
              <a:buNone/>
            </a:pPr>
            <a:r>
              <a:t/>
            </a:r>
            <a:endParaRPr sz="1629"/>
          </a:p>
          <a:p>
            <a:pPr indent="0" lvl="0" marL="0" rtl="0" algn="l">
              <a:lnSpc>
                <a:spcPct val="95000"/>
              </a:lnSpc>
              <a:spcBef>
                <a:spcPts val="0"/>
              </a:spcBef>
              <a:spcAft>
                <a:spcPts val="0"/>
              </a:spcAft>
              <a:buClr>
                <a:schemeClr val="dk2"/>
              </a:buClr>
              <a:buSzPts val="935"/>
              <a:buFont typeface="Arial"/>
              <a:buNone/>
            </a:pPr>
            <a:r>
              <a:t/>
            </a:r>
            <a:endParaRPr sz="1829"/>
          </a:p>
          <a:p>
            <a:pPr indent="0" lvl="0" marL="0" rtl="0" algn="l">
              <a:lnSpc>
                <a:spcPct val="95000"/>
              </a:lnSpc>
              <a:spcBef>
                <a:spcPts val="0"/>
              </a:spcBef>
              <a:spcAft>
                <a:spcPts val="0"/>
              </a:spcAft>
              <a:buSzPts val="935"/>
              <a:buNone/>
            </a:pPr>
            <a:r>
              <a:t/>
            </a:r>
            <a:endParaRPr sz="1829"/>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ba40221097_0_165"/>
          <p:cNvSpPr txBox="1"/>
          <p:nvPr>
            <p:ph idx="1" type="body"/>
          </p:nvPr>
        </p:nvSpPr>
        <p:spPr>
          <a:xfrm>
            <a:off x="311700" y="420350"/>
            <a:ext cx="4604100" cy="449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 sz="1829"/>
              <a:t>FOREIGN KEY</a:t>
            </a:r>
            <a:endParaRPr sz="1829"/>
          </a:p>
          <a:p>
            <a:pPr indent="0" lvl="0" marL="0" rtl="0" algn="l">
              <a:lnSpc>
                <a:spcPct val="95000"/>
              </a:lnSpc>
              <a:spcBef>
                <a:spcPts val="0"/>
              </a:spcBef>
              <a:spcAft>
                <a:spcPts val="0"/>
              </a:spcAft>
              <a:buSzPts val="935"/>
              <a:buNone/>
            </a:pPr>
            <a:r>
              <a:rPr lang="ru" sz="1629"/>
              <a:t>CREATE TABLE ORDER (</a:t>
            </a:r>
            <a:endParaRPr sz="1629"/>
          </a:p>
          <a:p>
            <a:pPr indent="0" lvl="0" marL="0" rtl="0" algn="l">
              <a:lnSpc>
                <a:spcPct val="95000"/>
              </a:lnSpc>
              <a:spcBef>
                <a:spcPts val="0"/>
              </a:spcBef>
              <a:spcAft>
                <a:spcPts val="0"/>
              </a:spcAft>
              <a:buSzPts val="935"/>
              <a:buNone/>
            </a:pPr>
            <a:r>
              <a:rPr lang="ru" sz="1629"/>
              <a:t>    ORDER_ID     INTEGER,</a:t>
            </a:r>
            <a:endParaRPr sz="1629"/>
          </a:p>
          <a:p>
            <a:pPr indent="0" lvl="0" marL="0" rtl="0" algn="l">
              <a:lnSpc>
                <a:spcPct val="95000"/>
              </a:lnSpc>
              <a:spcBef>
                <a:spcPts val="0"/>
              </a:spcBef>
              <a:spcAft>
                <a:spcPts val="0"/>
              </a:spcAft>
              <a:buSzPts val="935"/>
              <a:buNone/>
            </a:pPr>
            <a:r>
              <a:rPr lang="ru" sz="1629"/>
              <a:t>    ORDER_NUMBER INTEGER NOT NULL,</a:t>
            </a:r>
            <a:endParaRPr sz="1629"/>
          </a:p>
          <a:p>
            <a:pPr indent="0" lvl="0" marL="0" rtl="0" algn="l">
              <a:lnSpc>
                <a:spcPct val="95000"/>
              </a:lnSpc>
              <a:spcBef>
                <a:spcPts val="0"/>
              </a:spcBef>
              <a:spcAft>
                <a:spcPts val="0"/>
              </a:spcAft>
              <a:buSzPts val="935"/>
              <a:buNone/>
            </a:pPr>
            <a:r>
              <a:rPr lang="ru" sz="1629"/>
              <a:t>    PERSON_ID    INTEGER,</a:t>
            </a:r>
            <a:endParaRPr sz="1629"/>
          </a:p>
          <a:p>
            <a:pPr indent="0" lvl="0" marL="0" rtl="0" algn="l">
              <a:lnSpc>
                <a:spcPct val="95000"/>
              </a:lnSpc>
              <a:spcBef>
                <a:spcPts val="0"/>
              </a:spcBef>
              <a:spcAft>
                <a:spcPts val="0"/>
              </a:spcAft>
              <a:buSzPts val="935"/>
              <a:buNone/>
            </a:pPr>
            <a:r>
              <a:rPr lang="ru" sz="1629"/>
              <a:t>    PRIMARY KEY (ORDER_ID),</a:t>
            </a:r>
            <a:endParaRPr sz="1629"/>
          </a:p>
          <a:p>
            <a:pPr indent="0" lvl="0" marL="0" rtl="0" algn="l">
              <a:lnSpc>
                <a:spcPct val="95000"/>
              </a:lnSpc>
              <a:spcBef>
                <a:spcPts val="0"/>
              </a:spcBef>
              <a:spcAft>
                <a:spcPts val="0"/>
              </a:spcAft>
              <a:buSzPts val="935"/>
              <a:buNone/>
            </a:pPr>
            <a:r>
              <a:rPr lang="ru" sz="1629"/>
              <a:t>    CONSTRAINT FK_PersonOrder FOREIGN KEY (PERSON_ID) REFERENCES PERSON(PERSON_ID)</a:t>
            </a:r>
            <a:endParaRPr sz="1629"/>
          </a:p>
          <a:p>
            <a:pPr indent="0" lvl="0" marL="0" rtl="0" algn="l">
              <a:lnSpc>
                <a:spcPct val="95000"/>
              </a:lnSpc>
              <a:spcBef>
                <a:spcPts val="0"/>
              </a:spcBef>
              <a:spcAft>
                <a:spcPts val="0"/>
              </a:spcAft>
              <a:buSzPts val="935"/>
              <a:buNone/>
            </a:pPr>
            <a:r>
              <a:rPr lang="ru" sz="1629"/>
              <a:t>);</a:t>
            </a:r>
            <a:endParaRPr sz="1629"/>
          </a:p>
          <a:p>
            <a:pPr indent="0" lvl="0" marL="0" rtl="0" algn="l">
              <a:lnSpc>
                <a:spcPct val="95000"/>
              </a:lnSpc>
              <a:spcBef>
                <a:spcPts val="0"/>
              </a:spcBef>
              <a:spcAft>
                <a:spcPts val="0"/>
              </a:spcAft>
              <a:buClr>
                <a:schemeClr val="dk2"/>
              </a:buClr>
              <a:buSzPts val="935"/>
              <a:buFont typeface="Arial"/>
              <a:buNone/>
            </a:pPr>
            <a:r>
              <a:t/>
            </a:r>
            <a:endParaRPr sz="1829"/>
          </a:p>
          <a:p>
            <a:pPr indent="0" lvl="0" marL="0" rtl="0" algn="l">
              <a:lnSpc>
                <a:spcPct val="95000"/>
              </a:lnSpc>
              <a:spcBef>
                <a:spcPts val="0"/>
              </a:spcBef>
              <a:spcAft>
                <a:spcPts val="0"/>
              </a:spcAft>
              <a:buClr>
                <a:schemeClr val="dk2"/>
              </a:buClr>
              <a:buSzPts val="935"/>
              <a:buFont typeface="Arial"/>
              <a:buNone/>
            </a:pPr>
            <a:r>
              <a:rPr lang="ru" sz="1829"/>
              <a:t>ALTER TABLE ORDER ADD CONSTRAINT FK_PersonOrder</a:t>
            </a:r>
            <a:endParaRPr sz="1829"/>
          </a:p>
          <a:p>
            <a:pPr indent="0" lvl="0" marL="0" rtl="0" algn="l">
              <a:lnSpc>
                <a:spcPct val="95000"/>
              </a:lnSpc>
              <a:spcBef>
                <a:spcPts val="0"/>
              </a:spcBef>
              <a:spcAft>
                <a:spcPts val="0"/>
              </a:spcAft>
              <a:buSzPts val="935"/>
              <a:buNone/>
            </a:pPr>
            <a:r>
              <a:rPr lang="ru" sz="1829"/>
              <a:t>FOREIGN KEY (PERSON_ID) REFERENCES PERSON(PERSON_ID);</a:t>
            </a:r>
            <a:endParaRPr sz="1829"/>
          </a:p>
          <a:p>
            <a:pPr indent="0" lvl="0" marL="0" rtl="0" algn="l">
              <a:lnSpc>
                <a:spcPct val="95000"/>
              </a:lnSpc>
              <a:spcBef>
                <a:spcPts val="0"/>
              </a:spcBef>
              <a:spcAft>
                <a:spcPts val="0"/>
              </a:spcAft>
              <a:buClr>
                <a:schemeClr val="dk2"/>
              </a:buClr>
              <a:buSzPts val="935"/>
              <a:buFont typeface="Arial"/>
              <a:buNone/>
            </a:pPr>
            <a:r>
              <a:rPr lang="ru" sz="1829"/>
              <a:t>ALTER TABLE ORDER DROP CONSTRAINT FK_PersonOrder;</a:t>
            </a:r>
            <a:endParaRPr sz="1829"/>
          </a:p>
        </p:txBody>
      </p:sp>
      <p:sp>
        <p:nvSpPr>
          <p:cNvPr id="177" name="Google Shape;177;g2ba40221097_0_165"/>
          <p:cNvSpPr txBox="1"/>
          <p:nvPr>
            <p:ph idx="1" type="body"/>
          </p:nvPr>
        </p:nvSpPr>
        <p:spPr>
          <a:xfrm>
            <a:off x="4915775" y="733525"/>
            <a:ext cx="4228200" cy="4410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935"/>
              <a:buFont typeface="Arial"/>
              <a:buNone/>
            </a:pPr>
            <a:r>
              <a:rPr lang="ru" sz="1629"/>
              <a:t>CREATE TABLE ORDER (</a:t>
            </a:r>
            <a:endParaRPr sz="1629"/>
          </a:p>
          <a:p>
            <a:pPr indent="0" lvl="0" marL="0" rtl="0" algn="l">
              <a:lnSpc>
                <a:spcPct val="95000"/>
              </a:lnSpc>
              <a:spcBef>
                <a:spcPts val="0"/>
              </a:spcBef>
              <a:spcAft>
                <a:spcPts val="0"/>
              </a:spcAft>
              <a:buClr>
                <a:schemeClr val="dk2"/>
              </a:buClr>
              <a:buSzPts val="935"/>
              <a:buFont typeface="Arial"/>
              <a:buNone/>
            </a:pPr>
            <a:r>
              <a:rPr lang="ru" sz="1629"/>
              <a:t>    ORDER_ID     INTEGER PRIMARY KEY,</a:t>
            </a:r>
            <a:endParaRPr sz="1629"/>
          </a:p>
          <a:p>
            <a:pPr indent="0" lvl="0" marL="0" rtl="0" algn="l">
              <a:lnSpc>
                <a:spcPct val="95000"/>
              </a:lnSpc>
              <a:spcBef>
                <a:spcPts val="0"/>
              </a:spcBef>
              <a:spcAft>
                <a:spcPts val="0"/>
              </a:spcAft>
              <a:buClr>
                <a:schemeClr val="dk2"/>
              </a:buClr>
              <a:buSzPts val="935"/>
              <a:buFont typeface="Arial"/>
              <a:buNone/>
            </a:pPr>
            <a:r>
              <a:rPr lang="ru" sz="1629"/>
              <a:t>    ORDER_NUMBER INTEGER NOT NULL,</a:t>
            </a:r>
            <a:endParaRPr sz="1629"/>
          </a:p>
          <a:p>
            <a:pPr indent="0" lvl="0" marL="0" rtl="0" algn="l">
              <a:lnSpc>
                <a:spcPct val="95000"/>
              </a:lnSpc>
              <a:spcBef>
                <a:spcPts val="0"/>
              </a:spcBef>
              <a:spcAft>
                <a:spcPts val="0"/>
              </a:spcAft>
              <a:buClr>
                <a:schemeClr val="dk2"/>
              </a:buClr>
              <a:buSzPts val="935"/>
              <a:buFont typeface="Arial"/>
              <a:buNone/>
            </a:pPr>
            <a:r>
              <a:rPr lang="ru" sz="1629"/>
              <a:t>    PERSON_ID    INTEGER REFERENCES PERSON(PERSON_ID)</a:t>
            </a:r>
            <a:endParaRPr sz="1629"/>
          </a:p>
          <a:p>
            <a:pPr indent="0" lvl="0" marL="0" rtl="0" algn="l">
              <a:lnSpc>
                <a:spcPct val="95000"/>
              </a:lnSpc>
              <a:spcBef>
                <a:spcPts val="0"/>
              </a:spcBef>
              <a:spcAft>
                <a:spcPts val="0"/>
              </a:spcAft>
              <a:buClr>
                <a:schemeClr val="dk2"/>
              </a:buClr>
              <a:buSzPts val="935"/>
              <a:buFont typeface="Arial"/>
              <a:buNone/>
            </a:pPr>
            <a:r>
              <a:rPr lang="ru" sz="1629"/>
              <a:t>);</a:t>
            </a:r>
            <a:endParaRPr sz="1629"/>
          </a:p>
          <a:p>
            <a:pPr indent="0" lvl="0" marL="0" rtl="0" algn="l">
              <a:lnSpc>
                <a:spcPct val="95000"/>
              </a:lnSpc>
              <a:spcBef>
                <a:spcPts val="0"/>
              </a:spcBef>
              <a:spcAft>
                <a:spcPts val="0"/>
              </a:spcAft>
              <a:buClr>
                <a:schemeClr val="dk2"/>
              </a:buClr>
              <a:buSzPts val="935"/>
              <a:buFont typeface="Arial"/>
              <a:buNone/>
            </a:pPr>
            <a:r>
              <a:t/>
            </a:r>
            <a:endParaRPr sz="1629"/>
          </a:p>
          <a:p>
            <a:pPr indent="0" lvl="0" marL="0" rtl="0" algn="l">
              <a:lnSpc>
                <a:spcPct val="95000"/>
              </a:lnSpc>
              <a:spcBef>
                <a:spcPts val="0"/>
              </a:spcBef>
              <a:spcAft>
                <a:spcPts val="0"/>
              </a:spcAft>
              <a:buClr>
                <a:schemeClr val="dk2"/>
              </a:buClr>
              <a:buSzPts val="935"/>
              <a:buFont typeface="Arial"/>
              <a:buNone/>
            </a:pPr>
            <a:r>
              <a:rPr lang="ru" sz="1629"/>
              <a:t>ALTER TABLE ORDER</a:t>
            </a:r>
            <a:endParaRPr sz="1629"/>
          </a:p>
          <a:p>
            <a:pPr indent="0" lvl="0" marL="0" rtl="0" algn="l">
              <a:lnSpc>
                <a:spcPct val="95000"/>
              </a:lnSpc>
              <a:spcBef>
                <a:spcPts val="0"/>
              </a:spcBef>
              <a:spcAft>
                <a:spcPts val="0"/>
              </a:spcAft>
              <a:buClr>
                <a:schemeClr val="dk2"/>
              </a:buClr>
              <a:buSzPts val="935"/>
              <a:buFont typeface="Arial"/>
              <a:buNone/>
            </a:pPr>
            <a:r>
              <a:rPr lang="ru" sz="1629"/>
              <a:t>ADD FOREIGN KEY (PERSON_ID) REFERENCES PERSON(PERSON_ID);</a:t>
            </a:r>
            <a:endParaRPr sz="1629"/>
          </a:p>
          <a:p>
            <a:pPr indent="0" lvl="0" marL="0" rtl="0" algn="l">
              <a:lnSpc>
                <a:spcPct val="95000"/>
              </a:lnSpc>
              <a:spcBef>
                <a:spcPts val="0"/>
              </a:spcBef>
              <a:spcAft>
                <a:spcPts val="0"/>
              </a:spcAft>
              <a:buClr>
                <a:schemeClr val="dk2"/>
              </a:buClr>
              <a:buSzPts val="1100"/>
              <a:buFont typeface="Arial"/>
              <a:buNone/>
            </a:pPr>
            <a:r>
              <a:t/>
            </a:r>
            <a:endParaRPr sz="1829"/>
          </a:p>
          <a:p>
            <a:pPr indent="0" lvl="0" marL="0" rtl="0" algn="l">
              <a:lnSpc>
                <a:spcPct val="95000"/>
              </a:lnSpc>
              <a:spcBef>
                <a:spcPts val="0"/>
              </a:spcBef>
              <a:spcAft>
                <a:spcPts val="0"/>
              </a:spcAft>
              <a:buClr>
                <a:schemeClr val="dk2"/>
              </a:buClr>
              <a:buSzPts val="935"/>
              <a:buFont typeface="Arial"/>
              <a:buNone/>
            </a:pPr>
            <a:r>
              <a:t/>
            </a:r>
            <a:endParaRPr sz="1829"/>
          </a:p>
          <a:p>
            <a:pPr indent="0" lvl="0" marL="0" rtl="0" algn="l">
              <a:lnSpc>
                <a:spcPct val="95000"/>
              </a:lnSpc>
              <a:spcBef>
                <a:spcPts val="0"/>
              </a:spcBef>
              <a:spcAft>
                <a:spcPts val="0"/>
              </a:spcAft>
              <a:buSzPts val="935"/>
              <a:buNone/>
            </a:pPr>
            <a:r>
              <a:t/>
            </a:r>
            <a:endParaRPr sz="182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Useful functions</a:t>
            </a:r>
            <a:endParaRPr/>
          </a:p>
        </p:txBody>
      </p:sp>
      <p:sp>
        <p:nvSpPr>
          <p:cNvPr id="70" name="Google Shape;70;p16"/>
          <p:cNvSpPr txBox="1"/>
          <p:nvPr>
            <p:ph idx="1" type="body"/>
          </p:nvPr>
        </p:nvSpPr>
        <p:spPr>
          <a:xfrm>
            <a:off x="311700" y="1152475"/>
            <a:ext cx="8520600" cy="3674700"/>
          </a:xfrm>
          <a:prstGeom prst="rect">
            <a:avLst/>
          </a:prstGeom>
          <a:noFill/>
          <a:ln>
            <a:noFill/>
          </a:ln>
        </p:spPr>
        <p:txBody>
          <a:bodyPr anchorCtr="0" anchor="t" bIns="91425" lIns="91425" spcFirstLastPara="1" rIns="91425" wrap="square" tIns="91425">
            <a:noAutofit/>
          </a:bodyPr>
          <a:lstStyle/>
          <a:p>
            <a:pPr indent="-340728" lvl="0" marL="457200" marR="0" rtl="0" algn="l">
              <a:lnSpc>
                <a:spcPct val="115000"/>
              </a:lnSpc>
              <a:spcBef>
                <a:spcPts val="0"/>
              </a:spcBef>
              <a:spcAft>
                <a:spcPts val="0"/>
              </a:spcAft>
              <a:buSzPts val="1764"/>
              <a:buChar char="●"/>
            </a:pPr>
            <a:r>
              <a:rPr b="1" lang="ru" sz="1791"/>
              <a:t>IN</a:t>
            </a:r>
            <a:r>
              <a:rPr lang="ru" sz="1791"/>
              <a:t> - select values which match any value in the list of values:</a:t>
            </a:r>
            <a:endParaRPr i="1" sz="1765"/>
          </a:p>
          <a:p>
            <a:pPr indent="0" lvl="0" marL="457200" marR="0" rtl="0" algn="l">
              <a:lnSpc>
                <a:spcPct val="115000"/>
              </a:lnSpc>
              <a:spcBef>
                <a:spcPts val="0"/>
              </a:spcBef>
              <a:spcAft>
                <a:spcPts val="0"/>
              </a:spcAft>
              <a:buSzPts val="1800"/>
              <a:buNone/>
            </a:pPr>
            <a:r>
              <a:rPr i="1" lang="ru" sz="1765"/>
              <a:t>X IN (a1, a2, ..., an) ≣ X = a1 or X = a2 or ... or X = an</a:t>
            </a:r>
            <a:endParaRPr i="1" sz="1765"/>
          </a:p>
          <a:p>
            <a:pPr indent="-340728" lvl="0" marL="457200" marR="0" rtl="0" algn="l">
              <a:lnSpc>
                <a:spcPct val="115000"/>
              </a:lnSpc>
              <a:spcBef>
                <a:spcPts val="0"/>
              </a:spcBef>
              <a:spcAft>
                <a:spcPts val="0"/>
              </a:spcAft>
              <a:buSzPts val="1764"/>
              <a:buChar char="●"/>
            </a:pPr>
            <a:r>
              <a:rPr b="1" lang="ru" sz="1791"/>
              <a:t>BETWEEN </a:t>
            </a:r>
            <a:r>
              <a:rPr lang="ru" sz="1791"/>
              <a:t>- select values within a given range:</a:t>
            </a:r>
            <a:endParaRPr i="1" sz="1765"/>
          </a:p>
          <a:p>
            <a:pPr indent="0" lvl="0" marL="457200" marR="0" rtl="0" algn="l">
              <a:lnSpc>
                <a:spcPct val="115000"/>
              </a:lnSpc>
              <a:spcBef>
                <a:spcPts val="0"/>
              </a:spcBef>
              <a:spcAft>
                <a:spcPts val="0"/>
              </a:spcAft>
              <a:buSzPts val="1800"/>
              <a:buNone/>
            </a:pPr>
            <a:r>
              <a:rPr i="1" lang="ru" sz="1765"/>
              <a:t>X BETWEEN A AND B ≣ (X &gt;= A and X &lt;= B) or (X &lt;= A and X &gt;= B)</a:t>
            </a:r>
            <a:endParaRPr i="1" sz="1765"/>
          </a:p>
          <a:p>
            <a:pPr indent="-340728" lvl="0" marL="457200" marR="0" rtl="0" algn="l">
              <a:lnSpc>
                <a:spcPct val="115000"/>
              </a:lnSpc>
              <a:spcBef>
                <a:spcPts val="0"/>
              </a:spcBef>
              <a:spcAft>
                <a:spcPts val="0"/>
              </a:spcAft>
              <a:buSzPts val="1764"/>
              <a:buChar char="●"/>
            </a:pPr>
            <a:r>
              <a:rPr b="1" lang="ru" sz="1791"/>
              <a:t>LIKE </a:t>
            </a:r>
            <a:r>
              <a:rPr lang="ru" sz="1791"/>
              <a:t>- satisfies a text pattern:</a:t>
            </a:r>
            <a:endParaRPr sz="1765"/>
          </a:p>
          <a:p>
            <a:pPr indent="0" lvl="0" marL="457200" marR="0" rtl="0" algn="l">
              <a:lnSpc>
                <a:spcPct val="115000"/>
              </a:lnSpc>
              <a:spcBef>
                <a:spcPts val="0"/>
              </a:spcBef>
              <a:spcAft>
                <a:spcPts val="0"/>
              </a:spcAft>
              <a:buSzPts val="1800"/>
              <a:buNone/>
            </a:pPr>
            <a:r>
              <a:rPr i="1" lang="ru" sz="1765"/>
              <a:t>X LIKE '0%abc_0', where  _  denotes 1 symbol,  % - any sequence of symbols (can be of length zero).</a:t>
            </a:r>
            <a:endParaRPr i="1" sz="1765"/>
          </a:p>
          <a:p>
            <a:pPr indent="-340728" lvl="0" marL="457200" rtl="0" algn="l">
              <a:lnSpc>
                <a:spcPct val="115000"/>
              </a:lnSpc>
              <a:spcBef>
                <a:spcPts val="0"/>
              </a:spcBef>
              <a:spcAft>
                <a:spcPts val="0"/>
              </a:spcAft>
              <a:buSzPts val="1764"/>
              <a:buChar char="●"/>
            </a:pPr>
            <a:r>
              <a:rPr b="1" lang="ru" sz="1791"/>
              <a:t>DISTINCT ON</a:t>
            </a:r>
            <a:r>
              <a:rPr lang="ru" sz="1791"/>
              <a:t> - keeps only the first row of each set of rows where the given expressions evaluate to equal:</a:t>
            </a:r>
            <a:endParaRPr sz="1791"/>
          </a:p>
          <a:p>
            <a:pPr indent="0" lvl="0" marL="457200" rtl="0" algn="l">
              <a:lnSpc>
                <a:spcPct val="115000"/>
              </a:lnSpc>
              <a:spcBef>
                <a:spcPts val="0"/>
              </a:spcBef>
              <a:spcAft>
                <a:spcPts val="0"/>
              </a:spcAft>
              <a:buSzPts val="1800"/>
              <a:buNone/>
            </a:pPr>
            <a:r>
              <a:rPr i="1" lang="ru" sz="1765"/>
              <a:t>outputs the number of unique departments:</a:t>
            </a:r>
            <a:endParaRPr i="1" sz="1765"/>
          </a:p>
          <a:p>
            <a:pPr indent="0" lvl="0" marL="457200" rtl="0" algn="l">
              <a:lnSpc>
                <a:spcPct val="115000"/>
              </a:lnSpc>
              <a:spcBef>
                <a:spcPts val="0"/>
              </a:spcBef>
              <a:spcAft>
                <a:spcPts val="0"/>
              </a:spcAft>
              <a:buClr>
                <a:schemeClr val="dk2"/>
              </a:buClr>
              <a:buSzPts val="865"/>
              <a:buFont typeface="Arial"/>
              <a:buNone/>
            </a:pPr>
            <a:r>
              <a:rPr i="1" lang="ru" sz="1765"/>
              <a:t>SELECT    count(DISTINCT ON department_nm)</a:t>
            </a:r>
            <a:endParaRPr i="1" sz="1765"/>
          </a:p>
          <a:p>
            <a:pPr indent="0" lvl="0" marL="457200" rtl="0" algn="l">
              <a:lnSpc>
                <a:spcPct val="115000"/>
              </a:lnSpc>
              <a:spcBef>
                <a:spcPts val="0"/>
              </a:spcBef>
              <a:spcAft>
                <a:spcPts val="0"/>
              </a:spcAft>
              <a:buClr>
                <a:schemeClr val="dk2"/>
              </a:buClr>
              <a:buSzPts val="865"/>
              <a:buFont typeface="Arial"/>
              <a:buNone/>
            </a:pPr>
            <a:r>
              <a:rPr i="1" lang="ru" sz="1765"/>
              <a:t>FROM    salary;</a:t>
            </a:r>
            <a:endParaRPr i="1" sz="1765"/>
          </a:p>
          <a:p>
            <a:pPr indent="0" lvl="0" marL="0" rtl="0" algn="l">
              <a:lnSpc>
                <a:spcPct val="115000"/>
              </a:lnSpc>
              <a:spcBef>
                <a:spcPts val="0"/>
              </a:spcBef>
              <a:spcAft>
                <a:spcPts val="0"/>
              </a:spcAft>
              <a:buSzPts val="1800"/>
              <a:buNone/>
            </a:pPr>
            <a:r>
              <a:t/>
            </a:r>
            <a:endParaRPr sz="176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ba40221097_0_18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Constraints for referential integrity </a:t>
            </a:r>
            <a:endParaRPr/>
          </a:p>
        </p:txBody>
      </p:sp>
      <p:sp>
        <p:nvSpPr>
          <p:cNvPr id="183" name="Google Shape;183;g2ba40221097_0_185"/>
          <p:cNvSpPr txBox="1"/>
          <p:nvPr>
            <p:ph idx="1" type="body"/>
          </p:nvPr>
        </p:nvSpPr>
        <p:spPr>
          <a:xfrm>
            <a:off x="311700" y="1152475"/>
            <a:ext cx="8520600" cy="3674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SzPct val="106393"/>
              <a:buNone/>
            </a:pPr>
            <a:r>
              <a:rPr lang="ru" sz="1829"/>
              <a:t>When choosing a FK, the number of matched attributes in the linked tables must be the same. Also, in a table for which the attributes are PKs, these attributes must satisfy the PK constraints. Otherwise the system throws the following error:</a:t>
            </a:r>
            <a:endParaRPr sz="1829"/>
          </a:p>
          <a:p>
            <a:pPr indent="0" lvl="0" marL="0" rtl="0" algn="l">
              <a:lnSpc>
                <a:spcPct val="100000"/>
              </a:lnSpc>
              <a:spcBef>
                <a:spcPts val="0"/>
              </a:spcBef>
              <a:spcAft>
                <a:spcPts val="0"/>
              </a:spcAft>
              <a:buSzPct val="106393"/>
              <a:buNone/>
            </a:pPr>
            <a:r>
              <a:rPr lang="ru" sz="1829">
                <a:highlight>
                  <a:srgbClr val="9E9E9E"/>
                </a:highlight>
              </a:rPr>
              <a:t>there is no unique constraint matching given keys for referenced table</a:t>
            </a:r>
            <a:r>
              <a:rPr lang="ru" sz="1829"/>
              <a:t>.</a:t>
            </a:r>
            <a:endParaRPr sz="1829"/>
          </a:p>
          <a:p>
            <a:pPr indent="0" lvl="0" marL="0" rtl="0" algn="l">
              <a:lnSpc>
                <a:spcPct val="100000"/>
              </a:lnSpc>
              <a:spcBef>
                <a:spcPts val="0"/>
              </a:spcBef>
              <a:spcAft>
                <a:spcPts val="0"/>
              </a:spcAft>
              <a:buSzPct val="106393"/>
              <a:buNone/>
            </a:pPr>
            <a:r>
              <a:rPr lang="ru" sz="1829"/>
              <a:t>Constraints for referential integrity:</a:t>
            </a:r>
            <a:endParaRPr sz="1829"/>
          </a:p>
          <a:p>
            <a:pPr indent="-334378" lvl="0" marL="457200" rtl="0" algn="l">
              <a:lnSpc>
                <a:spcPct val="115000"/>
              </a:lnSpc>
              <a:spcBef>
                <a:spcPts val="0"/>
              </a:spcBef>
              <a:spcAft>
                <a:spcPts val="0"/>
              </a:spcAft>
              <a:buSzPct val="98360"/>
              <a:buChar char="●"/>
            </a:pPr>
            <a:r>
              <a:rPr lang="ru" sz="1829"/>
              <a:t>CASCADE - deletes\updates the referencing rows in the child table when the referenced row is deleted\updated in the parent table which has a primary key. </a:t>
            </a:r>
            <a:endParaRPr sz="1829"/>
          </a:p>
          <a:p>
            <a:pPr indent="-334378" lvl="0" marL="457200" rtl="0" algn="l">
              <a:lnSpc>
                <a:spcPct val="115000"/>
              </a:lnSpc>
              <a:spcBef>
                <a:spcPts val="0"/>
              </a:spcBef>
              <a:spcAft>
                <a:spcPts val="0"/>
              </a:spcAft>
              <a:buSzPct val="98360"/>
              <a:buChar char="●"/>
            </a:pPr>
            <a:r>
              <a:rPr lang="ru" sz="1829"/>
              <a:t>RESTRICT - a row can not be deleted\modified while referencing rows it exist.</a:t>
            </a:r>
            <a:endParaRPr sz="1829"/>
          </a:p>
          <a:p>
            <a:pPr indent="-334378" lvl="0" marL="457200" rtl="0" algn="l">
              <a:lnSpc>
                <a:spcPct val="115000"/>
              </a:lnSpc>
              <a:spcBef>
                <a:spcPts val="0"/>
              </a:spcBef>
              <a:spcAft>
                <a:spcPts val="0"/>
              </a:spcAft>
              <a:buSzPct val="98360"/>
              <a:buChar char="●"/>
            </a:pPr>
            <a:r>
              <a:rPr lang="ru" sz="1829"/>
              <a:t>NO ACTION</a:t>
            </a:r>
            <a:endParaRPr sz="1829"/>
          </a:p>
          <a:p>
            <a:pPr indent="-336141" lvl="1" marL="914400" rtl="0" algn="l">
              <a:lnSpc>
                <a:spcPct val="115000"/>
              </a:lnSpc>
              <a:spcBef>
                <a:spcPts val="0"/>
              </a:spcBef>
              <a:spcAft>
                <a:spcPts val="0"/>
              </a:spcAft>
              <a:buSzPct val="100000"/>
              <a:buChar char="○"/>
            </a:pPr>
            <a:r>
              <a:rPr lang="ru" sz="1829"/>
              <a:t>Similar to RESTRICT, but the check happens at the end of the transaction</a:t>
            </a:r>
            <a:endParaRPr sz="1829"/>
          </a:p>
          <a:p>
            <a:pPr indent="-336141" lvl="1" marL="914400" rtl="0" algn="l">
              <a:lnSpc>
                <a:spcPct val="115000"/>
              </a:lnSpc>
              <a:spcBef>
                <a:spcPts val="0"/>
              </a:spcBef>
              <a:spcAft>
                <a:spcPts val="0"/>
              </a:spcAft>
              <a:buSzPct val="100000"/>
              <a:buChar char="○"/>
            </a:pPr>
            <a:r>
              <a:rPr lang="ru" sz="1829"/>
              <a:t>To get a different result from RESTRICT, you need to explicitly specify the expression (SET CONSTRAINTS) in the transaction</a:t>
            </a:r>
            <a:endParaRPr sz="1829"/>
          </a:p>
          <a:p>
            <a:pPr indent="0" lvl="0" marL="914400" rtl="0" algn="l">
              <a:lnSpc>
                <a:spcPct val="115000"/>
              </a:lnSpc>
              <a:spcBef>
                <a:spcPts val="0"/>
              </a:spcBef>
              <a:spcAft>
                <a:spcPts val="0"/>
              </a:spcAft>
              <a:buSzPct val="106393"/>
              <a:buNone/>
            </a:pPr>
            <a:r>
              <a:rPr lang="ru"/>
              <a:t>SET CONSTRAINTS { ALL | name [, ...] } { DEFERRED | IMMEDIATE }</a:t>
            </a:r>
            <a:r>
              <a:rPr lang="ru" sz="1100">
                <a:latin typeface="Roboto Mono"/>
                <a:ea typeface="Roboto Mono"/>
                <a:cs typeface="Roboto Mono"/>
                <a:sym typeface="Roboto Mono"/>
              </a:rPr>
              <a:t> </a:t>
            </a:r>
            <a:endParaRPr sz="1829"/>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a40221097_0_20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Constraints for referential integrity </a:t>
            </a:r>
            <a:endParaRPr/>
          </a:p>
        </p:txBody>
      </p:sp>
      <p:sp>
        <p:nvSpPr>
          <p:cNvPr id="189" name="Google Shape;189;g2ba40221097_0_200"/>
          <p:cNvSpPr txBox="1"/>
          <p:nvPr>
            <p:ph idx="1" type="body"/>
          </p:nvPr>
        </p:nvSpPr>
        <p:spPr>
          <a:xfrm>
            <a:off x="311700" y="1152475"/>
            <a:ext cx="8520600" cy="3905700"/>
          </a:xfrm>
          <a:prstGeom prst="rect">
            <a:avLst/>
          </a:prstGeom>
          <a:noFill/>
          <a:ln>
            <a:noFill/>
          </a:ln>
        </p:spPr>
        <p:txBody>
          <a:bodyPr anchorCtr="0" anchor="t" bIns="91425" lIns="91425" spcFirstLastPara="1" rIns="91425" wrap="square" tIns="91425">
            <a:normAutofit fontScale="92500" lnSpcReduction="20000"/>
          </a:bodyPr>
          <a:lstStyle/>
          <a:p>
            <a:pPr indent="-336141" lvl="0" marL="457200" rtl="0" algn="l">
              <a:lnSpc>
                <a:spcPct val="115000"/>
              </a:lnSpc>
              <a:spcBef>
                <a:spcPts val="0"/>
              </a:spcBef>
              <a:spcAft>
                <a:spcPts val="0"/>
              </a:spcAft>
              <a:buSzPct val="100000"/>
              <a:buChar char="●"/>
            </a:pPr>
            <a:r>
              <a:rPr lang="ru" sz="1829"/>
              <a:t>SET NULL - when a row is deleted from the main table, the corresponding value in the child table becomes NULL</a:t>
            </a:r>
            <a:endParaRPr sz="1829"/>
          </a:p>
          <a:p>
            <a:pPr indent="-336141" lvl="0" marL="457200" rtl="0" algn="l">
              <a:lnSpc>
                <a:spcPct val="115000"/>
              </a:lnSpc>
              <a:spcBef>
                <a:spcPts val="0"/>
              </a:spcBef>
              <a:spcAft>
                <a:spcPts val="0"/>
              </a:spcAft>
              <a:buSzPct val="100000"/>
              <a:buChar char="●"/>
            </a:pPr>
            <a:r>
              <a:rPr lang="ru" sz="1829"/>
              <a:t>SET DEFAULT - similar to SET NULL, but instead of NULL a different value is set by default.</a:t>
            </a:r>
            <a:endParaRPr sz="1829"/>
          </a:p>
          <a:p>
            <a:pPr indent="0" lvl="0" marL="457200" rtl="0" algn="l">
              <a:lnSpc>
                <a:spcPct val="115000"/>
              </a:lnSpc>
              <a:spcBef>
                <a:spcPts val="0"/>
              </a:spcBef>
              <a:spcAft>
                <a:spcPts val="0"/>
              </a:spcAft>
              <a:buSzPct val="106393"/>
              <a:buNone/>
            </a:pPr>
            <a:r>
              <a:rPr lang="ru" sz="1829"/>
              <a:t>CREATE TABLE ORDER (</a:t>
            </a:r>
            <a:endParaRPr sz="1829"/>
          </a:p>
          <a:p>
            <a:pPr indent="0" lvl="0" marL="457200" rtl="0" algn="l">
              <a:lnSpc>
                <a:spcPct val="115000"/>
              </a:lnSpc>
              <a:spcBef>
                <a:spcPts val="0"/>
              </a:spcBef>
              <a:spcAft>
                <a:spcPts val="0"/>
              </a:spcAft>
              <a:buSzPct val="106393"/>
              <a:buNone/>
            </a:pPr>
            <a:r>
              <a:rPr lang="ru" sz="1829"/>
              <a:t>    ORDER_ID     INTEGER,</a:t>
            </a:r>
            <a:endParaRPr sz="1829"/>
          </a:p>
          <a:p>
            <a:pPr indent="0" lvl="0" marL="457200" rtl="0" algn="l">
              <a:lnSpc>
                <a:spcPct val="115000"/>
              </a:lnSpc>
              <a:spcBef>
                <a:spcPts val="0"/>
              </a:spcBef>
              <a:spcAft>
                <a:spcPts val="0"/>
              </a:spcAft>
              <a:buSzPct val="106393"/>
              <a:buNone/>
            </a:pPr>
            <a:r>
              <a:rPr lang="ru" sz="1829"/>
              <a:t>    ORDER_NUMBER INTEGER NOT NULL,</a:t>
            </a:r>
            <a:endParaRPr sz="1829"/>
          </a:p>
          <a:p>
            <a:pPr indent="0" lvl="0" marL="457200" rtl="0" algn="l">
              <a:lnSpc>
                <a:spcPct val="115000"/>
              </a:lnSpc>
              <a:spcBef>
                <a:spcPts val="0"/>
              </a:spcBef>
              <a:spcAft>
                <a:spcPts val="0"/>
              </a:spcAft>
              <a:buSzPct val="106393"/>
              <a:buNone/>
            </a:pPr>
            <a:r>
              <a:rPr lang="ru" sz="1829"/>
              <a:t>    PERSON_ID    INTEGER,</a:t>
            </a:r>
            <a:endParaRPr sz="1829"/>
          </a:p>
          <a:p>
            <a:pPr indent="0" lvl="0" marL="457200" rtl="0" algn="l">
              <a:lnSpc>
                <a:spcPct val="115000"/>
              </a:lnSpc>
              <a:spcBef>
                <a:spcPts val="0"/>
              </a:spcBef>
              <a:spcAft>
                <a:spcPts val="0"/>
              </a:spcAft>
              <a:buSzPct val="106393"/>
              <a:buNone/>
            </a:pPr>
            <a:r>
              <a:rPr lang="ru" sz="1829"/>
              <a:t>    </a:t>
            </a:r>
            <a:endParaRPr sz="1829"/>
          </a:p>
          <a:p>
            <a:pPr indent="0" lvl="0" marL="457200" rtl="0" algn="l">
              <a:lnSpc>
                <a:spcPct val="115000"/>
              </a:lnSpc>
              <a:spcBef>
                <a:spcPts val="0"/>
              </a:spcBef>
              <a:spcAft>
                <a:spcPts val="0"/>
              </a:spcAft>
              <a:buSzPct val="106393"/>
              <a:buNone/>
            </a:pPr>
            <a:r>
              <a:rPr lang="ru" sz="1829"/>
              <a:t>    PRIMARY KEY (ORDER_ID),</a:t>
            </a:r>
            <a:endParaRPr sz="1829"/>
          </a:p>
          <a:p>
            <a:pPr indent="0" lvl="0" marL="457200" rtl="0" algn="l">
              <a:lnSpc>
                <a:spcPct val="115000"/>
              </a:lnSpc>
              <a:spcBef>
                <a:spcPts val="0"/>
              </a:spcBef>
              <a:spcAft>
                <a:spcPts val="0"/>
              </a:spcAft>
              <a:buSzPct val="106393"/>
              <a:buNone/>
            </a:pPr>
            <a:r>
              <a:rPr lang="ru" sz="1829"/>
              <a:t>    CONSTRAINT FK_PersonOrder FOREIGN KEY (PERSON_ID)</a:t>
            </a:r>
            <a:endParaRPr sz="1829"/>
          </a:p>
          <a:p>
            <a:pPr indent="0" lvl="0" marL="457200" rtl="0" algn="l">
              <a:lnSpc>
                <a:spcPct val="115000"/>
              </a:lnSpc>
              <a:spcBef>
                <a:spcPts val="0"/>
              </a:spcBef>
              <a:spcAft>
                <a:spcPts val="0"/>
              </a:spcAft>
              <a:buSzPct val="106393"/>
              <a:buNone/>
            </a:pPr>
            <a:r>
              <a:rPr lang="ru" sz="1829"/>
              <a:t>        REFERENCES PERSON(PERSON_ID)</a:t>
            </a:r>
            <a:endParaRPr sz="1829"/>
          </a:p>
          <a:p>
            <a:pPr indent="0" lvl="0" marL="457200" rtl="0" algn="l">
              <a:lnSpc>
                <a:spcPct val="115000"/>
              </a:lnSpc>
              <a:spcBef>
                <a:spcPts val="0"/>
              </a:spcBef>
              <a:spcAft>
                <a:spcPts val="0"/>
              </a:spcAft>
              <a:buSzPct val="106393"/>
              <a:buNone/>
            </a:pPr>
            <a:r>
              <a:rPr lang="ru" sz="1829"/>
              <a:t>            ON DELETE RESTRICT</a:t>
            </a:r>
            <a:endParaRPr sz="1829"/>
          </a:p>
          <a:p>
            <a:pPr indent="0" lvl="0" marL="457200" rtl="0" algn="l">
              <a:lnSpc>
                <a:spcPct val="115000"/>
              </a:lnSpc>
              <a:spcBef>
                <a:spcPts val="0"/>
              </a:spcBef>
              <a:spcAft>
                <a:spcPts val="0"/>
              </a:spcAft>
              <a:buSzPct val="106393"/>
              <a:buNone/>
            </a:pPr>
            <a:r>
              <a:rPr lang="ru" sz="1829"/>
              <a:t>            ON UPDATE RESTRICT</a:t>
            </a:r>
            <a:endParaRPr sz="1829"/>
          </a:p>
          <a:p>
            <a:pPr indent="0" lvl="0" marL="457200" rtl="0" algn="l">
              <a:lnSpc>
                <a:spcPct val="115000"/>
              </a:lnSpc>
              <a:spcBef>
                <a:spcPts val="0"/>
              </a:spcBef>
              <a:spcAft>
                <a:spcPts val="0"/>
              </a:spcAft>
              <a:buSzPct val="106393"/>
              <a:buNone/>
            </a:pPr>
            <a:r>
              <a:rPr lang="ru" sz="1829"/>
              <a:t>);</a:t>
            </a:r>
            <a:endParaRPr sz="182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a40221097_0_2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Constraints for referential integrity </a:t>
            </a:r>
            <a:endParaRPr/>
          </a:p>
        </p:txBody>
      </p:sp>
      <p:sp>
        <p:nvSpPr>
          <p:cNvPr id="195" name="Google Shape;195;g2ba40221097_0_218"/>
          <p:cNvSpPr txBox="1"/>
          <p:nvPr>
            <p:ph idx="1" type="body"/>
          </p:nvPr>
        </p:nvSpPr>
        <p:spPr>
          <a:xfrm>
            <a:off x="311700" y="1152475"/>
            <a:ext cx="8520600" cy="3905700"/>
          </a:xfrm>
          <a:prstGeom prst="rect">
            <a:avLst/>
          </a:prstGeom>
          <a:noFill/>
          <a:ln>
            <a:noFill/>
          </a:ln>
        </p:spPr>
        <p:txBody>
          <a:bodyPr anchorCtr="0" anchor="t" bIns="91425" lIns="91425" spcFirstLastPara="1" rIns="91425" wrap="square" tIns="91425">
            <a:normAutofit/>
          </a:bodyPr>
          <a:lstStyle/>
          <a:p>
            <a:pPr indent="-344805" lvl="0" marL="457200" rtl="0" algn="l">
              <a:lnSpc>
                <a:spcPct val="115000"/>
              </a:lnSpc>
              <a:spcBef>
                <a:spcPts val="0"/>
              </a:spcBef>
              <a:spcAft>
                <a:spcPts val="0"/>
              </a:spcAft>
              <a:buSzPts val="1830"/>
              <a:buChar char="●"/>
            </a:pPr>
            <a:r>
              <a:rPr lang="ru" sz="1829"/>
              <a:t>DEFAULT</a:t>
            </a:r>
            <a:endParaRPr sz="1829"/>
          </a:p>
          <a:p>
            <a:pPr indent="0" lvl="0" marL="457200" rtl="0" algn="l">
              <a:lnSpc>
                <a:spcPct val="115000"/>
              </a:lnSpc>
              <a:spcBef>
                <a:spcPts val="0"/>
              </a:spcBef>
              <a:spcAft>
                <a:spcPts val="0"/>
              </a:spcAft>
              <a:buSzPts val="1800"/>
              <a:buNone/>
            </a:pPr>
            <a:r>
              <a:rPr lang="ru" sz="1829"/>
              <a:t>CREATE TABLE ORDER (</a:t>
            </a:r>
            <a:endParaRPr sz="1829"/>
          </a:p>
          <a:p>
            <a:pPr indent="0" lvl="0" marL="457200" rtl="0" algn="l">
              <a:lnSpc>
                <a:spcPct val="115000"/>
              </a:lnSpc>
              <a:spcBef>
                <a:spcPts val="0"/>
              </a:spcBef>
              <a:spcAft>
                <a:spcPts val="0"/>
              </a:spcAft>
              <a:buSzPts val="1800"/>
              <a:buNone/>
            </a:pPr>
            <a:r>
              <a:rPr lang="ru" sz="1829"/>
              <a:t>    ORDER_ID     INTEGER PRIMARY KEY,</a:t>
            </a:r>
            <a:endParaRPr sz="1829"/>
          </a:p>
          <a:p>
            <a:pPr indent="0" lvl="0" marL="457200" rtl="0" algn="l">
              <a:lnSpc>
                <a:spcPct val="115000"/>
              </a:lnSpc>
              <a:spcBef>
                <a:spcPts val="0"/>
              </a:spcBef>
              <a:spcAft>
                <a:spcPts val="0"/>
              </a:spcAft>
              <a:buSzPts val="1800"/>
              <a:buNone/>
            </a:pPr>
            <a:r>
              <a:rPr lang="ru" sz="1829"/>
              <a:t>    ORDER_NUMBER INTEGER NOT NULL,</a:t>
            </a:r>
            <a:endParaRPr sz="1829"/>
          </a:p>
          <a:p>
            <a:pPr indent="0" lvl="0" marL="457200" rtl="0" algn="l">
              <a:lnSpc>
                <a:spcPct val="115000"/>
              </a:lnSpc>
              <a:spcBef>
                <a:spcPts val="0"/>
              </a:spcBef>
              <a:spcAft>
                <a:spcPts val="0"/>
              </a:spcAft>
              <a:buSzPts val="1800"/>
              <a:buNone/>
            </a:pPr>
            <a:r>
              <a:rPr lang="ru" sz="1829"/>
              <a:t>    ORDER_DATE   DATE    DEFAULT now()::date</a:t>
            </a:r>
            <a:endParaRPr sz="1829"/>
          </a:p>
          <a:p>
            <a:pPr indent="0" lvl="0" marL="457200" rtl="0" algn="l">
              <a:lnSpc>
                <a:spcPct val="115000"/>
              </a:lnSpc>
              <a:spcBef>
                <a:spcPts val="0"/>
              </a:spcBef>
              <a:spcAft>
                <a:spcPts val="0"/>
              </a:spcAft>
              <a:buSzPts val="1800"/>
              <a:buNone/>
            </a:pPr>
            <a:r>
              <a:rPr lang="ru" sz="1829"/>
              <a:t>);</a:t>
            </a:r>
            <a:endParaRPr sz="1829"/>
          </a:p>
          <a:p>
            <a:pPr indent="0" lvl="0" marL="457200" rtl="0" algn="l">
              <a:lnSpc>
                <a:spcPct val="115000"/>
              </a:lnSpc>
              <a:spcBef>
                <a:spcPts val="0"/>
              </a:spcBef>
              <a:spcAft>
                <a:spcPts val="0"/>
              </a:spcAft>
              <a:buSzPts val="1800"/>
              <a:buNone/>
            </a:pPr>
            <a:r>
              <a:t/>
            </a:r>
            <a:endParaRPr sz="1829"/>
          </a:p>
          <a:p>
            <a:pPr indent="0" lvl="0" marL="457200" rtl="0" algn="l">
              <a:lnSpc>
                <a:spcPct val="115000"/>
              </a:lnSpc>
              <a:spcBef>
                <a:spcPts val="0"/>
              </a:spcBef>
              <a:spcAft>
                <a:spcPts val="0"/>
              </a:spcAft>
              <a:buSzPts val="1800"/>
              <a:buNone/>
            </a:pPr>
            <a:r>
              <a:rPr lang="ru" sz="1829"/>
              <a:t>ALTER TABLE ORDER;</a:t>
            </a:r>
            <a:endParaRPr sz="1829"/>
          </a:p>
          <a:p>
            <a:pPr indent="0" lvl="0" marL="457200" rtl="0" algn="l">
              <a:lnSpc>
                <a:spcPct val="115000"/>
              </a:lnSpc>
              <a:spcBef>
                <a:spcPts val="0"/>
              </a:spcBef>
              <a:spcAft>
                <a:spcPts val="0"/>
              </a:spcAft>
              <a:buSzPts val="1800"/>
              <a:buNone/>
            </a:pPr>
            <a:r>
              <a:rPr lang="ru" sz="1829"/>
              <a:t>ALTER COLUMN ORDER_DATE DROP DEFAULT;</a:t>
            </a:r>
            <a:endParaRPr sz="1829"/>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ba40221097_0_20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Constraints for referential integrity </a:t>
            </a:r>
            <a:endParaRPr/>
          </a:p>
        </p:txBody>
      </p:sp>
      <p:sp>
        <p:nvSpPr>
          <p:cNvPr id="201" name="Google Shape;201;g2ba40221097_0_208"/>
          <p:cNvSpPr txBox="1"/>
          <p:nvPr>
            <p:ph idx="1" type="body"/>
          </p:nvPr>
        </p:nvSpPr>
        <p:spPr>
          <a:xfrm>
            <a:off x="311700" y="1152475"/>
            <a:ext cx="3999900" cy="3867300"/>
          </a:xfrm>
          <a:prstGeom prst="rect">
            <a:avLst/>
          </a:prstGeom>
          <a:noFill/>
          <a:ln>
            <a:noFill/>
          </a:ln>
        </p:spPr>
        <p:txBody>
          <a:bodyPr anchorCtr="0" anchor="t" bIns="91425" lIns="91425" spcFirstLastPara="1" rIns="91425" wrap="square" tIns="91425">
            <a:normAutofit lnSpcReduction="10000"/>
          </a:bodyPr>
          <a:lstStyle/>
          <a:p>
            <a:pPr indent="-344805" lvl="0" marL="457200" rtl="0" algn="l">
              <a:lnSpc>
                <a:spcPct val="115000"/>
              </a:lnSpc>
              <a:spcBef>
                <a:spcPts val="0"/>
              </a:spcBef>
              <a:spcAft>
                <a:spcPts val="0"/>
              </a:spcAft>
              <a:buSzPts val="1830"/>
              <a:buChar char="●"/>
            </a:pPr>
            <a:r>
              <a:rPr lang="ru" sz="1829"/>
              <a:t>CHECK</a:t>
            </a:r>
            <a:endParaRPr sz="1829"/>
          </a:p>
          <a:p>
            <a:pPr indent="0" lvl="0" marL="457200" rtl="0" algn="l">
              <a:lnSpc>
                <a:spcPct val="115000"/>
              </a:lnSpc>
              <a:spcBef>
                <a:spcPts val="0"/>
              </a:spcBef>
              <a:spcAft>
                <a:spcPts val="0"/>
              </a:spcAft>
              <a:buSzPts val="1400"/>
              <a:buNone/>
            </a:pPr>
            <a:r>
              <a:t/>
            </a:r>
            <a:endParaRPr sz="1829"/>
          </a:p>
          <a:p>
            <a:pPr indent="0" lvl="0" marL="457200" rtl="0" algn="l">
              <a:lnSpc>
                <a:spcPct val="115000"/>
              </a:lnSpc>
              <a:spcBef>
                <a:spcPts val="0"/>
              </a:spcBef>
              <a:spcAft>
                <a:spcPts val="0"/>
              </a:spcAft>
              <a:buSzPts val="1400"/>
              <a:buNone/>
            </a:pPr>
            <a:r>
              <a:rPr lang="ru" sz="1430"/>
              <a:t>CREATE TABLE PERSON (</a:t>
            </a:r>
            <a:endParaRPr sz="1430"/>
          </a:p>
          <a:p>
            <a:pPr indent="0" lvl="0" marL="457200" rtl="0" algn="l">
              <a:lnSpc>
                <a:spcPct val="115000"/>
              </a:lnSpc>
              <a:spcBef>
                <a:spcPts val="0"/>
              </a:spcBef>
              <a:spcAft>
                <a:spcPts val="0"/>
              </a:spcAft>
              <a:buSzPts val="1400"/>
              <a:buNone/>
            </a:pPr>
            <a:r>
              <a:rPr lang="ru" sz="1430"/>
              <a:t>    ID         INTEGER      NOT NULL,</a:t>
            </a:r>
            <a:endParaRPr sz="1430"/>
          </a:p>
          <a:p>
            <a:pPr indent="0" lvl="0" marL="457200" rtl="0" algn="l">
              <a:lnSpc>
                <a:spcPct val="115000"/>
              </a:lnSpc>
              <a:spcBef>
                <a:spcPts val="0"/>
              </a:spcBef>
              <a:spcAft>
                <a:spcPts val="0"/>
              </a:spcAft>
              <a:buSzPts val="1400"/>
              <a:buNone/>
            </a:pPr>
            <a:r>
              <a:rPr lang="ru" sz="1430"/>
              <a:t>    LAST_NAME  VARCHAR(255) NOT NULL,</a:t>
            </a:r>
            <a:endParaRPr sz="1430"/>
          </a:p>
          <a:p>
            <a:pPr indent="0" lvl="0" marL="457200" rtl="0" algn="l">
              <a:lnSpc>
                <a:spcPct val="115000"/>
              </a:lnSpc>
              <a:spcBef>
                <a:spcPts val="0"/>
              </a:spcBef>
              <a:spcAft>
                <a:spcPts val="0"/>
              </a:spcAft>
              <a:buSzPts val="1400"/>
              <a:buNone/>
            </a:pPr>
            <a:r>
              <a:rPr lang="ru" sz="1430"/>
              <a:t>    FIRST_NAME VARCHAR(255) NOT NULL,</a:t>
            </a:r>
            <a:endParaRPr sz="1430"/>
          </a:p>
          <a:p>
            <a:pPr indent="0" lvl="0" marL="457200" rtl="0" algn="l">
              <a:lnSpc>
                <a:spcPct val="115000"/>
              </a:lnSpc>
              <a:spcBef>
                <a:spcPts val="0"/>
              </a:spcBef>
              <a:spcAft>
                <a:spcPts val="0"/>
              </a:spcAft>
              <a:buSzPts val="1400"/>
              <a:buNone/>
            </a:pPr>
            <a:r>
              <a:rPr lang="ru" sz="1430"/>
              <a:t>    AGE        INTEGER      CHECK (AGE &gt;= 18)</a:t>
            </a:r>
            <a:endParaRPr sz="1430"/>
          </a:p>
          <a:p>
            <a:pPr indent="0" lvl="0" marL="457200" rtl="0" algn="l">
              <a:lnSpc>
                <a:spcPct val="115000"/>
              </a:lnSpc>
              <a:spcBef>
                <a:spcPts val="0"/>
              </a:spcBef>
              <a:spcAft>
                <a:spcPts val="0"/>
              </a:spcAft>
              <a:buSzPts val="1400"/>
              <a:buNone/>
            </a:pPr>
            <a:r>
              <a:rPr lang="ru" sz="1430"/>
              <a:t>);</a:t>
            </a:r>
            <a:endParaRPr sz="1430"/>
          </a:p>
          <a:p>
            <a:pPr indent="0" lvl="0" marL="457200" rtl="0" algn="l">
              <a:lnSpc>
                <a:spcPct val="115000"/>
              </a:lnSpc>
              <a:spcBef>
                <a:spcPts val="0"/>
              </a:spcBef>
              <a:spcAft>
                <a:spcPts val="0"/>
              </a:spcAft>
              <a:buSzPts val="1400"/>
              <a:buNone/>
            </a:pPr>
            <a:r>
              <a:t/>
            </a:r>
            <a:endParaRPr sz="1430"/>
          </a:p>
          <a:p>
            <a:pPr indent="0" lvl="0" marL="457200" rtl="0" algn="l">
              <a:lnSpc>
                <a:spcPct val="115000"/>
              </a:lnSpc>
              <a:spcBef>
                <a:spcPts val="0"/>
              </a:spcBef>
              <a:spcAft>
                <a:spcPts val="0"/>
              </a:spcAft>
              <a:buSzPts val="1400"/>
              <a:buNone/>
            </a:pPr>
            <a:r>
              <a:rPr lang="ru" sz="1430"/>
              <a:t>ALTER TABLE PERSON ADD CHECK (AGE &gt;= 18);</a:t>
            </a:r>
            <a:endParaRPr sz="1430"/>
          </a:p>
          <a:p>
            <a:pPr indent="0" lvl="0" marL="0" rtl="0" algn="l">
              <a:lnSpc>
                <a:spcPct val="115000"/>
              </a:lnSpc>
              <a:spcBef>
                <a:spcPts val="0"/>
              </a:spcBef>
              <a:spcAft>
                <a:spcPts val="0"/>
              </a:spcAft>
              <a:buSzPts val="1400"/>
              <a:buNone/>
            </a:pPr>
            <a:r>
              <a:t/>
            </a:r>
            <a:endParaRPr sz="1829"/>
          </a:p>
        </p:txBody>
      </p:sp>
      <p:sp>
        <p:nvSpPr>
          <p:cNvPr id="202" name="Google Shape;202;g2ba40221097_0_208"/>
          <p:cNvSpPr txBox="1"/>
          <p:nvPr>
            <p:ph idx="2" type="body"/>
          </p:nvPr>
        </p:nvSpPr>
        <p:spPr>
          <a:xfrm>
            <a:off x="4832400" y="963450"/>
            <a:ext cx="3999900" cy="3793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770"/>
              <a:buFont typeface="Arial"/>
              <a:buNone/>
            </a:pPr>
            <a:r>
              <a:rPr lang="ru"/>
              <a:t>CREATE TABLE PERSON (</a:t>
            </a:r>
            <a:endParaRPr/>
          </a:p>
          <a:p>
            <a:pPr indent="0" lvl="0" marL="457200" rtl="0" algn="l">
              <a:lnSpc>
                <a:spcPct val="105000"/>
              </a:lnSpc>
              <a:spcBef>
                <a:spcPts val="0"/>
              </a:spcBef>
              <a:spcAft>
                <a:spcPts val="0"/>
              </a:spcAft>
              <a:buClr>
                <a:schemeClr val="dk2"/>
              </a:buClr>
              <a:buSzPts val="770"/>
              <a:buFont typeface="Arial"/>
              <a:buNone/>
            </a:pPr>
            <a:r>
              <a:rPr lang="ru"/>
              <a:t>    ID          INTEGER      NOT NULL,</a:t>
            </a:r>
            <a:endParaRPr/>
          </a:p>
          <a:p>
            <a:pPr indent="0" lvl="0" marL="457200" rtl="0" algn="l">
              <a:lnSpc>
                <a:spcPct val="105000"/>
              </a:lnSpc>
              <a:spcBef>
                <a:spcPts val="0"/>
              </a:spcBef>
              <a:spcAft>
                <a:spcPts val="0"/>
              </a:spcAft>
              <a:buClr>
                <a:schemeClr val="dk2"/>
              </a:buClr>
              <a:buSzPts val="770"/>
              <a:buFont typeface="Arial"/>
              <a:buNone/>
            </a:pPr>
            <a:r>
              <a:rPr lang="ru"/>
              <a:t>    LAST_NAME   VARCHAR(255) NOT NULL,</a:t>
            </a:r>
            <a:endParaRPr/>
          </a:p>
          <a:p>
            <a:pPr indent="0" lvl="0" marL="457200" rtl="0" algn="l">
              <a:lnSpc>
                <a:spcPct val="105000"/>
              </a:lnSpc>
              <a:spcBef>
                <a:spcPts val="0"/>
              </a:spcBef>
              <a:spcAft>
                <a:spcPts val="0"/>
              </a:spcAft>
              <a:buClr>
                <a:schemeClr val="dk2"/>
              </a:buClr>
              <a:buSzPts val="770"/>
              <a:buFont typeface="Arial"/>
              <a:buNone/>
            </a:pPr>
            <a:r>
              <a:rPr lang="ru"/>
              <a:t>    FIRST_NAME  VARCHAR(255) NOT NULL,</a:t>
            </a:r>
            <a:endParaRPr/>
          </a:p>
          <a:p>
            <a:pPr indent="0" lvl="0" marL="457200" rtl="0" algn="l">
              <a:lnSpc>
                <a:spcPct val="105000"/>
              </a:lnSpc>
              <a:spcBef>
                <a:spcPts val="0"/>
              </a:spcBef>
              <a:spcAft>
                <a:spcPts val="0"/>
              </a:spcAft>
              <a:buClr>
                <a:schemeClr val="dk2"/>
              </a:buClr>
              <a:buSzPts val="770"/>
              <a:buFont typeface="Arial"/>
              <a:buNone/>
            </a:pPr>
            <a:r>
              <a:rPr lang="ru"/>
              <a:t>    AGE         INTEGER,</a:t>
            </a:r>
            <a:endParaRPr/>
          </a:p>
          <a:p>
            <a:pPr indent="0" lvl="0" marL="457200" rtl="0" algn="l">
              <a:lnSpc>
                <a:spcPct val="105000"/>
              </a:lnSpc>
              <a:spcBef>
                <a:spcPts val="0"/>
              </a:spcBef>
              <a:spcAft>
                <a:spcPts val="0"/>
              </a:spcAft>
              <a:buClr>
                <a:schemeClr val="dk2"/>
              </a:buClr>
              <a:buSzPts val="770"/>
              <a:buFont typeface="Arial"/>
              <a:buNone/>
            </a:pPr>
            <a:r>
              <a:rPr lang="ru"/>
              <a:t>    CITY        VARCHAR(255),</a:t>
            </a:r>
            <a:endParaRPr/>
          </a:p>
          <a:p>
            <a:pPr indent="0" lvl="0" marL="457200" rtl="0" algn="l">
              <a:lnSpc>
                <a:spcPct val="105000"/>
              </a:lnSpc>
              <a:spcBef>
                <a:spcPts val="0"/>
              </a:spcBef>
              <a:spcAft>
                <a:spcPts val="0"/>
              </a:spcAft>
              <a:buClr>
                <a:schemeClr val="dk2"/>
              </a:buClr>
              <a:buSzPts val="770"/>
              <a:buFont typeface="Arial"/>
              <a:buNone/>
            </a:pPr>
            <a:r>
              <a:rPr lang="ru"/>
              <a:t>    CONSTRAINT CHK_Person CHECK (AGE &gt;= 18 AND CITY = 'Moscow')</a:t>
            </a:r>
            <a:endParaRPr/>
          </a:p>
          <a:p>
            <a:pPr indent="0" lvl="0" marL="0" rtl="0" algn="l">
              <a:lnSpc>
                <a:spcPct val="105000"/>
              </a:lnSpc>
              <a:spcBef>
                <a:spcPts val="0"/>
              </a:spcBef>
              <a:spcAft>
                <a:spcPts val="0"/>
              </a:spcAft>
              <a:buClr>
                <a:schemeClr val="dk2"/>
              </a:buClr>
              <a:buSzPts val="770"/>
              <a:buFont typeface="Arial"/>
              <a:buNone/>
            </a:pPr>
            <a:r>
              <a:rPr lang="ru"/>
              <a:t>);</a:t>
            </a:r>
            <a:endParaRPr/>
          </a:p>
          <a:p>
            <a:pPr indent="0" lvl="0" marL="0" rtl="0" algn="l">
              <a:lnSpc>
                <a:spcPct val="105000"/>
              </a:lnSpc>
              <a:spcBef>
                <a:spcPts val="0"/>
              </a:spcBef>
              <a:spcAft>
                <a:spcPts val="0"/>
              </a:spcAft>
              <a:buClr>
                <a:schemeClr val="dk2"/>
              </a:buClr>
              <a:buSzPts val="770"/>
              <a:buFont typeface="Arial"/>
              <a:buNone/>
            </a:pPr>
            <a:r>
              <a:rPr lang="ru"/>
              <a:t>ALTER TABLE PERSON ADD CONSTRAINT CHK_Person</a:t>
            </a:r>
            <a:endParaRPr/>
          </a:p>
          <a:p>
            <a:pPr indent="0" lvl="0" marL="0" rtl="0" algn="l">
              <a:lnSpc>
                <a:spcPct val="105000"/>
              </a:lnSpc>
              <a:spcBef>
                <a:spcPts val="0"/>
              </a:spcBef>
              <a:spcAft>
                <a:spcPts val="0"/>
              </a:spcAft>
              <a:buClr>
                <a:schemeClr val="dk2"/>
              </a:buClr>
              <a:buSzPts val="770"/>
              <a:buFont typeface="Arial"/>
              <a:buNone/>
            </a:pPr>
            <a:r>
              <a:rPr lang="ru"/>
              <a:t>CHECK (AGE &gt;= 18 AND CITY = 'Moscow');</a:t>
            </a:r>
            <a:endParaRPr/>
          </a:p>
          <a:p>
            <a:pPr indent="0" lvl="0" marL="457200" rtl="0" algn="l">
              <a:lnSpc>
                <a:spcPct val="105000"/>
              </a:lnSpc>
              <a:spcBef>
                <a:spcPts val="0"/>
              </a:spcBef>
              <a:spcAft>
                <a:spcPts val="0"/>
              </a:spcAft>
              <a:buClr>
                <a:schemeClr val="dk2"/>
              </a:buClr>
              <a:buSzPts val="770"/>
              <a:buFont typeface="Arial"/>
              <a:buNone/>
            </a:pPr>
            <a:r>
              <a:t/>
            </a:r>
            <a:endParaRPr/>
          </a:p>
          <a:p>
            <a:pPr indent="0" lvl="0" marL="0" rtl="0" algn="l">
              <a:lnSpc>
                <a:spcPct val="105000"/>
              </a:lnSpc>
              <a:spcBef>
                <a:spcPts val="0"/>
              </a:spcBef>
              <a:spcAft>
                <a:spcPts val="0"/>
              </a:spcAft>
              <a:buSzPts val="770"/>
              <a:buNone/>
            </a:pPr>
            <a:r>
              <a:rPr lang="ru"/>
              <a:t>ALTER TABLE PERSON DROP CONSTRAINT CHK_Person;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ba40221097_0_2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Get all constraints </a:t>
            </a:r>
            <a:endParaRPr/>
          </a:p>
        </p:txBody>
      </p:sp>
      <p:sp>
        <p:nvSpPr>
          <p:cNvPr id="208" name="Google Shape;208;g2ba40221097_0_22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rmAutofit lnSpcReduction="20000"/>
          </a:bodyPr>
          <a:lstStyle/>
          <a:p>
            <a:pPr indent="-344805" lvl="0" marL="457200" rtl="0" algn="l">
              <a:lnSpc>
                <a:spcPct val="115000"/>
              </a:lnSpc>
              <a:spcBef>
                <a:spcPts val="0"/>
              </a:spcBef>
              <a:spcAft>
                <a:spcPts val="0"/>
              </a:spcAft>
              <a:buSzPts val="1830"/>
              <a:buChar char="●"/>
            </a:pPr>
            <a:r>
              <a:rPr lang="ru" sz="1829"/>
              <a:t>Identifies all columns in the current database that are used by some constraint:</a:t>
            </a:r>
            <a:endParaRPr sz="1829"/>
          </a:p>
          <a:p>
            <a:pPr indent="457200" lvl="0" marL="0" rtl="0" algn="l">
              <a:lnSpc>
                <a:spcPct val="115000"/>
              </a:lnSpc>
              <a:spcBef>
                <a:spcPts val="0"/>
              </a:spcBef>
              <a:spcAft>
                <a:spcPts val="0"/>
              </a:spcAft>
              <a:buSzPts val="1800"/>
              <a:buNone/>
            </a:pPr>
            <a:r>
              <a:rPr lang="ru" sz="1829"/>
              <a:t>SELECT * FROM information_schema.constraint_column_usage;</a:t>
            </a:r>
            <a:endParaRPr sz="1829"/>
          </a:p>
          <a:p>
            <a:pPr indent="-344805" lvl="0" marL="457200" rtl="0" algn="l">
              <a:lnSpc>
                <a:spcPct val="115000"/>
              </a:lnSpc>
              <a:spcBef>
                <a:spcPts val="0"/>
              </a:spcBef>
              <a:spcAft>
                <a:spcPts val="0"/>
              </a:spcAft>
              <a:buSzPts val="1830"/>
              <a:buChar char="●"/>
            </a:pPr>
            <a:r>
              <a:rPr lang="ru" sz="1829"/>
              <a:t>Contains all constraints belonging to tables that the current user owns or has some privilege other than SELECT on:</a:t>
            </a:r>
            <a:endParaRPr sz="1829"/>
          </a:p>
          <a:p>
            <a:pPr indent="457200" lvl="0" marL="0" rtl="0" algn="l">
              <a:lnSpc>
                <a:spcPct val="115000"/>
              </a:lnSpc>
              <a:spcBef>
                <a:spcPts val="0"/>
              </a:spcBef>
              <a:spcAft>
                <a:spcPts val="0"/>
              </a:spcAft>
              <a:buSzPts val="1800"/>
              <a:buNone/>
            </a:pPr>
            <a:r>
              <a:rPr lang="ru" sz="1829"/>
              <a:t>SELECT * FROM information_schema.table_constraints;</a:t>
            </a:r>
            <a:endParaRPr sz="1829"/>
          </a:p>
          <a:p>
            <a:pPr indent="-344805" lvl="0" marL="457200" rtl="0" algn="l">
              <a:lnSpc>
                <a:spcPct val="115000"/>
              </a:lnSpc>
              <a:spcBef>
                <a:spcPts val="0"/>
              </a:spcBef>
              <a:spcAft>
                <a:spcPts val="0"/>
              </a:spcAft>
              <a:buSzPts val="1830"/>
              <a:buChar char="●"/>
            </a:pPr>
            <a:r>
              <a:rPr lang="ru" sz="1829"/>
              <a:t>Identifies all columns in the current database that are restricted by some unique, PK, or FK constraint:</a:t>
            </a:r>
            <a:endParaRPr sz="1829"/>
          </a:p>
          <a:p>
            <a:pPr indent="457200" lvl="0" marL="0" rtl="0" algn="l">
              <a:lnSpc>
                <a:spcPct val="115000"/>
              </a:lnSpc>
              <a:spcBef>
                <a:spcPts val="0"/>
              </a:spcBef>
              <a:spcAft>
                <a:spcPts val="0"/>
              </a:spcAft>
              <a:buSzPts val="1800"/>
              <a:buNone/>
            </a:pPr>
            <a:r>
              <a:rPr lang="ru" sz="1829"/>
              <a:t>SELECT * FROM information_schema.key_column_usage;</a:t>
            </a:r>
            <a:endParaRPr sz="1829"/>
          </a:p>
          <a:p>
            <a:pPr indent="-344805" lvl="0" marL="457200" rtl="0" algn="l">
              <a:lnSpc>
                <a:spcPct val="115000"/>
              </a:lnSpc>
              <a:spcBef>
                <a:spcPts val="0"/>
              </a:spcBef>
              <a:spcAft>
                <a:spcPts val="0"/>
              </a:spcAft>
              <a:buSzPts val="1830"/>
              <a:buChar char="●"/>
            </a:pPr>
            <a:r>
              <a:rPr lang="ru" sz="1829"/>
              <a:t>Contains all `CHECK` constraints:</a:t>
            </a:r>
            <a:endParaRPr sz="1829"/>
          </a:p>
          <a:p>
            <a:pPr indent="0" lvl="0" marL="457200" rtl="0" algn="l">
              <a:lnSpc>
                <a:spcPct val="115000"/>
              </a:lnSpc>
              <a:spcBef>
                <a:spcPts val="0"/>
              </a:spcBef>
              <a:spcAft>
                <a:spcPts val="0"/>
              </a:spcAft>
              <a:buSzPts val="1800"/>
              <a:buNone/>
            </a:pPr>
            <a:r>
              <a:rPr lang="ru" sz="1829"/>
              <a:t>SELECT * FROM information_schema.check_constraints;</a:t>
            </a:r>
            <a:endParaRPr sz="1829"/>
          </a:p>
          <a:p>
            <a:pPr indent="-344805" lvl="0" marL="457200" rtl="0" algn="l">
              <a:lnSpc>
                <a:spcPct val="115000"/>
              </a:lnSpc>
              <a:spcBef>
                <a:spcPts val="0"/>
              </a:spcBef>
              <a:spcAft>
                <a:spcPts val="0"/>
              </a:spcAft>
              <a:buSzPts val="1830"/>
              <a:buChar char="●"/>
            </a:pPr>
            <a:r>
              <a:rPr lang="ru" sz="1829"/>
              <a:t>Contains all `DEFAULT` and `NOT NULL` constraints:</a:t>
            </a:r>
            <a:endParaRPr sz="1829"/>
          </a:p>
          <a:p>
            <a:pPr indent="457200" lvl="0" marL="0" rtl="0" algn="l">
              <a:lnSpc>
                <a:spcPct val="115000"/>
              </a:lnSpc>
              <a:spcBef>
                <a:spcPts val="0"/>
              </a:spcBef>
              <a:spcAft>
                <a:spcPts val="0"/>
              </a:spcAft>
              <a:buSzPts val="1800"/>
              <a:buNone/>
            </a:pPr>
            <a:r>
              <a:rPr lang="ru" sz="1829"/>
              <a:t>SELECT * FROM information_schema.columns;</a:t>
            </a:r>
            <a:endParaRPr sz="18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ba40221097_0_4"/>
          <p:cNvSpPr txBox="1"/>
          <p:nvPr>
            <p:ph idx="1" type="body"/>
          </p:nvPr>
        </p:nvSpPr>
        <p:spPr>
          <a:xfrm>
            <a:off x="1454700" y="420350"/>
            <a:ext cx="6503400" cy="436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 sz="1829"/>
              <a:t>IF ... THEN ... [ELSIF ... THEN ... ELSE ...] END IF - branching conditions:</a:t>
            </a:r>
            <a:endParaRPr sz="1829"/>
          </a:p>
          <a:p>
            <a:pPr indent="0" lvl="0" marL="0" rtl="0" algn="l">
              <a:lnSpc>
                <a:spcPct val="95000"/>
              </a:lnSpc>
              <a:spcBef>
                <a:spcPts val="0"/>
              </a:spcBef>
              <a:spcAft>
                <a:spcPts val="0"/>
              </a:spcAft>
              <a:buSzPts val="935"/>
              <a:buNone/>
            </a:pPr>
            <a:r>
              <a:t/>
            </a:r>
            <a:endParaRPr sz="1829"/>
          </a:p>
          <a:p>
            <a:pPr indent="0" lvl="0" marL="0" rtl="0" algn="l">
              <a:lnSpc>
                <a:spcPct val="95000"/>
              </a:lnSpc>
              <a:spcBef>
                <a:spcPts val="0"/>
              </a:spcBef>
              <a:spcAft>
                <a:spcPts val="0"/>
              </a:spcAft>
              <a:buSzPts val="935"/>
              <a:buNone/>
            </a:pPr>
            <a:r>
              <a:rPr lang="ru" sz="1829"/>
              <a:t>SELECT</a:t>
            </a:r>
            <a:endParaRPr sz="1829"/>
          </a:p>
          <a:p>
            <a:pPr indent="0" lvl="0" marL="0" rtl="0" algn="l">
              <a:lnSpc>
                <a:spcPct val="95000"/>
              </a:lnSpc>
              <a:spcBef>
                <a:spcPts val="0"/>
              </a:spcBef>
              <a:spcAft>
                <a:spcPts val="0"/>
              </a:spcAft>
              <a:buSzPts val="935"/>
              <a:buNone/>
            </a:pPr>
            <a:r>
              <a:rPr lang="ru" sz="1829"/>
              <a:t>    IF number = 0 THEN</a:t>
            </a:r>
            <a:endParaRPr sz="1829"/>
          </a:p>
          <a:p>
            <a:pPr indent="0" lvl="0" marL="0" rtl="0" algn="l">
              <a:lnSpc>
                <a:spcPct val="95000"/>
              </a:lnSpc>
              <a:spcBef>
                <a:spcPts val="0"/>
              </a:spcBef>
              <a:spcAft>
                <a:spcPts val="0"/>
              </a:spcAft>
              <a:buSzPts val="935"/>
              <a:buNone/>
            </a:pPr>
            <a:r>
              <a:rPr lang="ru" sz="1829"/>
              <a:t>        'zero'</a:t>
            </a:r>
            <a:endParaRPr sz="1829"/>
          </a:p>
          <a:p>
            <a:pPr indent="0" lvl="0" marL="0" rtl="0" algn="l">
              <a:lnSpc>
                <a:spcPct val="95000"/>
              </a:lnSpc>
              <a:spcBef>
                <a:spcPts val="0"/>
              </a:spcBef>
              <a:spcAft>
                <a:spcPts val="0"/>
              </a:spcAft>
              <a:buSzPts val="935"/>
              <a:buNone/>
            </a:pPr>
            <a:r>
              <a:rPr lang="ru" sz="1829"/>
              <a:t>    ELSIF number &gt; 0 THEN</a:t>
            </a:r>
            <a:endParaRPr sz="1829"/>
          </a:p>
          <a:p>
            <a:pPr indent="0" lvl="0" marL="0" rtl="0" algn="l">
              <a:lnSpc>
                <a:spcPct val="95000"/>
              </a:lnSpc>
              <a:spcBef>
                <a:spcPts val="0"/>
              </a:spcBef>
              <a:spcAft>
                <a:spcPts val="0"/>
              </a:spcAft>
              <a:buSzPts val="935"/>
              <a:buNone/>
            </a:pPr>
            <a:r>
              <a:rPr lang="ru" sz="1829"/>
              <a:t>        'positive'</a:t>
            </a:r>
            <a:endParaRPr sz="1829"/>
          </a:p>
          <a:p>
            <a:pPr indent="0" lvl="0" marL="0" rtl="0" algn="l">
              <a:lnSpc>
                <a:spcPct val="95000"/>
              </a:lnSpc>
              <a:spcBef>
                <a:spcPts val="0"/>
              </a:spcBef>
              <a:spcAft>
                <a:spcPts val="0"/>
              </a:spcAft>
              <a:buSzPts val="935"/>
              <a:buNone/>
            </a:pPr>
            <a:r>
              <a:rPr lang="ru" sz="1829"/>
              <a:t>    ELSIF number &lt; 0 THEN</a:t>
            </a:r>
            <a:endParaRPr sz="1829"/>
          </a:p>
          <a:p>
            <a:pPr indent="0" lvl="0" marL="0" rtl="0" algn="l">
              <a:lnSpc>
                <a:spcPct val="95000"/>
              </a:lnSpc>
              <a:spcBef>
                <a:spcPts val="0"/>
              </a:spcBef>
              <a:spcAft>
                <a:spcPts val="0"/>
              </a:spcAft>
              <a:buSzPts val="935"/>
              <a:buNone/>
            </a:pPr>
            <a:r>
              <a:rPr lang="ru" sz="1829"/>
              <a:t>        'negative'</a:t>
            </a:r>
            <a:endParaRPr sz="1829"/>
          </a:p>
          <a:p>
            <a:pPr indent="0" lvl="0" marL="0" rtl="0" algn="l">
              <a:lnSpc>
                <a:spcPct val="95000"/>
              </a:lnSpc>
              <a:spcBef>
                <a:spcPts val="0"/>
              </a:spcBef>
              <a:spcAft>
                <a:spcPts val="0"/>
              </a:spcAft>
              <a:buSzPts val="935"/>
              <a:buNone/>
            </a:pPr>
            <a:r>
              <a:rPr lang="ru" sz="1829"/>
              <a:t>    ELSE</a:t>
            </a:r>
            <a:endParaRPr sz="1829"/>
          </a:p>
          <a:p>
            <a:pPr indent="0" lvl="0" marL="0" rtl="0" algn="l">
              <a:lnSpc>
                <a:spcPct val="95000"/>
              </a:lnSpc>
              <a:spcBef>
                <a:spcPts val="0"/>
              </a:spcBef>
              <a:spcAft>
                <a:spcPts val="0"/>
              </a:spcAft>
              <a:buSzPts val="935"/>
              <a:buNone/>
            </a:pPr>
            <a:r>
              <a:rPr lang="ru" sz="1829"/>
              <a:t>        'NULL'</a:t>
            </a:r>
            <a:endParaRPr sz="1829"/>
          </a:p>
          <a:p>
            <a:pPr indent="0" lvl="0" marL="0" rtl="0" algn="l">
              <a:lnSpc>
                <a:spcPct val="95000"/>
              </a:lnSpc>
              <a:spcBef>
                <a:spcPts val="0"/>
              </a:spcBef>
              <a:spcAft>
                <a:spcPts val="0"/>
              </a:spcAft>
              <a:buSzPts val="935"/>
              <a:buNone/>
            </a:pPr>
            <a:r>
              <a:rPr lang="ru" sz="1829"/>
              <a:t>    END IF AS number_class</a:t>
            </a:r>
            <a:endParaRPr sz="1829"/>
          </a:p>
          <a:p>
            <a:pPr indent="0" lvl="0" marL="0" rtl="0" algn="l">
              <a:lnSpc>
                <a:spcPct val="95000"/>
              </a:lnSpc>
              <a:spcBef>
                <a:spcPts val="0"/>
              </a:spcBef>
              <a:spcAft>
                <a:spcPts val="0"/>
              </a:spcAft>
              <a:buSzPts val="935"/>
              <a:buNone/>
            </a:pPr>
            <a:r>
              <a:rPr lang="ru" sz="1829"/>
              <a:t>FROM</a:t>
            </a:r>
            <a:endParaRPr sz="1829"/>
          </a:p>
          <a:p>
            <a:pPr indent="0" lvl="0" marL="0" rtl="0" algn="l">
              <a:lnSpc>
                <a:spcPct val="95000"/>
              </a:lnSpc>
              <a:spcBef>
                <a:spcPts val="0"/>
              </a:spcBef>
              <a:spcAft>
                <a:spcPts val="0"/>
              </a:spcAft>
              <a:buSzPts val="935"/>
              <a:buNone/>
            </a:pPr>
            <a:r>
              <a:rPr lang="ru" sz="1829"/>
              <a:t>    numbers.</a:t>
            </a:r>
            <a:endParaRPr sz="18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ba40221097_0_23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Keyword WITH</a:t>
            </a:r>
            <a:endParaRPr/>
          </a:p>
        </p:txBody>
      </p:sp>
      <p:sp>
        <p:nvSpPr>
          <p:cNvPr id="81" name="Google Shape;81;g2ba40221097_0_23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WITH provides a way to write additional statements for use in large queries.</a:t>
            </a:r>
            <a:endParaRPr/>
          </a:p>
          <a:p>
            <a:pPr indent="0" lvl="0" marL="0" rtl="0" algn="l">
              <a:lnSpc>
                <a:spcPct val="115000"/>
              </a:lnSpc>
              <a:spcBef>
                <a:spcPts val="1200"/>
              </a:spcBef>
              <a:spcAft>
                <a:spcPts val="0"/>
              </a:spcAft>
              <a:buSzPts val="1800"/>
              <a:buNone/>
            </a:pPr>
            <a:r>
              <a:rPr lang="ru"/>
              <a:t>These operators, which are also called Common Table Expressions (CTE),</a:t>
            </a:r>
            <a:endParaRPr/>
          </a:p>
          <a:p>
            <a:pPr indent="0" lvl="0" marL="0" rtl="0" algn="l">
              <a:lnSpc>
                <a:spcPct val="115000"/>
              </a:lnSpc>
              <a:spcBef>
                <a:spcPts val="1200"/>
              </a:spcBef>
              <a:spcAft>
                <a:spcPts val="0"/>
              </a:spcAft>
              <a:buSzPts val="1800"/>
              <a:buNone/>
            </a:pPr>
            <a:r>
              <a:rPr lang="ru"/>
              <a:t>can be represented as definitions of temporary tables that exist only for one query.</a:t>
            </a:r>
            <a:endParaRPr/>
          </a:p>
          <a:p>
            <a:pPr indent="0" lvl="0" marL="0" rtl="0" algn="l">
              <a:lnSpc>
                <a:spcPct val="115000"/>
              </a:lnSpc>
              <a:spcBef>
                <a:spcPts val="1200"/>
              </a:spcBef>
              <a:spcAft>
                <a:spcPts val="0"/>
              </a:spcAft>
              <a:buSzPts val="1800"/>
              <a:buNone/>
            </a:pPr>
            <a:r>
              <a:rPr lang="ru"/>
              <a:t>More details will simply be available at the following seminars.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ba40221097_0_5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Complex query WITH:</a:t>
            </a:r>
            <a:endParaRPr/>
          </a:p>
        </p:txBody>
      </p:sp>
      <p:sp>
        <p:nvSpPr>
          <p:cNvPr id="87" name="Google Shape;87;g2ba40221097_0_58"/>
          <p:cNvSpPr txBox="1"/>
          <p:nvPr>
            <p:ph idx="1" type="body"/>
          </p:nvPr>
        </p:nvSpPr>
        <p:spPr>
          <a:xfrm>
            <a:off x="276700" y="1315800"/>
            <a:ext cx="2784900" cy="3416400"/>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ru" sz="1829"/>
              <a:t>WITH</a:t>
            </a:r>
            <a:endParaRPr sz="1829"/>
          </a:p>
          <a:p>
            <a:pPr indent="0" lvl="0" marL="0" rtl="0" algn="l">
              <a:lnSpc>
                <a:spcPct val="95000"/>
              </a:lnSpc>
              <a:spcBef>
                <a:spcPts val="0"/>
              </a:spcBef>
              <a:spcAft>
                <a:spcPts val="0"/>
              </a:spcAft>
              <a:buSzPts val="935"/>
              <a:buNone/>
            </a:pPr>
            <a:r>
              <a:rPr lang="ru" sz="1829"/>
              <a:t>    regional_sales AS (</a:t>
            </a:r>
            <a:endParaRPr sz="1829"/>
          </a:p>
          <a:p>
            <a:pPr indent="0" lvl="0" marL="0" rtl="0" algn="l">
              <a:lnSpc>
                <a:spcPct val="95000"/>
              </a:lnSpc>
              <a:spcBef>
                <a:spcPts val="0"/>
              </a:spcBef>
              <a:spcAft>
                <a:spcPts val="0"/>
              </a:spcAft>
              <a:buSzPts val="935"/>
              <a:buNone/>
            </a:pPr>
            <a:r>
              <a:rPr lang="ru" sz="1829"/>
              <a:t>        SELECT </a:t>
            </a:r>
            <a:endParaRPr sz="1829"/>
          </a:p>
          <a:p>
            <a:pPr indent="0" lvl="0" marL="0" rtl="0" algn="l">
              <a:lnSpc>
                <a:spcPct val="95000"/>
              </a:lnSpc>
              <a:spcBef>
                <a:spcPts val="0"/>
              </a:spcBef>
              <a:spcAft>
                <a:spcPts val="0"/>
              </a:spcAft>
              <a:buSzPts val="935"/>
              <a:buNone/>
            </a:pPr>
            <a:r>
              <a:rPr lang="ru" sz="1829"/>
              <a:t>            region, </a:t>
            </a:r>
            <a:endParaRPr sz="1829"/>
          </a:p>
          <a:p>
            <a:pPr indent="0" lvl="0" marL="0" rtl="0" algn="l">
              <a:lnSpc>
                <a:spcPct val="95000"/>
              </a:lnSpc>
              <a:spcBef>
                <a:spcPts val="0"/>
              </a:spcBef>
              <a:spcAft>
                <a:spcPts val="0"/>
              </a:spcAft>
              <a:buSzPts val="935"/>
              <a:buNone/>
            </a:pPr>
            <a:r>
              <a:rPr lang="ru" sz="1829"/>
              <a:t>            SUM(amount) AS  </a:t>
            </a:r>
            <a:endParaRPr sz="1829"/>
          </a:p>
          <a:p>
            <a:pPr indent="0" lvl="0" marL="0" rtl="0" algn="l">
              <a:lnSpc>
                <a:spcPct val="95000"/>
              </a:lnSpc>
              <a:spcBef>
                <a:spcPts val="0"/>
              </a:spcBef>
              <a:spcAft>
                <a:spcPts val="0"/>
              </a:spcAft>
              <a:buSzPts val="935"/>
              <a:buNone/>
            </a:pPr>
            <a:r>
              <a:rPr lang="ru" sz="1829"/>
              <a:t>                        total_sales</a:t>
            </a:r>
            <a:endParaRPr sz="1829"/>
          </a:p>
          <a:p>
            <a:pPr indent="0" lvl="0" marL="0" rtl="0" algn="l">
              <a:lnSpc>
                <a:spcPct val="95000"/>
              </a:lnSpc>
              <a:spcBef>
                <a:spcPts val="0"/>
              </a:spcBef>
              <a:spcAft>
                <a:spcPts val="0"/>
              </a:spcAft>
              <a:buSzPts val="935"/>
              <a:buNone/>
            </a:pPr>
            <a:r>
              <a:rPr lang="ru" sz="1829"/>
              <a:t>        FROM  orders</a:t>
            </a:r>
            <a:endParaRPr sz="1829"/>
          </a:p>
          <a:p>
            <a:pPr indent="0" lvl="0" marL="0" rtl="0" algn="l">
              <a:lnSpc>
                <a:spcPct val="95000"/>
              </a:lnSpc>
              <a:spcBef>
                <a:spcPts val="0"/>
              </a:spcBef>
              <a:spcAft>
                <a:spcPts val="0"/>
              </a:spcAft>
              <a:buSzPts val="935"/>
              <a:buNone/>
            </a:pPr>
            <a:r>
              <a:rPr lang="ru" sz="1829"/>
              <a:t>        </a:t>
            </a:r>
            <a:r>
              <a:rPr lang="ru" sz="1829"/>
              <a:t>GROUP</a:t>
            </a:r>
            <a:r>
              <a:rPr lang="ru" sz="1829"/>
              <a:t> BY    region</a:t>
            </a:r>
            <a:endParaRPr sz="1829"/>
          </a:p>
          <a:p>
            <a:pPr indent="0" lvl="0" marL="0" rtl="0" algn="l">
              <a:lnSpc>
                <a:spcPct val="95000"/>
              </a:lnSpc>
              <a:spcBef>
                <a:spcPts val="0"/>
              </a:spcBef>
              <a:spcAft>
                <a:spcPts val="0"/>
              </a:spcAft>
              <a:buSzPts val="935"/>
              <a:buNone/>
            </a:pPr>
            <a:r>
              <a:rPr lang="ru" sz="1829"/>
              <a:t>    ),</a:t>
            </a:r>
            <a:endParaRPr sz="1829"/>
          </a:p>
        </p:txBody>
      </p:sp>
      <p:sp>
        <p:nvSpPr>
          <p:cNvPr id="88" name="Google Shape;88;g2ba40221097_0_58"/>
          <p:cNvSpPr txBox="1"/>
          <p:nvPr>
            <p:ph idx="1" type="body"/>
          </p:nvPr>
        </p:nvSpPr>
        <p:spPr>
          <a:xfrm>
            <a:off x="3131600" y="1315800"/>
            <a:ext cx="2537700" cy="3215400"/>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ru" sz="1829"/>
              <a:t>    top_regions AS (</a:t>
            </a:r>
            <a:endParaRPr sz="1829"/>
          </a:p>
          <a:p>
            <a:pPr indent="0" lvl="0" marL="0" rtl="0" algn="l">
              <a:lnSpc>
                <a:spcPct val="95000"/>
              </a:lnSpc>
              <a:spcBef>
                <a:spcPts val="0"/>
              </a:spcBef>
              <a:spcAft>
                <a:spcPts val="0"/>
              </a:spcAft>
              <a:buSzPts val="935"/>
              <a:buNone/>
            </a:pPr>
            <a:r>
              <a:rPr lang="ru" sz="1829"/>
              <a:t>        SELECT region</a:t>
            </a:r>
            <a:endParaRPr sz="1829"/>
          </a:p>
          <a:p>
            <a:pPr indent="0" lvl="0" marL="0" rtl="0" algn="l">
              <a:lnSpc>
                <a:spcPct val="95000"/>
              </a:lnSpc>
              <a:spcBef>
                <a:spcPts val="0"/>
              </a:spcBef>
              <a:spcAft>
                <a:spcPts val="0"/>
              </a:spcAft>
              <a:buSzPts val="935"/>
              <a:buNone/>
            </a:pPr>
            <a:r>
              <a:rPr lang="ru" sz="1829"/>
              <a:t>        FROM </a:t>
            </a:r>
            <a:endParaRPr sz="1829"/>
          </a:p>
          <a:p>
            <a:pPr indent="0" lvl="0" marL="0" rtl="0" algn="l">
              <a:lnSpc>
                <a:spcPct val="95000"/>
              </a:lnSpc>
              <a:spcBef>
                <a:spcPts val="0"/>
              </a:spcBef>
              <a:spcAft>
                <a:spcPts val="0"/>
              </a:spcAft>
              <a:buSzPts val="935"/>
              <a:buNone/>
            </a:pPr>
            <a:r>
              <a:rPr lang="ru" sz="1829"/>
              <a:t>            regional_sales</a:t>
            </a:r>
            <a:endParaRPr sz="1829"/>
          </a:p>
          <a:p>
            <a:pPr indent="0" lvl="0" marL="0" rtl="0" algn="l">
              <a:lnSpc>
                <a:spcPct val="95000"/>
              </a:lnSpc>
              <a:spcBef>
                <a:spcPts val="0"/>
              </a:spcBef>
              <a:spcAft>
                <a:spcPts val="0"/>
              </a:spcAft>
              <a:buSzPts val="935"/>
              <a:buNone/>
            </a:pPr>
            <a:r>
              <a:rPr lang="ru" sz="1829"/>
              <a:t>        WHERE </a:t>
            </a:r>
            <a:endParaRPr sz="1829"/>
          </a:p>
          <a:p>
            <a:pPr indent="0" lvl="0" marL="0" rtl="0" algn="l">
              <a:lnSpc>
                <a:spcPct val="95000"/>
              </a:lnSpc>
              <a:spcBef>
                <a:spcPts val="0"/>
              </a:spcBef>
              <a:spcAft>
                <a:spcPts val="0"/>
              </a:spcAft>
              <a:buSzPts val="935"/>
              <a:buNone/>
            </a:pPr>
            <a:r>
              <a:rPr lang="ru" sz="1829"/>
              <a:t>            total_sales</a:t>
            </a:r>
            <a:r>
              <a:rPr lang="ru" sz="1829"/>
              <a:t> &gt;   </a:t>
            </a:r>
            <a:endParaRPr sz="1829"/>
          </a:p>
          <a:p>
            <a:pPr indent="0" lvl="0" marL="0" rtl="0" algn="l">
              <a:lnSpc>
                <a:spcPct val="95000"/>
              </a:lnSpc>
              <a:spcBef>
                <a:spcPts val="0"/>
              </a:spcBef>
              <a:spcAft>
                <a:spcPts val="0"/>
              </a:spcAft>
              <a:buSzPts val="935"/>
              <a:buNone/>
            </a:pPr>
            <a:r>
              <a:rPr lang="ru" sz="1829"/>
              <a:t>                      </a:t>
            </a:r>
            <a:r>
              <a:rPr lang="ru" sz="1829"/>
              <a:t>(</a:t>
            </a:r>
            <a:r>
              <a:rPr i="1" lang="ru" sz="1829"/>
              <a:t>SELECT SUM(total_sales)/10 FROM regional_sales</a:t>
            </a:r>
            <a:r>
              <a:rPr lang="ru" sz="1829"/>
              <a:t>)</a:t>
            </a:r>
            <a:endParaRPr sz="1829"/>
          </a:p>
          <a:p>
            <a:pPr indent="0" lvl="0" marL="0" rtl="0" algn="l">
              <a:lnSpc>
                <a:spcPct val="95000"/>
              </a:lnSpc>
              <a:spcBef>
                <a:spcPts val="0"/>
              </a:spcBef>
              <a:spcAft>
                <a:spcPts val="0"/>
              </a:spcAft>
              <a:buSzPts val="935"/>
              <a:buNone/>
            </a:pPr>
            <a:r>
              <a:rPr lang="ru" sz="1829"/>
              <a:t>   )</a:t>
            </a:r>
            <a:endParaRPr sz="1829"/>
          </a:p>
        </p:txBody>
      </p:sp>
      <p:sp>
        <p:nvSpPr>
          <p:cNvPr id="89" name="Google Shape;89;g2ba40221097_0_58"/>
          <p:cNvSpPr txBox="1"/>
          <p:nvPr>
            <p:ph idx="1" type="body"/>
          </p:nvPr>
        </p:nvSpPr>
        <p:spPr>
          <a:xfrm>
            <a:off x="5817150" y="371075"/>
            <a:ext cx="3065400" cy="4160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ru" sz="1829"/>
              <a:t>SELECT </a:t>
            </a:r>
            <a:endParaRPr sz="1829"/>
          </a:p>
          <a:p>
            <a:pPr indent="0" lvl="0" marL="0" rtl="0" algn="l">
              <a:lnSpc>
                <a:spcPct val="95000"/>
              </a:lnSpc>
              <a:spcBef>
                <a:spcPts val="0"/>
              </a:spcBef>
              <a:spcAft>
                <a:spcPts val="0"/>
              </a:spcAft>
              <a:buSzPts val="935"/>
              <a:buNone/>
            </a:pPr>
            <a:r>
              <a:rPr lang="ru" sz="1829"/>
              <a:t>    region,    product,</a:t>
            </a:r>
            <a:endParaRPr sz="1829"/>
          </a:p>
          <a:p>
            <a:pPr indent="0" lvl="0" marL="0" rtl="0" algn="l">
              <a:lnSpc>
                <a:spcPct val="95000"/>
              </a:lnSpc>
              <a:spcBef>
                <a:spcPts val="0"/>
              </a:spcBef>
              <a:spcAft>
                <a:spcPts val="0"/>
              </a:spcAft>
              <a:buSzPts val="935"/>
              <a:buNone/>
            </a:pPr>
            <a:r>
              <a:rPr lang="ru" sz="1829"/>
              <a:t>    SUM(quantity) AS                        </a:t>
            </a:r>
            <a:endParaRPr sz="1829"/>
          </a:p>
          <a:p>
            <a:pPr indent="0" lvl="0" marL="0" rtl="0" algn="l">
              <a:lnSpc>
                <a:spcPct val="95000"/>
              </a:lnSpc>
              <a:spcBef>
                <a:spcPts val="0"/>
              </a:spcBef>
              <a:spcAft>
                <a:spcPts val="0"/>
              </a:spcAft>
              <a:buSzPts val="935"/>
              <a:buNone/>
            </a:pPr>
            <a:r>
              <a:rPr lang="ru" sz="1829"/>
              <a:t>                    product_units,</a:t>
            </a:r>
            <a:endParaRPr sz="1829"/>
          </a:p>
          <a:p>
            <a:pPr indent="0" lvl="0" marL="0" rtl="0" algn="l">
              <a:lnSpc>
                <a:spcPct val="95000"/>
              </a:lnSpc>
              <a:spcBef>
                <a:spcPts val="0"/>
              </a:spcBef>
              <a:spcAft>
                <a:spcPts val="0"/>
              </a:spcAft>
              <a:buSzPts val="935"/>
              <a:buNone/>
            </a:pPr>
            <a:r>
              <a:rPr lang="ru" sz="1829"/>
              <a:t>    SUM(amount) AS  </a:t>
            </a:r>
            <a:endParaRPr sz="1829"/>
          </a:p>
          <a:p>
            <a:pPr indent="0" lvl="0" marL="0" rtl="0" algn="l">
              <a:lnSpc>
                <a:spcPct val="95000"/>
              </a:lnSpc>
              <a:spcBef>
                <a:spcPts val="0"/>
              </a:spcBef>
              <a:spcAft>
                <a:spcPts val="0"/>
              </a:spcAft>
              <a:buSzPts val="935"/>
              <a:buNone/>
            </a:pPr>
            <a:r>
              <a:rPr lang="ru" sz="1829"/>
              <a:t>                     product_sales</a:t>
            </a:r>
            <a:endParaRPr sz="1829"/>
          </a:p>
          <a:p>
            <a:pPr indent="0" lvl="0" marL="0" rtl="0" algn="l">
              <a:lnSpc>
                <a:spcPct val="95000"/>
              </a:lnSpc>
              <a:spcBef>
                <a:spcPts val="0"/>
              </a:spcBef>
              <a:spcAft>
                <a:spcPts val="0"/>
              </a:spcAft>
              <a:buSzPts val="935"/>
              <a:buNone/>
            </a:pPr>
            <a:r>
              <a:rPr lang="ru" sz="1829"/>
              <a:t>FROM orders</a:t>
            </a:r>
            <a:endParaRPr sz="1829"/>
          </a:p>
          <a:p>
            <a:pPr indent="0" lvl="0" marL="0" rtl="0" algn="l">
              <a:lnSpc>
                <a:spcPct val="95000"/>
              </a:lnSpc>
              <a:spcBef>
                <a:spcPts val="0"/>
              </a:spcBef>
              <a:spcAft>
                <a:spcPts val="0"/>
              </a:spcAft>
              <a:buSzPts val="935"/>
              <a:buNone/>
            </a:pPr>
            <a:r>
              <a:rPr lang="ru" sz="1829"/>
              <a:t>WHERE </a:t>
            </a:r>
            <a:endParaRPr sz="1829"/>
          </a:p>
          <a:p>
            <a:pPr indent="0" lvl="0" marL="0" rtl="0" algn="l">
              <a:lnSpc>
                <a:spcPct val="95000"/>
              </a:lnSpc>
              <a:spcBef>
                <a:spcPts val="0"/>
              </a:spcBef>
              <a:spcAft>
                <a:spcPts val="0"/>
              </a:spcAft>
              <a:buSzPts val="935"/>
              <a:buNone/>
            </a:pPr>
            <a:r>
              <a:rPr lang="ru" sz="1829"/>
              <a:t>    region IN </a:t>
            </a:r>
            <a:endParaRPr sz="1829"/>
          </a:p>
          <a:p>
            <a:pPr indent="0" lvl="0" marL="0" rtl="0" algn="l">
              <a:lnSpc>
                <a:spcPct val="95000"/>
              </a:lnSpc>
              <a:spcBef>
                <a:spcPts val="0"/>
              </a:spcBef>
              <a:spcAft>
                <a:spcPts val="0"/>
              </a:spcAft>
              <a:buSzPts val="935"/>
              <a:buNone/>
            </a:pPr>
            <a:r>
              <a:rPr lang="ru" sz="1829"/>
              <a:t>          (</a:t>
            </a:r>
            <a:r>
              <a:rPr i="1" lang="ru" sz="1829"/>
              <a:t>SELECT region FROM           </a:t>
            </a:r>
            <a:endParaRPr i="1" sz="1829"/>
          </a:p>
          <a:p>
            <a:pPr indent="0" lvl="0" marL="0" rtl="0" algn="l">
              <a:lnSpc>
                <a:spcPct val="95000"/>
              </a:lnSpc>
              <a:spcBef>
                <a:spcPts val="0"/>
              </a:spcBef>
              <a:spcAft>
                <a:spcPts val="0"/>
              </a:spcAft>
              <a:buSzPts val="935"/>
              <a:buNone/>
            </a:pPr>
            <a:r>
              <a:rPr i="1" lang="ru" sz="1829"/>
              <a:t>                        top_regions</a:t>
            </a:r>
            <a:r>
              <a:rPr lang="ru" sz="1829"/>
              <a:t>)</a:t>
            </a:r>
            <a:endParaRPr sz="1829"/>
          </a:p>
          <a:p>
            <a:pPr indent="0" lvl="0" marL="0" rtl="0" algn="l">
              <a:lnSpc>
                <a:spcPct val="95000"/>
              </a:lnSpc>
              <a:spcBef>
                <a:spcPts val="0"/>
              </a:spcBef>
              <a:spcAft>
                <a:spcPts val="0"/>
              </a:spcAft>
              <a:buSzPts val="935"/>
              <a:buNone/>
            </a:pPr>
            <a:r>
              <a:rPr lang="ru" sz="1829"/>
              <a:t>GROUP BY </a:t>
            </a:r>
            <a:endParaRPr sz="1829"/>
          </a:p>
          <a:p>
            <a:pPr indent="0" lvl="0" marL="0" rtl="0" algn="l">
              <a:lnSpc>
                <a:spcPct val="95000"/>
              </a:lnSpc>
              <a:spcBef>
                <a:spcPts val="0"/>
              </a:spcBef>
              <a:spcAft>
                <a:spcPts val="0"/>
              </a:spcAft>
              <a:buSzPts val="935"/>
              <a:buNone/>
            </a:pPr>
            <a:r>
              <a:rPr lang="ru" sz="1829"/>
              <a:t>    region,   product;</a:t>
            </a:r>
            <a:endParaRPr sz="1829"/>
          </a:p>
          <a:p>
            <a:pPr indent="0" lvl="0" marL="0" rtl="0" algn="l">
              <a:lnSpc>
                <a:spcPct val="95000"/>
              </a:lnSpc>
              <a:spcBef>
                <a:spcPts val="0"/>
              </a:spcBef>
              <a:spcAft>
                <a:spcPts val="0"/>
              </a:spcAft>
              <a:buClr>
                <a:schemeClr val="dk2"/>
              </a:buClr>
              <a:buSzPts val="935"/>
              <a:buFont typeface="Arial"/>
              <a:buNone/>
            </a:pPr>
            <a:r>
              <a:t/>
            </a:r>
            <a:endParaRPr sz="1829"/>
          </a:p>
          <a:p>
            <a:pPr indent="0" lvl="0" marL="0" rtl="0" algn="l">
              <a:lnSpc>
                <a:spcPct val="95000"/>
              </a:lnSpc>
              <a:spcBef>
                <a:spcPts val="0"/>
              </a:spcBef>
              <a:spcAft>
                <a:spcPts val="0"/>
              </a:spcAft>
              <a:buSzPts val="935"/>
              <a:buNone/>
            </a:pPr>
            <a:r>
              <a:t/>
            </a:r>
            <a:endParaRPr sz="18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Subqueries</a:t>
            </a:r>
            <a:endParaRPr/>
          </a:p>
        </p:txBody>
      </p:sp>
      <p:sp>
        <p:nvSpPr>
          <p:cNvPr id="95" name="Google Shape;95;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2"/>
              </a:buClr>
              <a:buSzPts val="1100"/>
              <a:buFont typeface="Arial"/>
              <a:buNone/>
            </a:pPr>
            <a:r>
              <a:rPr lang="ru"/>
              <a:t>A subquery is a query contained in another SQL query. A query containing another subquery is called a containing expression.</a:t>
            </a:r>
            <a:endParaRPr/>
          </a:p>
          <a:p>
            <a:pPr indent="0" lvl="0" marL="0" rtl="0" algn="l">
              <a:lnSpc>
                <a:spcPct val="115000"/>
              </a:lnSpc>
              <a:spcBef>
                <a:spcPts val="1200"/>
              </a:spcBef>
              <a:spcAft>
                <a:spcPts val="0"/>
              </a:spcAft>
              <a:buClr>
                <a:schemeClr val="dk2"/>
              </a:buClr>
              <a:buSzPts val="1100"/>
              <a:buFont typeface="Arial"/>
              <a:buNone/>
            </a:pPr>
            <a:r>
              <a:t/>
            </a:r>
            <a:endParaRPr/>
          </a:p>
          <a:p>
            <a:pPr indent="-342900" lvl="0" marL="457200" rtl="0" algn="l">
              <a:lnSpc>
                <a:spcPct val="115000"/>
              </a:lnSpc>
              <a:spcBef>
                <a:spcPts val="1200"/>
              </a:spcBef>
              <a:spcAft>
                <a:spcPts val="0"/>
              </a:spcAft>
              <a:buSzPts val="1800"/>
              <a:buChar char="●"/>
            </a:pPr>
            <a:r>
              <a:rPr lang="ru"/>
              <a:t>A subquery is always enclosed in parentheses and is usually executed before the containing expression.</a:t>
            </a:r>
            <a:endParaRPr/>
          </a:p>
          <a:p>
            <a:pPr indent="-342900" lvl="0" marL="457200" rtl="0" algn="l">
              <a:lnSpc>
                <a:spcPct val="115000"/>
              </a:lnSpc>
              <a:spcBef>
                <a:spcPts val="0"/>
              </a:spcBef>
              <a:spcAft>
                <a:spcPts val="0"/>
              </a:spcAft>
              <a:buSzPts val="1800"/>
              <a:buChar char="●"/>
            </a:pPr>
            <a:r>
              <a:rPr lang="ru"/>
              <a:t>Subqueries can be nested into each other.</a:t>
            </a:r>
            <a:endParaRPr/>
          </a:p>
          <a:p>
            <a:pPr indent="-342900" lvl="0" marL="457200" rtl="0" algn="l">
              <a:lnSpc>
                <a:spcPct val="115000"/>
              </a:lnSpc>
              <a:spcBef>
                <a:spcPts val="0"/>
              </a:spcBef>
              <a:spcAft>
                <a:spcPts val="0"/>
              </a:spcAft>
              <a:buSzPts val="1800"/>
              <a:buChar char="●"/>
            </a:pPr>
            <a:r>
              <a:rPr lang="ru"/>
              <a:t>In SELECT, subqueries can be used in all sections except GROUP BY.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2"/>
              </a:buClr>
              <a:buSzPts val="1100"/>
              <a:buFont typeface="Arial"/>
              <a:buNone/>
            </a:pPr>
            <a:r>
              <a:rPr lang="ru"/>
              <a:t>Classification of subqueries</a:t>
            </a:r>
            <a:endParaRPr/>
          </a:p>
        </p:txBody>
      </p:sp>
      <p:sp>
        <p:nvSpPr>
          <p:cNvPr id="101" name="Google Shape;101;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AutoNum type="arabicPeriod"/>
            </a:pPr>
            <a:r>
              <a:rPr lang="ru"/>
              <a:t>By interacting with the containing expression:</a:t>
            </a:r>
            <a:endParaRPr/>
          </a:p>
          <a:p>
            <a:pPr indent="-342900" lvl="0" marL="457200" rtl="0" algn="l">
              <a:lnSpc>
                <a:spcPct val="115000"/>
              </a:lnSpc>
              <a:spcBef>
                <a:spcPts val="0"/>
              </a:spcBef>
              <a:spcAft>
                <a:spcPts val="0"/>
              </a:spcAft>
              <a:buSzPts val="1800"/>
              <a:buChar char="●"/>
            </a:pPr>
            <a:r>
              <a:rPr lang="ru"/>
              <a:t>Related (i.e. referring to the columns of the main query):</a:t>
            </a:r>
            <a:endParaRPr/>
          </a:p>
          <a:p>
            <a:pPr indent="-317500" lvl="1" marL="914400" rtl="0" algn="l">
              <a:lnSpc>
                <a:spcPct val="115000"/>
              </a:lnSpc>
              <a:spcBef>
                <a:spcPts val="0"/>
              </a:spcBef>
              <a:spcAft>
                <a:spcPts val="0"/>
              </a:spcAft>
              <a:buSzPts val="1400"/>
              <a:buChar char="○"/>
            </a:pPr>
            <a:r>
              <a:rPr lang="ru"/>
              <a:t>To write such queries, it is useful to use aliases. (SELECT ... AS T)</a:t>
            </a:r>
            <a:endParaRPr/>
          </a:p>
          <a:p>
            <a:pPr indent="-317500" lvl="1" marL="914400" rtl="0" algn="l">
              <a:lnSpc>
                <a:spcPct val="115000"/>
              </a:lnSpc>
              <a:spcBef>
                <a:spcPts val="0"/>
              </a:spcBef>
              <a:spcAft>
                <a:spcPts val="0"/>
              </a:spcAft>
              <a:buSzPts val="1400"/>
              <a:buChar char="○"/>
            </a:pPr>
            <a:r>
              <a:rPr lang="ru"/>
              <a:t>For cases when the same table is used in the main query and in the subquery, the use of aliases is mandatory!</a:t>
            </a:r>
            <a:endParaRPr/>
          </a:p>
          <a:p>
            <a:pPr indent="-317500" lvl="1" marL="914400" rtl="0" algn="l">
              <a:lnSpc>
                <a:spcPct val="115000"/>
              </a:lnSpc>
              <a:spcBef>
                <a:spcPts val="0"/>
              </a:spcBef>
              <a:spcAft>
                <a:spcPts val="0"/>
              </a:spcAft>
              <a:buSzPts val="1400"/>
              <a:buChar char="○"/>
            </a:pPr>
            <a:r>
              <a:rPr lang="ru"/>
              <a:t>Are executed for each line of the containing expression.</a:t>
            </a:r>
            <a:endParaRPr/>
          </a:p>
          <a:p>
            <a:pPr indent="-342900" lvl="0" marL="457200" rtl="0" algn="l">
              <a:lnSpc>
                <a:spcPct val="115000"/>
              </a:lnSpc>
              <a:spcBef>
                <a:spcPts val="0"/>
              </a:spcBef>
              <a:spcAft>
                <a:spcPts val="0"/>
              </a:spcAft>
              <a:buSzPts val="1800"/>
              <a:buAutoNum type="arabicPeriod"/>
            </a:pPr>
            <a:r>
              <a:rPr lang="ru"/>
              <a:t>Unrelated (i.e. completely self—contained and independent of the main query) - executed before executing the containing expression.</a:t>
            </a:r>
            <a:endParaRPr/>
          </a:p>
          <a:p>
            <a:pPr indent="-342900" lvl="0" marL="457200" rtl="0" algn="l">
              <a:lnSpc>
                <a:spcPct val="115000"/>
              </a:lnSpc>
              <a:spcBef>
                <a:spcPts val="0"/>
              </a:spcBef>
              <a:spcAft>
                <a:spcPts val="0"/>
              </a:spcAft>
              <a:buSzPts val="1800"/>
              <a:buChar char="●"/>
            </a:pPr>
            <a:r>
              <a:rPr lang="ru"/>
              <a:t>By the result of the execution:</a:t>
            </a:r>
            <a:endParaRPr/>
          </a:p>
          <a:p>
            <a:pPr indent="-317500" lvl="1" marL="914400" rtl="0" algn="l">
              <a:lnSpc>
                <a:spcPct val="115000"/>
              </a:lnSpc>
              <a:spcBef>
                <a:spcPts val="0"/>
              </a:spcBef>
              <a:spcAft>
                <a:spcPts val="0"/>
              </a:spcAft>
              <a:buSzPts val="1400"/>
              <a:buChar char="○"/>
            </a:pPr>
            <a:r>
              <a:rPr lang="ru"/>
              <a:t>Scalar (1 column and 1 row)</a:t>
            </a:r>
            <a:endParaRPr/>
          </a:p>
          <a:p>
            <a:pPr indent="-317500" lvl="1" marL="914400" rtl="0" algn="l">
              <a:lnSpc>
                <a:spcPct val="115000"/>
              </a:lnSpc>
              <a:spcBef>
                <a:spcPts val="0"/>
              </a:spcBef>
              <a:spcAft>
                <a:spcPts val="0"/>
              </a:spcAft>
              <a:buSzPts val="1400"/>
              <a:buChar char="○"/>
            </a:pPr>
            <a:r>
              <a:rPr lang="ru"/>
              <a:t>Non - scalar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Using subqueries</a:t>
            </a:r>
            <a:endParaRPr/>
          </a:p>
        </p:txBody>
      </p:sp>
      <p:graphicFrame>
        <p:nvGraphicFramePr>
          <p:cNvPr id="107" name="Google Shape;107;p19"/>
          <p:cNvGraphicFramePr/>
          <p:nvPr/>
        </p:nvGraphicFramePr>
        <p:xfrm>
          <a:off x="952500" y="1504950"/>
          <a:ext cx="3000000" cy="3000000"/>
        </p:xfrm>
        <a:graphic>
          <a:graphicData uri="http://schemas.openxmlformats.org/drawingml/2006/table">
            <a:tbl>
              <a:tblPr>
                <a:noFill/>
                <a:tableStyleId>{EC8F025C-BB64-449A-8A2C-BB17BCDEB69C}</a:tableStyleId>
              </a:tblPr>
              <a:tblGrid>
                <a:gridCol w="1844600"/>
                <a:gridCol w="1844600"/>
                <a:gridCol w="1844600"/>
                <a:gridCol w="1844600"/>
              </a:tblGrid>
              <a:tr h="493425">
                <a:tc>
                  <a:txBody>
                    <a:bodyPr/>
                    <a:lstStyle/>
                    <a:p>
                      <a:pPr indent="0" lvl="0" marL="0" marR="0" rtl="0" algn="l">
                        <a:lnSpc>
                          <a:spcPct val="100000"/>
                        </a:lnSpc>
                        <a:spcBef>
                          <a:spcPts val="0"/>
                        </a:spcBef>
                        <a:spcAft>
                          <a:spcPts val="0"/>
                        </a:spcAft>
                        <a:buClr>
                          <a:srgbClr val="000000"/>
                        </a:buClr>
                        <a:buSzPts val="1400"/>
                        <a:buFont typeface="Arial"/>
                        <a:buNone/>
                      </a:pPr>
                      <a:r>
                        <a:rPr b="1" lang="ru" sz="1400" u="none" cap="none" strike="noStrike">
                          <a:solidFill>
                            <a:schemeClr val="dk1"/>
                          </a:solidFill>
                        </a:rPr>
                        <a:t>Section</a:t>
                      </a:r>
                      <a:endParaRPr b="1"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ru" sz="1400" u="none" cap="none" strike="noStrike">
                          <a:solidFill>
                            <a:schemeClr val="dk1"/>
                          </a:solidFill>
                        </a:rPr>
                        <a:t>Related</a:t>
                      </a:r>
                      <a:endParaRPr b="1"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ru" sz="1400" u="none" cap="none" strike="noStrike">
                          <a:solidFill>
                            <a:schemeClr val="dk1"/>
                          </a:solidFill>
                        </a:rPr>
                        <a:t>Unrelated</a:t>
                      </a:r>
                      <a:endParaRPr b="1"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ru" sz="1400" u="none" cap="none" strike="noStrike">
                          <a:solidFill>
                            <a:schemeClr val="dk1"/>
                          </a:solidFill>
                        </a:rPr>
                        <a:t>Non - scalar</a:t>
                      </a:r>
                      <a:endParaRPr b="1" sz="1400" u="none" cap="none" strike="noStrike">
                        <a:solidFill>
                          <a:schemeClr val="dk1"/>
                        </a:solidFill>
                      </a:endParaRPr>
                    </a:p>
                  </a:txBody>
                  <a:tcPr marT="91425" marB="91425" marR="91425" marL="91425"/>
                </a:tc>
              </a:tr>
              <a:tr h="493425">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Select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r h="493425">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From</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r h="493425">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Where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r h="493425">
                <a:tc>
                  <a:txBody>
                    <a:bodyPr/>
                    <a:lstStyle/>
                    <a:p>
                      <a:pPr indent="0" lvl="0" marL="0" marR="0" rtl="0" algn="l">
                        <a:lnSpc>
                          <a:spcPct val="100000"/>
                        </a:lnSpc>
                        <a:spcBef>
                          <a:spcPts val="0"/>
                        </a:spcBef>
                        <a:spcAft>
                          <a:spcPts val="0"/>
                        </a:spcAft>
                        <a:buClr>
                          <a:schemeClr val="dk2"/>
                        </a:buClr>
                        <a:buSzPts val="1100"/>
                        <a:buFont typeface="Arial"/>
                        <a:buNone/>
                      </a:pPr>
                      <a:r>
                        <a:rPr lang="ru" sz="1400" u="none" cap="none" strike="noStrike">
                          <a:solidFill>
                            <a:schemeClr val="dk1"/>
                          </a:solidFill>
                        </a:rPr>
                        <a:t>Having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r h="493425">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Order by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51700" y="5307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Predicates (for subqueries of the form 1 column and several rows)</a:t>
            </a:r>
            <a:endParaRPr/>
          </a:p>
        </p:txBody>
      </p:sp>
      <p:sp>
        <p:nvSpPr>
          <p:cNvPr id="113" name="Google Shape;113;p20"/>
          <p:cNvSpPr txBox="1"/>
          <p:nvPr/>
        </p:nvSpPr>
        <p:spPr>
          <a:xfrm>
            <a:off x="383975" y="1071900"/>
            <a:ext cx="82713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EXISTS — The EXISTS condition is TRUE if and only if the cardinality of the subquery result table is greater than zero, otherwise the condition is FALSE: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SELECT     SupplierName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FROM     Suppliers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WHERE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EXISTS(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SELECT  ProductName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FROM  Products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WHERE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SupplierId = Suppliers.supplierId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AND Price &lt; 20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