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6CE1-E412-8EE6-8458-8128FA714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E75BA-4063-E7B0-0815-F677BA720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3AE7C-0E2A-8E8F-88E5-1B8694F5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046-03A4-419C-8FA7-65D0422E046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C2E4D-D08F-B278-B9DF-8CDFB60B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42195-4FA8-0006-3994-3C2B04C2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79E7-4E80-4806-9664-F73E4ADC6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4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5098-665C-75F2-6A5A-A49A80B9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44C8D-BAC7-40B4-C5D4-4E55D6924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1FE8B-0190-EB3E-8863-2DB3C579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046-03A4-419C-8FA7-65D0422E046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42F2-B7E2-38FD-BBB0-1B7972B3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DD0B-101F-B1E9-010B-A6D7559F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79E7-4E80-4806-9664-F73E4ADC6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DB945-FF99-16A5-7815-3BE75A952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0E68E-4A35-8CFB-4181-9613CB980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66AA-7F8D-31D7-F321-FB03BD55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046-03A4-419C-8FA7-65D0422E046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7022A-3B90-3BBB-6AE5-BC1E00B7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A88D-132C-A05A-188A-20D20C55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79E7-4E80-4806-9664-F73E4ADC6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3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59A1-37A8-7F0C-EC83-207142F5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6000-0019-09F9-0B7E-0F540621E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A5A63-1FDF-6FAE-9754-BA1D99D9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046-03A4-419C-8FA7-65D0422E046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14120-1134-D8A2-C7D8-7EBBC43D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4D7A0-8457-710E-F229-E1B362DA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79E7-4E80-4806-9664-F73E4ADC6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3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009C-5969-C3F2-5C0A-653102CE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33211-7498-10DE-F0BC-50CF463A6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68357-16F1-9F7E-1C4B-CD5BF34F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046-03A4-419C-8FA7-65D0422E046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226FF-806D-2387-126D-A51F8203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1710-57AD-B492-B61F-51D7B525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79E7-4E80-4806-9664-F73E4ADC6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A0F6-636B-4EE3-CFE0-DEFB0E02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AF3E-B734-68AE-1486-DF741CDB0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837C-161A-A5C2-ADC0-434988E15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20F04-FB61-9441-FBF2-9142FAAA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046-03A4-419C-8FA7-65D0422E046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18709-FAA7-3224-C93D-CEC03C6A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FE61C-212C-A21E-79F6-0288B851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79E7-4E80-4806-9664-F73E4ADC6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9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76F2-4AF2-0C5D-D4A8-D3E677CC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E44FE-5075-7D3D-B1F4-2278DA06C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613D-2DF1-8C72-80D8-548A184D4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5DABC-A09E-75D7-100E-E732144EB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AFC63-EFC2-E9F2-6B76-57DC3B8BB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5291F-9F65-B4C4-AC2E-67291003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046-03A4-419C-8FA7-65D0422E046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2ADAF-8CBB-2F99-1217-D8D10D6D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7C8FC-EC4E-648D-B7B5-2F032D3B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79E7-4E80-4806-9664-F73E4ADC6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4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C30E-BC35-E0C3-8047-E1C2E504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54CC0-A669-BC58-86AA-5CCDBE85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046-03A4-419C-8FA7-65D0422E046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DE789-6821-61CC-49E7-7A13DB8F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56E85-A593-CC98-280E-2813CEBD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79E7-4E80-4806-9664-F73E4ADC6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17B26-7486-D118-BD3C-2A87117D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046-03A4-419C-8FA7-65D0422E046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78D4D-C37D-23A5-1553-7A765DD0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594A-C96A-41B5-6D87-EFFCD832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79E7-4E80-4806-9664-F73E4ADC6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3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1009-7649-B30C-8808-25AFDCFE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1BD3-D3CA-309B-62FB-4D77C06E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B874F-EEEE-66EE-786C-19425474A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D5E9C-1B5F-1CEA-DD19-2DCB850A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046-03A4-419C-8FA7-65D0422E046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8BB2D-C312-3C80-27D6-741BF4E3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279D1-AA0A-DFC9-C655-087EA89C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79E7-4E80-4806-9664-F73E4ADC6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5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1AB4-53CC-2A83-010C-7FA0071A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16F73-65EB-62B9-E626-9D2BB3D0F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C432B-B324-2A7B-6411-03BE2C8CD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08ED0-007F-EDC8-7150-61D81054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046-03A4-419C-8FA7-65D0422E046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95EFF-DBF4-43DA-61C9-41B1029E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9D6A7-1F2C-80F0-CE96-2C01D4C3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79E7-4E80-4806-9664-F73E4ADC6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0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FCD40-F16A-AD38-C1C7-982EB98F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C4E8-A03B-A3AC-DB0F-B2AE92B79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9369-1591-D9A2-12C3-D4F971D95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70046-03A4-419C-8FA7-65D0422E046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56185-1731-41FD-8ABF-8B7DA661A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05CE6-4C42-9C8C-696B-9FA2C2E4F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F79E7-4E80-4806-9664-F73E4ADC6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3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12196-0D76-F0ED-DCEF-72501B4C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59ADE6-E32F-F8AA-DDD9-AF4F1DC7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D55236-13CA-EABC-E524-3D3954159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2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4419CD-ADC4-2153-F778-CE5511127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6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6F138-A607-566D-2658-BCF0CBD3B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3"/>
            <a:ext cx="12192000" cy="684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1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3D2053-EB9E-449D-A2CF-2101CC5B1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9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B1AAC3-5EA4-E3B9-2A80-0F5D1C36A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6"/>
            <a:ext cx="12192000" cy="68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5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583854-4F3C-38C1-B53C-A0543C836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6"/>
            <a:ext cx="12192000" cy="68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1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D8B039-A425-9720-F6C8-E85D31E86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6"/>
            <a:ext cx="12192000" cy="68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4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C372F8-0B3C-2575-1167-628534C27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6"/>
            <a:ext cx="12192000" cy="68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Samiksha Rajesh Gupta</dc:creator>
  <cp:lastModifiedBy>Samiksha Rajesh Gupta</cp:lastModifiedBy>
  <cp:revision>1</cp:revision>
  <dcterms:created xsi:type="dcterms:W3CDTF">2024-12-11T22:27:26Z</dcterms:created>
  <dcterms:modified xsi:type="dcterms:W3CDTF">2024-12-11T22:53:27Z</dcterms:modified>
</cp:coreProperties>
</file>