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120f961c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120f961c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20f961c1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20f961c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120f961c1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120f961c1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120f961c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120f961c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120f961c1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120f961c1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127f25c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127f25c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127f25cd0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127f25cd0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127f25cd0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127f25cd0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127f25cd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127f25cd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127f25cd0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127f25cd0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11110a2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11110a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127f25c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127f25c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1269356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1269356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12693566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12693566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269356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269356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1269356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1269356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12693566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12693566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12693566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12693566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62825"/>
            <a:ext cx="8520600" cy="15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80"/>
              <a:t>Pedagogical Ability Assessment of AI-powered Tutors</a:t>
            </a:r>
            <a:endParaRPr b="1"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42875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</a:t>
            </a:r>
            <a:r>
              <a:rPr lang="en"/>
              <a:t> Instructor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Maunendra Sankar Desarkar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493900"/>
            <a:ext cx="8520600" cy="8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 Nishat Saama, CS24MTECH12016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Devendra Kumar Dewangan, CS24RESCH11011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Veeresh Shukla, CS24MTECH14010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BERT: base, 12 layers, 110 M parameters, 512</a:t>
            </a:r>
            <a:r>
              <a:rPr lang="en">
                <a:solidFill>
                  <a:schemeClr val="dk1"/>
                </a:solidFill>
              </a:rPr>
              <a:t> token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RoBERTa: </a:t>
            </a:r>
            <a:r>
              <a:rPr lang="en">
                <a:solidFill>
                  <a:schemeClr val="dk1"/>
                </a:solidFill>
              </a:rPr>
              <a:t>base, 12 layers, 110 M parameters, 512 token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ModernBERT: base, 22 layers and 149 million parameters, 8192 token size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31" name="Google Shape;131;p23" title="image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300" y="832825"/>
            <a:ext cx="4607399" cy="401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Fine Tuning</a:t>
            </a:r>
            <a:endParaRPr b="1"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Added 2 dense layers at</a:t>
            </a:r>
            <a:r>
              <a:rPr lang="en">
                <a:solidFill>
                  <a:schemeClr val="dk1"/>
                </a:solidFill>
              </a:rPr>
              <a:t> the end of model before the final layer for adding non-linearity.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model freezing, freezed some of the layers of the model and made some layers trainable.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Function</a:t>
            </a:r>
            <a:endParaRPr b="1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Cross Entropy 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Ordinal Cross Entropy </a:t>
            </a:r>
            <a:r>
              <a:rPr lang="en">
                <a:solidFill>
                  <a:schemeClr val="dk1"/>
                </a:solidFill>
              </a:rPr>
              <a:t>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Focal 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Focal Loss with task weights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Hyper Tuning</a:t>
            </a:r>
            <a:endParaRPr b="1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Params: </a:t>
            </a:r>
            <a:r>
              <a:rPr b="1" lang="en" sz="1400">
                <a:solidFill>
                  <a:srgbClr val="000000"/>
                </a:solidFill>
              </a:rPr>
              <a:t>RoBERTa Model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learning_rate: 2.4352796960051026e-05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batch_size: 8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dropout_rate: 0.1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freeze_layers: 6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fc_hidden_size: 1024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use_weighted_loss: True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id_weight: 1.4271065569828554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loc_weight: 1.0247356643310799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guide_weight: 0.8690676699308719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action_weight: 1.0640074262770733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b="1" sz="1100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60" name="Google Shape;160;p27" title="Screenshot from 2025-04-25 10-59-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66350"/>
            <a:ext cx="8167657" cy="281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b="1" sz="11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67" name="Google Shape;167;p28" title="Screenshot from 2025-04-25 10-56-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92600"/>
            <a:ext cx="8167658" cy="271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b="1" sz="1100"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74" name="Google Shape;174;p29" title="Screenshot from 2025-04-25 10-57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05100"/>
            <a:ext cx="8167657" cy="281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en"/>
              <a:t>Results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 b="1" sz="1100"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  <p:pic>
        <p:nvPicPr>
          <p:cNvPr id="181" name="Google Shape;181;p30" title="Screenshot from 2025-04-25 10-57-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1248850"/>
            <a:ext cx="8167657" cy="2811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Results</a:t>
            </a:r>
            <a:endParaRPr b="1"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b="1" sz="1190"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RoBERTa with hyperparameter tuning achieves the best overall performance, especially in critical F1 scores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RSQ ordering (Response+Student text+Question) consistently outperforms CR ordering (Conversation+Response)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ModernBERT significantly underperforms compared to both BERT and RoBERTa models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Highest performance improvement seen in Actionability dimension with RoBERTa (0.657 vs 0.476 F1 score)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RoBERTa shows improvement in exact F1 scores over the best BERT model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Outline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Exploratory Data Analysis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Data Preparation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Models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Fine Tuning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Loss Functions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Hyperparameter Tuning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Results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Data Analysis</a:t>
            </a:r>
            <a:endParaRPr b="1"/>
          </a:p>
        </p:txBody>
      </p:sp>
      <p:pic>
        <p:nvPicPr>
          <p:cNvPr id="69" name="Google Shape;69;p15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0" y="847650"/>
            <a:ext cx="5757951" cy="426085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 title="image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813" y="193275"/>
            <a:ext cx="6376375" cy="47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 title="image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74" y="529700"/>
            <a:ext cx="6801874" cy="4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 title="image (4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2238" y="536163"/>
            <a:ext cx="6959524" cy="407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Preparation</a:t>
            </a:r>
            <a:endParaRPr b="1"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00225" y="1146150"/>
            <a:ext cx="65484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Separating Dialogue History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Extracting the Core Question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Crafting the Model's Input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Converting to Numbers for Labels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Formatting so that it can be under 512 token limit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</a:rPr>
              <a:t>Train Validation Test Split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Prepared Data</a:t>
            </a:r>
            <a:endParaRPr b="1"/>
          </a:p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3125"/>
            <a:ext cx="9143999" cy="15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675" y="1155838"/>
            <a:ext cx="6660850" cy="28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