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89B4-4811-AA1A-7262-25EFA2769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BAC51-CB6C-A8E1-D51D-931B3A069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917C8-4650-45F4-25DA-3824A0F4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BC33-7602-42F6-0568-38578EBF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417B-EEDD-BB7C-B457-00970E1C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70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A7C8-DC9E-4DCC-56CD-448C7707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F6C8-18C7-9DAE-4792-31E8F1D9A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3F4D-3C1F-ED56-F925-83A6F68E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C71D1-8209-F5FD-6046-B02F4722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8A273-229C-8565-0432-C5E621FD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57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C1E37-1076-8499-6C65-12F3B4EF5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565B3-EB57-CDCB-F3EF-CD460AA57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2A1A-0648-4259-F965-74DFE7D7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AA43-075D-68D5-CB6A-6F3D5B28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2795C-B6AD-AC58-B7B9-C6622A77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40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CD9A-FE5F-CA7B-C5CC-11B34A30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A2FA-5533-D6C1-BDF3-AFD02129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55153-2D1A-5402-C578-4D42767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2EA5-8207-7354-1691-8B02A2A3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65F20-8F32-F32C-7F20-72720B28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55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A37C-2286-EEB5-EECC-07FD8221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D5F0-C30E-DF95-AC22-57265E688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C5DDB-3E25-0E6F-A9C9-E5523839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A13C-EE23-147C-1926-9993346C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5DE9-30DB-D33C-BA6A-D4E68227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8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9105-3BA0-91A7-79FE-BE463EB6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B6E67-0199-4B22-A7ED-49E17D043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78ACB-D76F-67C8-68CF-FAC14E7A9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4191D-7794-BA3A-C122-7C19D808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E6635-B108-35E6-2BF3-4FF3184C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C9BF0-3737-635F-445E-EA66A035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6B67-714F-E88A-96BD-5961486C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1E0B5-EFB2-AC0C-5F9B-0545324EC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DC8D2-50A3-139C-5C64-F7CA1B896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C2420-4AD1-28AC-802C-7EEDA657D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599F7-1E88-0D70-098D-15569FD7D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4C01A-D175-6EAE-B6BB-904CB104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52169-012A-1F17-578F-A8618A9C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19F55-E3DC-371E-A8C5-8A433125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79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4B41-9FF5-1538-ACAC-00D8351A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E9AEF-1835-6B4A-DACF-82CE02F2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9C35-8804-6ECD-530D-FE9BA24C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FA6A5-63CB-280C-EA76-64F51B8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40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E829B-F298-F03C-8D4A-2268FBD7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2169D-FCB3-5516-8102-21B90009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ADD5F-C2F3-A551-3933-0312DE1F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51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23C7-C237-2ECD-7B14-3EB05A9D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AC03-09AF-5F24-140F-0FC98F3FA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35FD9-5BDB-DDFE-1D2E-ADD26858A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E0208-B955-028B-CD2E-7CC21523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5B881-014E-0843-591C-833F2BBD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728FF-F879-2731-CACE-BA68F08F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1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E627-43D9-C9FB-5C50-B85713F1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193E1-E2E6-3152-B03E-3A3F4BB1D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0C578-1FFD-FB38-E405-227289C8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5EBFB-CD1D-59AB-9F14-060F2BCE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4EE1B-18C5-AAEA-15A1-E023F66C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874BA-9D42-0649-AAD7-CE8C47DC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48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038C9-0503-0FA4-7DF6-87FC9E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9EC30-9BFB-64A0-BEF9-90AD7285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18A3-27B3-7E6B-743D-256BD949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48FD-B821-446F-8B81-6507FBF70AB5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B84C5-A38D-1B58-D6E3-BBAD76F2E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2AF98-B70B-CCE4-CC1B-D21BDB15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0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C44857-7C22-B8AA-9D88-C38725F4E56C}"/>
              </a:ext>
            </a:extLst>
          </p:cNvPr>
          <p:cNvSpPr/>
          <p:nvPr/>
        </p:nvSpPr>
        <p:spPr>
          <a:xfrm>
            <a:off x="6624735" y="1007706"/>
            <a:ext cx="1948814" cy="566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lambda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075FB-4CF3-6414-603B-DF14652ED6A6}"/>
              </a:ext>
            </a:extLst>
          </p:cNvPr>
          <p:cNvSpPr/>
          <p:nvPr/>
        </p:nvSpPr>
        <p:spPr>
          <a:xfrm>
            <a:off x="6624735" y="3965510"/>
            <a:ext cx="1948814" cy="566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lambda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FC6194-5EAD-949A-6379-4DBBD2F90A77}"/>
              </a:ext>
            </a:extLst>
          </p:cNvPr>
          <p:cNvCxnSpPr>
            <a:endCxn id="4" idx="1"/>
          </p:cNvCxnSpPr>
          <p:nvPr/>
        </p:nvCxnSpPr>
        <p:spPr>
          <a:xfrm flipV="1">
            <a:off x="5897461" y="1291199"/>
            <a:ext cx="727274" cy="1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BF833D9-25C4-78A7-CE62-5360EFFDAAD7}"/>
              </a:ext>
            </a:extLst>
          </p:cNvPr>
          <p:cNvSpPr/>
          <p:nvPr/>
        </p:nvSpPr>
        <p:spPr>
          <a:xfrm>
            <a:off x="4613945" y="595618"/>
            <a:ext cx="1283516" cy="167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Event{</a:t>
            </a:r>
            <a:br>
              <a:rPr lang="en-US" sz="1200" dirty="0"/>
            </a:br>
            <a:r>
              <a:rPr lang="en-US" sz="1200" dirty="0" err="1"/>
              <a:t>service_id</a:t>
            </a:r>
            <a:r>
              <a:rPr lang="en-US" sz="1200" dirty="0"/>
              <a:t>: “</a:t>
            </a:r>
            <a:r>
              <a:rPr lang="en-US" sz="1200" dirty="0" err="1"/>
              <a:t>uahsd</a:t>
            </a:r>
            <a:r>
              <a:rPr lang="en-US" sz="1200" dirty="0"/>
              <a:t>”,</a:t>
            </a:r>
            <a:br>
              <a:rPr lang="en-US" sz="1200" dirty="0"/>
            </a:br>
            <a:r>
              <a:rPr lang="en-US" sz="1200" dirty="0"/>
              <a:t>some details of </a:t>
            </a:r>
            <a:r>
              <a:rPr lang="en-US" sz="1200" dirty="0" err="1"/>
              <a:t>lstm</a:t>
            </a:r>
            <a:br>
              <a:rPr lang="en-US" sz="1200" dirty="0"/>
            </a:br>
            <a:r>
              <a:rPr lang="en-US" sz="1200" dirty="0"/>
              <a:t>}</a:t>
            </a:r>
            <a:endParaRPr lang="en-GB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4C3EB7-6E09-58E9-2894-249CB71DEE89}"/>
              </a:ext>
            </a:extLst>
          </p:cNvPr>
          <p:cNvCxnSpPr>
            <a:stCxn id="4" idx="0"/>
          </p:cNvCxnSpPr>
          <p:nvPr/>
        </p:nvCxnSpPr>
        <p:spPr>
          <a:xfrm flipV="1">
            <a:off x="7599142" y="687897"/>
            <a:ext cx="1284" cy="31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C00DC-7C6A-46EF-8DE4-71C47550FABC}"/>
              </a:ext>
            </a:extLst>
          </p:cNvPr>
          <p:cNvSpPr/>
          <p:nvPr/>
        </p:nvSpPr>
        <p:spPr>
          <a:xfrm>
            <a:off x="6624735" y="95789"/>
            <a:ext cx="1948814" cy="5921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DYNAMODB: training data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1B6F7D-41D5-FF97-2588-C64B3C4AC8E3}"/>
              </a:ext>
            </a:extLst>
          </p:cNvPr>
          <p:cNvCxnSpPr>
            <a:stCxn id="4" idx="3"/>
          </p:cNvCxnSpPr>
          <p:nvPr/>
        </p:nvCxnSpPr>
        <p:spPr>
          <a:xfrm>
            <a:off x="8573549" y="1291199"/>
            <a:ext cx="788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E910DC-B557-B78F-F887-8C48D6474B07}"/>
              </a:ext>
            </a:extLst>
          </p:cNvPr>
          <p:cNvSpPr/>
          <p:nvPr/>
        </p:nvSpPr>
        <p:spPr>
          <a:xfrm>
            <a:off x="9404059" y="939567"/>
            <a:ext cx="1584235" cy="721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 S3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B0658-9843-5C6F-1F13-60C978F94296}"/>
              </a:ext>
            </a:extLst>
          </p:cNvPr>
          <p:cNvCxnSpPr>
            <a:cxnSpLocks/>
          </p:cNvCxnSpPr>
          <p:nvPr/>
        </p:nvCxnSpPr>
        <p:spPr>
          <a:xfrm flipV="1">
            <a:off x="5897461" y="4297254"/>
            <a:ext cx="727274" cy="1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3937AD5-7699-FC41-7F7A-2492D92D018D}"/>
              </a:ext>
            </a:extLst>
          </p:cNvPr>
          <p:cNvSpPr/>
          <p:nvPr/>
        </p:nvSpPr>
        <p:spPr>
          <a:xfrm>
            <a:off x="4613945" y="3491218"/>
            <a:ext cx="1283516" cy="167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Event{</a:t>
            </a:r>
            <a:br>
              <a:rPr lang="en-US" sz="1200" dirty="0"/>
            </a:br>
            <a:r>
              <a:rPr lang="en-US" sz="1200" dirty="0" err="1"/>
              <a:t>service_id</a:t>
            </a:r>
            <a:r>
              <a:rPr lang="en-US" sz="1200" dirty="0"/>
              <a:t>: “</a:t>
            </a:r>
            <a:r>
              <a:rPr lang="en-US" sz="1200" dirty="0" err="1"/>
              <a:t>uahsd</a:t>
            </a:r>
            <a:r>
              <a:rPr lang="en-US" sz="1200" dirty="0"/>
              <a:t>”,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current data - 8 items</a:t>
            </a:r>
            <a:br>
              <a:rPr lang="en-US" sz="1200" dirty="0"/>
            </a:br>
            <a:r>
              <a:rPr lang="en-US" sz="1200" dirty="0"/>
              <a:t>}</a:t>
            </a:r>
            <a:endParaRPr lang="en-GB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E2C1C6-E8CF-CA91-1C82-A2B45326DC81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7599142" y="1661020"/>
            <a:ext cx="2597035" cy="230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8F1471-F659-BA8D-391F-3911048C673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80763" y="4532495"/>
            <a:ext cx="4218379" cy="5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CAD9504-80C5-C9CF-2491-3042872018BB}"/>
              </a:ext>
            </a:extLst>
          </p:cNvPr>
          <p:cNvSpPr/>
          <p:nvPr/>
        </p:nvSpPr>
        <p:spPr>
          <a:xfrm>
            <a:off x="2189526" y="4656585"/>
            <a:ext cx="1191237" cy="11569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CPU, MEM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C379D8-3D6C-1016-0CFF-DE3FCF1602A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927758" y="1574691"/>
            <a:ext cx="4671384" cy="30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51AFE7A-0997-4687-F1D9-C6E21D6C1C05}"/>
              </a:ext>
            </a:extLst>
          </p:cNvPr>
          <p:cNvSpPr/>
          <p:nvPr/>
        </p:nvSpPr>
        <p:spPr>
          <a:xfrm>
            <a:off x="1107347" y="1308683"/>
            <a:ext cx="1804917" cy="8927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</a:t>
            </a:r>
            <a:r>
              <a:rPr lang="en-US" dirty="0" err="1"/>
              <a:t>cpu</a:t>
            </a:r>
            <a:r>
              <a:rPr lang="en-US" dirty="0"/>
              <a:t>, avg mem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93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996D1B-D6DE-1F64-8BED-7EE68F95F272}"/>
              </a:ext>
            </a:extLst>
          </p:cNvPr>
          <p:cNvSpPr/>
          <p:nvPr/>
        </p:nvSpPr>
        <p:spPr>
          <a:xfrm>
            <a:off x="8755539" y="1150318"/>
            <a:ext cx="1948814" cy="566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lambda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DEBCA-A4C9-EA60-48DF-F6EA5E6F5118}"/>
              </a:ext>
            </a:extLst>
          </p:cNvPr>
          <p:cNvSpPr/>
          <p:nvPr/>
        </p:nvSpPr>
        <p:spPr>
          <a:xfrm>
            <a:off x="8755539" y="4108122"/>
            <a:ext cx="1948814" cy="566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lambda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BEC4E3-DDE4-846A-957F-A381FE80B0CD}"/>
              </a:ext>
            </a:extLst>
          </p:cNvPr>
          <p:cNvSpPr/>
          <p:nvPr/>
        </p:nvSpPr>
        <p:spPr>
          <a:xfrm>
            <a:off x="2541864" y="163585"/>
            <a:ext cx="3036815" cy="65308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k8x</a:t>
            </a:r>
          </a:p>
          <a:p>
            <a:pPr algn="ctr"/>
            <a:endParaRPr lang="en-US" dirty="0"/>
          </a:p>
          <a:p>
            <a:pPr algn="ctr"/>
            <a:r>
              <a:rPr lang="en-GB" sz="1200" dirty="0"/>
              <a:t>/{service-id}/ -&gt; namespace, container</a:t>
            </a:r>
            <a:br>
              <a:rPr lang="en-GB" sz="1200" dirty="0"/>
            </a:br>
            <a:endParaRPr lang="en-GB" sz="1200" dirty="0"/>
          </a:p>
          <a:p>
            <a:pPr algn="ctr"/>
            <a:r>
              <a:rPr lang="en-GB" sz="1200" dirty="0"/>
              <a:t>- call </a:t>
            </a:r>
            <a:r>
              <a:rPr lang="en-GB" sz="1200" dirty="0" err="1"/>
              <a:t>prometheus</a:t>
            </a:r>
            <a:r>
              <a:rPr lang="en-GB" sz="1200" dirty="0"/>
              <a:t> to get data</a:t>
            </a:r>
          </a:p>
          <a:p>
            <a:pPr algn="ctr"/>
            <a:r>
              <a:rPr lang="en-GB" sz="1200" dirty="0"/>
              <a:t>- it will store that data in </a:t>
            </a:r>
            <a:r>
              <a:rPr lang="en-GB" sz="1200" dirty="0" err="1"/>
              <a:t>dynamodb</a:t>
            </a:r>
            <a:endParaRPr lang="en-GB" sz="1200" dirty="0"/>
          </a:p>
          <a:p>
            <a:pPr algn="ctr"/>
            <a:r>
              <a:rPr lang="en-GB" sz="1200" dirty="0"/>
              <a:t>- trigger the lambda</a:t>
            </a:r>
          </a:p>
          <a:p>
            <a:pPr algn="ctr"/>
            <a:r>
              <a:rPr lang="en-GB" sz="1200" dirty="0"/>
              <a:t>- drops the value</a:t>
            </a:r>
          </a:p>
          <a:p>
            <a:pPr algn="ctr"/>
            <a:br>
              <a:rPr lang="en-GB" sz="1200" dirty="0"/>
            </a:br>
            <a:endParaRPr lang="en-GB" sz="1200" dirty="0"/>
          </a:p>
          <a:p>
            <a:pPr algn="ctr"/>
            <a:r>
              <a:rPr lang="en-GB" sz="1200" dirty="0"/>
              <a:t>/{service-id}/start</a:t>
            </a:r>
          </a:p>
          <a:p>
            <a:pPr algn="ctr"/>
            <a:r>
              <a:rPr lang="en-GB" sz="1200" dirty="0"/>
              <a:t>- create two </a:t>
            </a:r>
            <a:r>
              <a:rPr lang="en-GB" sz="1200" dirty="0" err="1"/>
              <a:t>cron</a:t>
            </a:r>
            <a:r>
              <a:rPr lang="en-GB" sz="1200" dirty="0"/>
              <a:t> jobs</a:t>
            </a:r>
          </a:p>
          <a:p>
            <a:pPr marL="171450" indent="-171450" algn="ctr">
              <a:buFont typeface="Wingdings" panose="05000000000000000000" pitchFamily="2" charset="2"/>
              <a:buChar char="n"/>
            </a:pPr>
            <a:r>
              <a:rPr lang="en-GB" sz="1200" dirty="0"/>
              <a:t>1 job for calling predict every 20 minutes</a:t>
            </a:r>
          </a:p>
          <a:p>
            <a:pPr algn="ctr"/>
            <a:r>
              <a:rPr lang="en-GB" sz="1200" dirty="0"/>
              <a:t>- call Prometheus get current data</a:t>
            </a:r>
          </a:p>
          <a:p>
            <a:pPr algn="ctr"/>
            <a:r>
              <a:rPr lang="en-GB" sz="1200" dirty="0"/>
              <a:t>- call predict lambda with current data</a:t>
            </a:r>
          </a:p>
          <a:p>
            <a:pPr algn="ctr"/>
            <a:endParaRPr lang="en-GB" sz="1200" dirty="0"/>
          </a:p>
          <a:p>
            <a:pPr marL="171450" indent="-171450" algn="ctr">
              <a:buFont typeface="Wingdings" panose="05000000000000000000" pitchFamily="2" charset="2"/>
              <a:buChar char="n"/>
            </a:pPr>
            <a:r>
              <a:rPr lang="en-GB" sz="1200" dirty="0"/>
              <a:t>2 one for calling a slightly modified create lambda every week, SETS limit, request weekly</a:t>
            </a:r>
          </a:p>
          <a:p>
            <a:pPr algn="ctr"/>
            <a:br>
              <a:rPr lang="en-GB" sz="1200" dirty="0"/>
            </a:br>
            <a:endParaRPr lang="en-GB" sz="1200" dirty="0"/>
          </a:p>
          <a:p>
            <a:pPr algn="ctr"/>
            <a:r>
              <a:rPr lang="en-GB" sz="1200" dirty="0"/>
              <a:t>/{service-id}/scale</a:t>
            </a:r>
          </a:p>
          <a:p>
            <a:pPr algn="ctr"/>
            <a:r>
              <a:rPr lang="en-GB" sz="1200" dirty="0"/>
              <a:t>- gets the request value</a:t>
            </a:r>
          </a:p>
          <a:p>
            <a:pPr algn="ctr"/>
            <a:r>
              <a:rPr lang="en-GB" sz="1200" dirty="0"/>
              <a:t>- sets the replica to a ratio of predicted/request</a:t>
            </a:r>
          </a:p>
          <a:p>
            <a:pPr algn="ctr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1522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7D7E69-6D46-43C3-C912-9C7C67FB434E}"/>
              </a:ext>
            </a:extLst>
          </p:cNvPr>
          <p:cNvSpPr/>
          <p:nvPr/>
        </p:nvSpPr>
        <p:spPr>
          <a:xfrm>
            <a:off x="536895" y="830509"/>
            <a:ext cx="2172749" cy="7046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 (max) (VS)</a:t>
            </a:r>
            <a:r>
              <a:rPr lang="en-GB" dirty="0"/>
              <a:t>*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C7E53-45A5-0282-55F1-653C313A605B}"/>
              </a:ext>
            </a:extLst>
          </p:cNvPr>
          <p:cNvSpPr/>
          <p:nvPr/>
        </p:nvSpPr>
        <p:spPr>
          <a:xfrm>
            <a:off x="3692554" y="830508"/>
            <a:ext cx="2172749" cy="7046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(min) (VS)*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CF786C-827C-A42D-164D-E860812FDB21}"/>
              </a:ext>
            </a:extLst>
          </p:cNvPr>
          <p:cNvSpPr/>
          <p:nvPr/>
        </p:nvSpPr>
        <p:spPr>
          <a:xfrm>
            <a:off x="7083104" y="830508"/>
            <a:ext cx="2172749" cy="7046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(VS)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B3607-A9C1-031C-B8EA-3C9257F4D22A}"/>
              </a:ext>
            </a:extLst>
          </p:cNvPr>
          <p:cNvSpPr txBox="1"/>
          <p:nvPr/>
        </p:nvSpPr>
        <p:spPr>
          <a:xfrm>
            <a:off x="10536573" y="1736521"/>
            <a:ext cx="14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20mb predict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ACC1E-F2FB-F3AF-AC8D-09005962E47C}"/>
              </a:ext>
            </a:extLst>
          </p:cNvPr>
          <p:cNvSpPr txBox="1"/>
          <p:nvPr/>
        </p:nvSpPr>
        <p:spPr>
          <a:xfrm>
            <a:off x="4128782" y="192118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6mb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CE1E4-675D-79CF-08CF-CE499851CFE1}"/>
              </a:ext>
            </a:extLst>
          </p:cNvPr>
          <p:cNvSpPr txBox="1"/>
          <p:nvPr/>
        </p:nvSpPr>
        <p:spPr>
          <a:xfrm>
            <a:off x="7804167" y="183729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3-4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3BB4A-424D-9F94-7A68-692E8C08B2F4}"/>
              </a:ext>
            </a:extLst>
          </p:cNvPr>
          <p:cNvSpPr txBox="1"/>
          <p:nvPr/>
        </p:nvSpPr>
        <p:spPr>
          <a:xfrm>
            <a:off x="1244367" y="19211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18mb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90B71-CCB2-4180-604E-9BC2867A7CD2}"/>
              </a:ext>
            </a:extLst>
          </p:cNvPr>
          <p:cNvSpPr txBox="1"/>
          <p:nvPr/>
        </p:nvSpPr>
        <p:spPr>
          <a:xfrm>
            <a:off x="7094289" y="343728"/>
            <a:ext cx="217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minutes if needed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0BFCD-4404-1D79-6BCE-C93B3040B877}"/>
              </a:ext>
            </a:extLst>
          </p:cNvPr>
          <p:cNvSpPr txBox="1"/>
          <p:nvPr/>
        </p:nvSpPr>
        <p:spPr>
          <a:xfrm>
            <a:off x="1974096" y="326733"/>
            <a:ext cx="21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week if needed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822D4D-E7BA-7653-7176-8F3C482056F1}"/>
              </a:ext>
            </a:extLst>
          </p:cNvPr>
          <p:cNvSpPr/>
          <p:nvPr/>
        </p:nvSpPr>
        <p:spPr>
          <a:xfrm>
            <a:off x="6761527" y="226503"/>
            <a:ext cx="3020036" cy="2273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DFF3D-9048-19F8-763B-136F0BE54E84}"/>
              </a:ext>
            </a:extLst>
          </p:cNvPr>
          <p:cNvSpPr txBox="1"/>
          <p:nvPr/>
        </p:nvSpPr>
        <p:spPr>
          <a:xfrm>
            <a:off x="7262988" y="2559077"/>
            <a:ext cx="183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API controls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3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8778-81E7-9176-2C73-5817107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CAD3-14A1-1EE4-133A-8CA13D9B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Dynamodb</a:t>
            </a:r>
            <a:r>
              <a:rPr lang="en-US" dirty="0"/>
              <a:t> interface - shikha</a:t>
            </a:r>
          </a:p>
          <a:p>
            <a:r>
              <a:rPr lang="en-US" dirty="0"/>
              <a:t>Scale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Create lambda modification - </a:t>
            </a:r>
            <a:r>
              <a:rPr lang="en-US" dirty="0" err="1"/>
              <a:t>suporno</a:t>
            </a:r>
            <a:endParaRPr lang="en-US" dirty="0"/>
          </a:p>
          <a:p>
            <a:r>
              <a:rPr lang="en-US" dirty="0"/>
              <a:t>Cron job 1 - shikha</a:t>
            </a:r>
          </a:p>
          <a:p>
            <a:r>
              <a:rPr lang="en-US" dirty="0"/>
              <a:t>Cron job 2</a:t>
            </a:r>
          </a:p>
          <a:p>
            <a:r>
              <a:rPr lang="en-US" dirty="0"/>
              <a:t>Trigger the lambda</a:t>
            </a:r>
          </a:p>
          <a:p>
            <a:endParaRPr lang="en-US" dirty="0"/>
          </a:p>
          <a:p>
            <a:r>
              <a:rPr lang="en-US" dirty="0"/>
              <a:t>Testing environment – deploy, add to Prometheus (node-exporter), python for calling stuff – 2-3 hours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90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86437-DE91-5D8F-98F8-3BCFDF1C1B0B}"/>
              </a:ext>
            </a:extLst>
          </p:cNvPr>
          <p:cNvSpPr/>
          <p:nvPr/>
        </p:nvSpPr>
        <p:spPr>
          <a:xfrm>
            <a:off x="855676" y="3103926"/>
            <a:ext cx="763399" cy="71306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k8x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8775-1ADC-378C-B4F9-FAA9B5658C64}"/>
              </a:ext>
            </a:extLst>
          </p:cNvPr>
          <p:cNvSpPr/>
          <p:nvPr/>
        </p:nvSpPr>
        <p:spPr>
          <a:xfrm>
            <a:off x="855676" y="4135772"/>
            <a:ext cx="763399" cy="713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1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8BA05-8EC4-8366-6A28-77F186CF800B}"/>
              </a:ext>
            </a:extLst>
          </p:cNvPr>
          <p:cNvSpPr/>
          <p:nvPr/>
        </p:nvSpPr>
        <p:spPr>
          <a:xfrm>
            <a:off x="1739316" y="4135772"/>
            <a:ext cx="763399" cy="713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1</a:t>
            </a:r>
            <a:endParaRPr lang="en-GB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EB3220-7B6A-A0A4-4EDB-EFDDD9F9B429}"/>
              </a:ext>
            </a:extLst>
          </p:cNvPr>
          <p:cNvSpPr/>
          <p:nvPr/>
        </p:nvSpPr>
        <p:spPr>
          <a:xfrm>
            <a:off x="855676" y="4899169"/>
            <a:ext cx="763399" cy="713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 2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9F60D1-18D7-9621-29E8-71E08106C646}"/>
              </a:ext>
            </a:extLst>
          </p:cNvPr>
          <p:cNvSpPr/>
          <p:nvPr/>
        </p:nvSpPr>
        <p:spPr>
          <a:xfrm>
            <a:off x="1739316" y="4899169"/>
            <a:ext cx="763399" cy="713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2</a:t>
            </a:r>
            <a:endParaRPr lang="en-GB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87BD6-8296-2F86-1B12-2AB0C49F109B}"/>
              </a:ext>
            </a:extLst>
          </p:cNvPr>
          <p:cNvSpPr/>
          <p:nvPr/>
        </p:nvSpPr>
        <p:spPr>
          <a:xfrm>
            <a:off x="2611772" y="4899169"/>
            <a:ext cx="763399" cy="713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2</a:t>
            </a:r>
            <a:endParaRPr lang="en-GB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55883-220C-317D-19D1-DD854F7A91B5}"/>
              </a:ext>
            </a:extLst>
          </p:cNvPr>
          <p:cNvSpPr/>
          <p:nvPr/>
        </p:nvSpPr>
        <p:spPr>
          <a:xfrm>
            <a:off x="3495412" y="4899169"/>
            <a:ext cx="763399" cy="713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2</a:t>
            </a:r>
            <a:endParaRPr lang="en-GB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34969C-3660-D167-0941-58A46B977CD9}"/>
              </a:ext>
            </a:extLst>
          </p:cNvPr>
          <p:cNvSpPr/>
          <p:nvPr/>
        </p:nvSpPr>
        <p:spPr>
          <a:xfrm>
            <a:off x="729842" y="2701255"/>
            <a:ext cx="3632433" cy="1241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1407A-60C1-CDC1-9C0E-636E3B10540A}"/>
              </a:ext>
            </a:extLst>
          </p:cNvPr>
          <p:cNvSpPr/>
          <p:nvPr/>
        </p:nvSpPr>
        <p:spPr>
          <a:xfrm>
            <a:off x="729842" y="4001548"/>
            <a:ext cx="3632433" cy="17449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FF64E-05B2-A1E4-CA59-5F3CE2E8DFDA}"/>
              </a:ext>
            </a:extLst>
          </p:cNvPr>
          <p:cNvSpPr txBox="1"/>
          <p:nvPr/>
        </p:nvSpPr>
        <p:spPr>
          <a:xfrm>
            <a:off x="3295221" y="2709993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k8x namespace</a:t>
            </a:r>
            <a:endParaRPr lang="en-GB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A8429-7058-7A04-7866-E16149F4A710}"/>
              </a:ext>
            </a:extLst>
          </p:cNvPr>
          <p:cNvSpPr txBox="1"/>
          <p:nvPr/>
        </p:nvSpPr>
        <p:spPr>
          <a:xfrm>
            <a:off x="3194050" y="4496441"/>
            <a:ext cx="1220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service namespace</a:t>
            </a:r>
            <a:endParaRPr lang="en-GB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114799-E6D9-E859-C05F-9B8D0EE95D4C}"/>
              </a:ext>
            </a:extLst>
          </p:cNvPr>
          <p:cNvSpPr/>
          <p:nvPr/>
        </p:nvSpPr>
        <p:spPr>
          <a:xfrm>
            <a:off x="1779505" y="3100508"/>
            <a:ext cx="699082" cy="71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Service Account</a:t>
            </a:r>
            <a:endParaRPr lang="en-GB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0F5B0-63F1-478E-2504-2A0086076E8F}"/>
              </a:ext>
            </a:extLst>
          </p:cNvPr>
          <p:cNvSpPr/>
          <p:nvPr/>
        </p:nvSpPr>
        <p:spPr>
          <a:xfrm>
            <a:off x="3454612" y="3092118"/>
            <a:ext cx="699082" cy="71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Role</a:t>
            </a:r>
            <a:endParaRPr lang="en-GB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EAB07C-2636-8D26-F745-675F3B2F093E}"/>
              </a:ext>
            </a:extLst>
          </p:cNvPr>
          <p:cNvSpPr/>
          <p:nvPr/>
        </p:nvSpPr>
        <p:spPr>
          <a:xfrm>
            <a:off x="2631529" y="3100508"/>
            <a:ext cx="699082" cy="71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Role Binding</a:t>
            </a:r>
            <a:endParaRPr lang="en-GB" sz="10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C5AD39-3400-FCBF-C96B-9B94C29DA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30" y="833198"/>
            <a:ext cx="770113" cy="76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F1826B-E8FE-4C07-9A2F-AE29B4DB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64" y="740329"/>
            <a:ext cx="1047470" cy="94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3C8C13A-0FF1-1707-5EA6-671814F51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93" y="2709993"/>
            <a:ext cx="787612" cy="7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696FDEFD-9483-AAC3-2070-26FAC92DA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93" y="4217785"/>
            <a:ext cx="787612" cy="7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6F3696-1F92-BB6A-745C-760AE3BF2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883" y="3342444"/>
            <a:ext cx="787612" cy="94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4EF59A8-2891-15F6-5F3C-B841DE8B6597}"/>
              </a:ext>
            </a:extLst>
          </p:cNvPr>
          <p:cNvSpPr txBox="1"/>
          <p:nvPr/>
        </p:nvSpPr>
        <p:spPr>
          <a:xfrm>
            <a:off x="1902839" y="1558912"/>
            <a:ext cx="1199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Prometheus</a:t>
            </a:r>
            <a:endParaRPr lang="en-GB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B7D36-6289-CB15-A11C-2B53430BBB58}"/>
              </a:ext>
            </a:extLst>
          </p:cNvPr>
          <p:cNvSpPr txBox="1"/>
          <p:nvPr/>
        </p:nvSpPr>
        <p:spPr>
          <a:xfrm>
            <a:off x="7489289" y="1651259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DynamoDB</a:t>
            </a:r>
            <a:endParaRPr lang="en-GB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2B3FB4-6613-12A7-266F-F800074E326C}"/>
              </a:ext>
            </a:extLst>
          </p:cNvPr>
          <p:cNvSpPr txBox="1"/>
          <p:nvPr/>
        </p:nvSpPr>
        <p:spPr>
          <a:xfrm>
            <a:off x="7330784" y="3497605"/>
            <a:ext cx="1437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Create Lambda</a:t>
            </a:r>
            <a:endParaRPr lang="en-GB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D52800-8607-C636-CBCF-18C6C42FAF20}"/>
              </a:ext>
            </a:extLst>
          </p:cNvPr>
          <p:cNvSpPr txBox="1"/>
          <p:nvPr/>
        </p:nvSpPr>
        <p:spPr>
          <a:xfrm>
            <a:off x="7310297" y="5014913"/>
            <a:ext cx="1478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Predict Lambda</a:t>
            </a:r>
            <a:endParaRPr lang="en-GB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463A77-3C20-B493-BEF8-097FFAA552A7}"/>
              </a:ext>
            </a:extLst>
          </p:cNvPr>
          <p:cNvSpPr txBox="1"/>
          <p:nvPr/>
        </p:nvSpPr>
        <p:spPr>
          <a:xfrm>
            <a:off x="9274607" y="4323027"/>
            <a:ext cx="1459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S3 Model Store</a:t>
            </a:r>
            <a:endParaRPr lang="en-GB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AC91F9-4F26-861A-BD6F-586B203C7792}"/>
              </a:ext>
            </a:extLst>
          </p:cNvPr>
          <p:cNvSpPr/>
          <p:nvPr/>
        </p:nvSpPr>
        <p:spPr>
          <a:xfrm>
            <a:off x="6467912" y="595618"/>
            <a:ext cx="4639112" cy="50166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E45D6D-EDE7-78D8-AF8B-AFAE9EF8F90E}"/>
              </a:ext>
            </a:extLst>
          </p:cNvPr>
          <p:cNvSpPr txBox="1"/>
          <p:nvPr/>
        </p:nvSpPr>
        <p:spPr>
          <a:xfrm>
            <a:off x="9631341" y="590630"/>
            <a:ext cx="14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AWS Region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EDFAEB-0383-709C-06AD-8E07A5CE3DE5}"/>
              </a:ext>
            </a:extLst>
          </p:cNvPr>
          <p:cNvCxnSpPr>
            <a:stCxn id="24" idx="2"/>
            <a:endCxn id="4" idx="0"/>
          </p:cNvCxnSpPr>
          <p:nvPr/>
        </p:nvCxnSpPr>
        <p:spPr>
          <a:xfrm flipH="1">
            <a:off x="1237376" y="1897466"/>
            <a:ext cx="1265339" cy="120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8BDABF-9FBC-3DC6-510F-72924B1574C5}"/>
              </a:ext>
            </a:extLst>
          </p:cNvPr>
          <p:cNvCxnSpPr>
            <a:stCxn id="4" idx="0"/>
            <a:endCxn id="1028" idx="1"/>
          </p:cNvCxnSpPr>
          <p:nvPr/>
        </p:nvCxnSpPr>
        <p:spPr>
          <a:xfrm flipV="1">
            <a:off x="1237376" y="1214897"/>
            <a:ext cx="6288588" cy="188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718C253-7F82-4CD7-B7C7-F4E946CB292D}"/>
              </a:ext>
            </a:extLst>
          </p:cNvPr>
          <p:cNvSpPr txBox="1"/>
          <p:nvPr/>
        </p:nvSpPr>
        <p:spPr>
          <a:xfrm rot="18861799">
            <a:off x="1415366" y="2236588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Service metrics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F0D5CA-3711-06D8-0092-3230308C4193}"/>
              </a:ext>
            </a:extLst>
          </p:cNvPr>
          <p:cNvSpPr txBox="1"/>
          <p:nvPr/>
        </p:nvSpPr>
        <p:spPr>
          <a:xfrm rot="20637809">
            <a:off x="3531824" y="2065038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Processed data</a:t>
            </a:r>
            <a:endParaRPr lang="en-GB" sz="10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CD8477E-D0B1-6B66-D04B-82A885AB5BD2}"/>
              </a:ext>
            </a:extLst>
          </p:cNvPr>
          <p:cNvCxnSpPr>
            <a:cxnSpLocks/>
            <a:stCxn id="4" idx="0"/>
            <a:endCxn id="1030" idx="1"/>
          </p:cNvCxnSpPr>
          <p:nvPr/>
        </p:nvCxnSpPr>
        <p:spPr>
          <a:xfrm rot="5400000" flipH="1" flipV="1">
            <a:off x="4446571" y="-105395"/>
            <a:ext cx="127" cy="6418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7C681E-B6ED-C296-4B94-69B26E44DDB7}"/>
              </a:ext>
            </a:extLst>
          </p:cNvPr>
          <p:cNvSpPr txBox="1"/>
          <p:nvPr/>
        </p:nvSpPr>
        <p:spPr>
          <a:xfrm>
            <a:off x="4874176" y="2889885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trigger lambda</a:t>
            </a:r>
            <a:endParaRPr lang="en-GB" sz="1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7C220C-B57E-0BA6-E718-1A1BBF0A3EF4}"/>
              </a:ext>
            </a:extLst>
          </p:cNvPr>
          <p:cNvCxnSpPr>
            <a:stCxn id="1030" idx="0"/>
            <a:endCxn id="25" idx="2"/>
          </p:cNvCxnSpPr>
          <p:nvPr/>
        </p:nvCxnSpPr>
        <p:spPr>
          <a:xfrm flipV="1">
            <a:off x="8049699" y="1989813"/>
            <a:ext cx="0" cy="72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B307399-76E8-8224-CC85-D66F0AF981BA}"/>
              </a:ext>
            </a:extLst>
          </p:cNvPr>
          <p:cNvSpPr txBox="1"/>
          <p:nvPr/>
        </p:nvSpPr>
        <p:spPr>
          <a:xfrm>
            <a:off x="7762569" y="2188148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pull data</a:t>
            </a:r>
            <a:endParaRPr lang="en-GB" sz="1000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6ED6E28-010A-AA81-1331-E897DE545351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855676" y="3460458"/>
            <a:ext cx="12700" cy="1031846"/>
          </a:xfrm>
          <a:prstGeom prst="bentConnector3">
            <a:avLst>
              <a:gd name="adj1" fmla="val 2460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C1E2457-9EC7-A0D8-007C-1122CEFF4C62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855676" y="3460457"/>
            <a:ext cx="12700" cy="1795243"/>
          </a:xfrm>
          <a:prstGeom prst="bentConnector3">
            <a:avLst>
              <a:gd name="adj1" fmla="val 4111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1FD48A6-5A00-C304-3992-C3385999524D}"/>
              </a:ext>
            </a:extLst>
          </p:cNvPr>
          <p:cNvSpPr txBox="1"/>
          <p:nvPr/>
        </p:nvSpPr>
        <p:spPr>
          <a:xfrm>
            <a:off x="314223" y="325977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scale</a:t>
            </a:r>
            <a:endParaRPr lang="en-GB" sz="1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734A4BC-A2E2-9752-9197-A9F5BA5B6321}"/>
              </a:ext>
            </a:extLst>
          </p:cNvPr>
          <p:cNvCxnSpPr>
            <a:stCxn id="1030" idx="3"/>
            <a:endCxn id="1032" idx="1"/>
          </p:cNvCxnSpPr>
          <p:nvPr/>
        </p:nvCxnSpPr>
        <p:spPr>
          <a:xfrm>
            <a:off x="8443505" y="3103799"/>
            <a:ext cx="1181378" cy="70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19A7A04-6585-5987-CA57-08DC73CC3940}"/>
              </a:ext>
            </a:extLst>
          </p:cNvPr>
          <p:cNvSpPr txBox="1"/>
          <p:nvPr/>
        </p:nvSpPr>
        <p:spPr>
          <a:xfrm rot="2002342">
            <a:off x="8643944" y="3271651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trained model</a:t>
            </a:r>
            <a:endParaRPr lang="en-GB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192531-BC05-6BF0-ED3F-25913AF7D14F}"/>
              </a:ext>
            </a:extLst>
          </p:cNvPr>
          <p:cNvSpPr txBox="1"/>
          <p:nvPr/>
        </p:nvSpPr>
        <p:spPr>
          <a:xfrm rot="19647207">
            <a:off x="8534239" y="4084140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pull model</a:t>
            </a:r>
            <a:endParaRPr lang="en-GB" sz="1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FB4764-D5A2-2B9A-6B8F-87EE86F0F048}"/>
              </a:ext>
            </a:extLst>
          </p:cNvPr>
          <p:cNvCxnSpPr>
            <a:stCxn id="18" idx="1"/>
            <a:endCxn id="4" idx="2"/>
          </p:cNvCxnSpPr>
          <p:nvPr/>
        </p:nvCxnSpPr>
        <p:spPr>
          <a:xfrm flipH="1" flipV="1">
            <a:off x="1237376" y="3816990"/>
            <a:ext cx="6418517" cy="79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4CE44AA-5CB7-EBAD-3580-68C904F32D92}"/>
              </a:ext>
            </a:extLst>
          </p:cNvPr>
          <p:cNvSpPr txBox="1"/>
          <p:nvPr/>
        </p:nvSpPr>
        <p:spPr>
          <a:xfrm rot="421326">
            <a:off x="4439422" y="4114232"/>
            <a:ext cx="1981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predicted CPU and memory values</a:t>
            </a:r>
            <a:endParaRPr lang="en-GB" sz="10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06E871-D7BC-A5D5-6570-BFF5A3BC8ACA}"/>
              </a:ext>
            </a:extLst>
          </p:cNvPr>
          <p:cNvCxnSpPr>
            <a:stCxn id="18" idx="3"/>
            <a:endCxn id="1032" idx="1"/>
          </p:cNvCxnSpPr>
          <p:nvPr/>
        </p:nvCxnSpPr>
        <p:spPr>
          <a:xfrm flipV="1">
            <a:off x="8443505" y="3813572"/>
            <a:ext cx="1181378" cy="79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77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288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Work items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Chaudhury, Suporno (CSCB RPS)</dc:creator>
  <cp:lastModifiedBy>Chaudhury, Suporno (CSCB RPS)</cp:lastModifiedBy>
  <cp:revision>5</cp:revision>
  <dcterms:created xsi:type="dcterms:W3CDTF">2023-11-15T14:38:19Z</dcterms:created>
  <dcterms:modified xsi:type="dcterms:W3CDTF">2023-11-15T23:38:28Z</dcterms:modified>
</cp:coreProperties>
</file>