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89B4-4811-AA1A-7262-25EFA2769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BAC51-CB6C-A8E1-D51D-931B3A069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17C8-4650-45F4-25DA-3824A0F4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BC33-7602-42F6-0568-38578EBF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417B-EEDD-BB7C-B457-00970E1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0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A7C8-DC9E-4DCC-56CD-448C7707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F6C8-18C7-9DAE-4792-31E8F1D9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3F4D-3C1F-ED56-F925-83A6F68E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71D1-8209-F5FD-6046-B02F472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A273-229C-8565-0432-C5E621FD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7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C1E37-1076-8499-6C65-12F3B4EF5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565B3-EB57-CDCB-F3EF-CD460AA5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2A1A-0648-4259-F965-74DFE7D7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AA43-075D-68D5-CB6A-6F3D5B28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795C-B6AD-AC58-B7B9-C6622A77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0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CD9A-FE5F-CA7B-C5CC-11B34A30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A2FA-5533-D6C1-BDF3-AFD02129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5153-2D1A-5402-C578-4D42767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2EA5-8207-7354-1691-8B02A2A3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65F20-8F32-F32C-7F20-72720B28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5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A37C-2286-EEB5-EECC-07FD8221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D5F0-C30E-DF95-AC22-57265E68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5DDB-3E25-0E6F-A9C9-E5523839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A13C-EE23-147C-1926-9993346C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5DE9-30DB-D33C-BA6A-D4E68227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9105-3BA0-91A7-79FE-BE463EB6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6E67-0199-4B22-A7ED-49E17D043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78ACB-D76F-67C8-68CF-FAC14E7A9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4191D-7794-BA3A-C122-7C19D808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E6635-B108-35E6-2BF3-4FF3184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C9BF0-3737-635F-445E-EA66A035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6B67-714F-E88A-96BD-5961486C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E0B5-EFB2-AC0C-5F9B-0545324E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C8D2-50A3-139C-5C64-F7CA1B896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C2420-4AD1-28AC-802C-7EEDA657D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599F7-1E88-0D70-098D-15569FD7D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4C01A-D175-6EAE-B6BB-904CB104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2169-012A-1F17-578F-A8618A9C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19F55-E3DC-371E-A8C5-8A433125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4B41-9FF5-1538-ACAC-00D8351A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E9AEF-1835-6B4A-DACF-82CE02F2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9C35-8804-6ECD-530D-FE9BA24C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FA6A5-63CB-280C-EA76-64F51B8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40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829B-F298-F03C-8D4A-2268FBD7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2169D-FCB3-5516-8102-21B90009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ADD5F-C2F3-A551-3933-0312DE1F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3C7-C237-2ECD-7B14-3EB05A9D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AC03-09AF-5F24-140F-0FC98F3F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5FD9-5BDB-DDFE-1D2E-ADD26858A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0208-B955-028B-CD2E-7CC21523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5B881-014E-0843-591C-833F2BB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728FF-F879-2731-CACE-BA68F08F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E627-43D9-C9FB-5C50-B85713F1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193E1-E2E6-3152-B03E-3A3F4BB1D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0C578-1FFD-FB38-E405-227289C8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EBFB-CD1D-59AB-9F14-060F2BCE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4EE1B-18C5-AAEA-15A1-E023F66C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74BA-9D42-0649-AAD7-CE8C47DC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8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038C9-0503-0FA4-7DF6-87FC9E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EC30-9BFB-64A0-BEF9-90AD7285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18A3-27B3-7E6B-743D-256BD949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48FD-B821-446F-8B81-6507FBF70AB5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84C5-A38D-1B58-D6E3-BBAD76F2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AF98-B70B-CCE4-CC1B-D21BDB154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7A97-E039-404F-AB32-7DBC36D36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44857-7C22-B8AA-9D88-C38725F4E56C}"/>
              </a:ext>
            </a:extLst>
          </p:cNvPr>
          <p:cNvSpPr/>
          <p:nvPr/>
        </p:nvSpPr>
        <p:spPr>
          <a:xfrm>
            <a:off x="6624735" y="1007706"/>
            <a:ext cx="1948814" cy="566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lambda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075FB-4CF3-6414-603B-DF14652ED6A6}"/>
              </a:ext>
            </a:extLst>
          </p:cNvPr>
          <p:cNvSpPr/>
          <p:nvPr/>
        </p:nvSpPr>
        <p:spPr>
          <a:xfrm>
            <a:off x="6624735" y="3965510"/>
            <a:ext cx="1948814" cy="566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lambda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FC6194-5EAD-949A-6379-4DBBD2F90A77}"/>
              </a:ext>
            </a:extLst>
          </p:cNvPr>
          <p:cNvCxnSpPr>
            <a:endCxn id="4" idx="1"/>
          </p:cNvCxnSpPr>
          <p:nvPr/>
        </p:nvCxnSpPr>
        <p:spPr>
          <a:xfrm flipV="1">
            <a:off x="5897461" y="1291199"/>
            <a:ext cx="727274" cy="1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F833D9-25C4-78A7-CE62-5360EFFDAAD7}"/>
              </a:ext>
            </a:extLst>
          </p:cNvPr>
          <p:cNvSpPr/>
          <p:nvPr/>
        </p:nvSpPr>
        <p:spPr>
          <a:xfrm>
            <a:off x="4613945" y="595618"/>
            <a:ext cx="1283516" cy="167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Event{</a:t>
            </a:r>
            <a:br>
              <a:rPr lang="en-US" sz="1200" dirty="0"/>
            </a:br>
            <a:r>
              <a:rPr lang="en-US" sz="1200" dirty="0" err="1"/>
              <a:t>service_id</a:t>
            </a:r>
            <a:r>
              <a:rPr lang="en-US" sz="1200" dirty="0"/>
              <a:t>: “</a:t>
            </a:r>
            <a:r>
              <a:rPr lang="en-US" sz="1200" dirty="0" err="1"/>
              <a:t>uahsd</a:t>
            </a:r>
            <a:r>
              <a:rPr lang="en-US" sz="1200" dirty="0"/>
              <a:t>”,</a:t>
            </a:r>
            <a:br>
              <a:rPr lang="en-US" sz="1200" dirty="0"/>
            </a:br>
            <a:r>
              <a:rPr lang="en-US" sz="1200" dirty="0"/>
              <a:t>some details of </a:t>
            </a:r>
            <a:r>
              <a:rPr lang="en-US" sz="1200" dirty="0" err="1"/>
              <a:t>lstm</a:t>
            </a:r>
            <a:br>
              <a:rPr lang="en-US" sz="1200" dirty="0"/>
            </a:br>
            <a:r>
              <a:rPr lang="en-US" sz="1200" dirty="0"/>
              <a:t>}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C3EB7-6E09-58E9-2894-249CB71DEE89}"/>
              </a:ext>
            </a:extLst>
          </p:cNvPr>
          <p:cNvCxnSpPr>
            <a:stCxn id="4" idx="0"/>
          </p:cNvCxnSpPr>
          <p:nvPr/>
        </p:nvCxnSpPr>
        <p:spPr>
          <a:xfrm flipV="1">
            <a:off x="7599142" y="687897"/>
            <a:ext cx="1284" cy="31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C00DC-7C6A-46EF-8DE4-71C47550FABC}"/>
              </a:ext>
            </a:extLst>
          </p:cNvPr>
          <p:cNvSpPr/>
          <p:nvPr/>
        </p:nvSpPr>
        <p:spPr>
          <a:xfrm>
            <a:off x="6624735" y="95789"/>
            <a:ext cx="1948814" cy="592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DYNAMODB: training data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1B6F7D-41D5-FF97-2588-C64B3C4AC8E3}"/>
              </a:ext>
            </a:extLst>
          </p:cNvPr>
          <p:cNvCxnSpPr>
            <a:stCxn id="4" idx="3"/>
          </p:cNvCxnSpPr>
          <p:nvPr/>
        </p:nvCxnSpPr>
        <p:spPr>
          <a:xfrm>
            <a:off x="8573549" y="1291199"/>
            <a:ext cx="788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E910DC-B557-B78F-F887-8C48D6474B07}"/>
              </a:ext>
            </a:extLst>
          </p:cNvPr>
          <p:cNvSpPr/>
          <p:nvPr/>
        </p:nvSpPr>
        <p:spPr>
          <a:xfrm>
            <a:off x="9404059" y="939567"/>
            <a:ext cx="1584235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 S3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B0658-9843-5C6F-1F13-60C978F94296}"/>
              </a:ext>
            </a:extLst>
          </p:cNvPr>
          <p:cNvCxnSpPr>
            <a:cxnSpLocks/>
          </p:cNvCxnSpPr>
          <p:nvPr/>
        </p:nvCxnSpPr>
        <p:spPr>
          <a:xfrm flipV="1">
            <a:off x="5897461" y="4297254"/>
            <a:ext cx="727274" cy="1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37AD5-7699-FC41-7F7A-2492D92D018D}"/>
              </a:ext>
            </a:extLst>
          </p:cNvPr>
          <p:cNvSpPr/>
          <p:nvPr/>
        </p:nvSpPr>
        <p:spPr>
          <a:xfrm>
            <a:off x="4613945" y="3491218"/>
            <a:ext cx="1283516" cy="167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Event{</a:t>
            </a:r>
            <a:br>
              <a:rPr lang="en-US" sz="1200" dirty="0"/>
            </a:br>
            <a:r>
              <a:rPr lang="en-US" sz="1200" dirty="0" err="1"/>
              <a:t>service_id</a:t>
            </a:r>
            <a:r>
              <a:rPr lang="en-US" sz="1200" dirty="0"/>
              <a:t>: “</a:t>
            </a:r>
            <a:r>
              <a:rPr lang="en-US" sz="1200" dirty="0" err="1"/>
              <a:t>uahsd</a:t>
            </a:r>
            <a:r>
              <a:rPr lang="en-US" sz="1200" dirty="0"/>
              <a:t>”,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current data - 8 items</a:t>
            </a:r>
            <a:br>
              <a:rPr lang="en-US" sz="1200" dirty="0"/>
            </a:br>
            <a:r>
              <a:rPr lang="en-US" sz="1200" dirty="0"/>
              <a:t>}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2C1C6-E8CF-CA91-1C82-A2B45326DC81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7599142" y="1661020"/>
            <a:ext cx="2597035" cy="23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8F1471-F659-BA8D-391F-3911048C673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80763" y="4532495"/>
            <a:ext cx="4218379" cy="5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CAD9504-80C5-C9CF-2491-3042872018BB}"/>
              </a:ext>
            </a:extLst>
          </p:cNvPr>
          <p:cNvSpPr/>
          <p:nvPr/>
        </p:nvSpPr>
        <p:spPr>
          <a:xfrm>
            <a:off x="2189526" y="4656585"/>
            <a:ext cx="1191237" cy="1156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CPU, MEM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379D8-3D6C-1016-0CFF-DE3FCF1602A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27758" y="1574691"/>
            <a:ext cx="4671384" cy="30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1AFE7A-0997-4687-F1D9-C6E21D6C1C05}"/>
              </a:ext>
            </a:extLst>
          </p:cNvPr>
          <p:cNvSpPr/>
          <p:nvPr/>
        </p:nvSpPr>
        <p:spPr>
          <a:xfrm>
            <a:off x="1107347" y="1308683"/>
            <a:ext cx="1804917" cy="892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 </a:t>
            </a:r>
            <a:r>
              <a:rPr lang="en-US" dirty="0" err="1"/>
              <a:t>cpu</a:t>
            </a:r>
            <a:r>
              <a:rPr lang="en-US" dirty="0"/>
              <a:t>, avg mem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93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996D1B-D6DE-1F64-8BED-7EE68F95F272}"/>
              </a:ext>
            </a:extLst>
          </p:cNvPr>
          <p:cNvSpPr/>
          <p:nvPr/>
        </p:nvSpPr>
        <p:spPr>
          <a:xfrm>
            <a:off x="8755539" y="1150318"/>
            <a:ext cx="1948814" cy="566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lambda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EBCA-A4C9-EA60-48DF-F6EA5E6F5118}"/>
              </a:ext>
            </a:extLst>
          </p:cNvPr>
          <p:cNvSpPr/>
          <p:nvPr/>
        </p:nvSpPr>
        <p:spPr>
          <a:xfrm>
            <a:off x="8755539" y="4108122"/>
            <a:ext cx="1948814" cy="566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lambda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BEC4E3-DDE4-846A-957F-A381FE80B0CD}"/>
              </a:ext>
            </a:extLst>
          </p:cNvPr>
          <p:cNvSpPr/>
          <p:nvPr/>
        </p:nvSpPr>
        <p:spPr>
          <a:xfrm>
            <a:off x="2541864" y="163585"/>
            <a:ext cx="3036815" cy="6530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k8x</a:t>
            </a:r>
          </a:p>
          <a:p>
            <a:pPr algn="ctr"/>
            <a:endParaRPr lang="en-US" dirty="0"/>
          </a:p>
          <a:p>
            <a:pPr algn="ctr"/>
            <a:r>
              <a:rPr lang="en-GB" sz="1200" dirty="0"/>
              <a:t>/{service-id}/ -&gt; namespace, container</a:t>
            </a:r>
            <a:br>
              <a:rPr lang="en-GB" sz="1200" dirty="0"/>
            </a:br>
            <a:endParaRPr lang="en-GB" sz="1200" dirty="0"/>
          </a:p>
          <a:p>
            <a:pPr algn="ctr"/>
            <a:r>
              <a:rPr lang="en-GB" sz="1200" dirty="0"/>
              <a:t>- call </a:t>
            </a:r>
            <a:r>
              <a:rPr lang="en-GB" sz="1200" dirty="0" err="1"/>
              <a:t>prometheus</a:t>
            </a:r>
            <a:r>
              <a:rPr lang="en-GB" sz="1200" dirty="0"/>
              <a:t> to get data</a:t>
            </a:r>
          </a:p>
          <a:p>
            <a:pPr algn="ctr"/>
            <a:r>
              <a:rPr lang="en-GB" sz="1200" dirty="0"/>
              <a:t>- it will store that data in </a:t>
            </a:r>
            <a:r>
              <a:rPr lang="en-GB" sz="1200" dirty="0" err="1"/>
              <a:t>dynamodb</a:t>
            </a:r>
            <a:endParaRPr lang="en-GB" sz="1200" dirty="0"/>
          </a:p>
          <a:p>
            <a:pPr algn="ctr"/>
            <a:r>
              <a:rPr lang="en-GB" sz="1200" dirty="0"/>
              <a:t>- trigger the lambda</a:t>
            </a:r>
          </a:p>
          <a:p>
            <a:pPr algn="ctr"/>
            <a:r>
              <a:rPr lang="en-GB" sz="1200" dirty="0"/>
              <a:t>- drops the value</a:t>
            </a:r>
          </a:p>
          <a:p>
            <a:pPr algn="ctr"/>
            <a:br>
              <a:rPr lang="en-GB" sz="1200" dirty="0"/>
            </a:br>
            <a:endParaRPr lang="en-GB" sz="1200" dirty="0"/>
          </a:p>
          <a:p>
            <a:pPr algn="ctr"/>
            <a:r>
              <a:rPr lang="en-GB" sz="1200" dirty="0"/>
              <a:t>/{service-id}/start</a:t>
            </a:r>
          </a:p>
          <a:p>
            <a:pPr algn="ctr"/>
            <a:r>
              <a:rPr lang="en-GB" sz="1200" dirty="0"/>
              <a:t>- create two </a:t>
            </a:r>
            <a:r>
              <a:rPr lang="en-GB" sz="1200" dirty="0" err="1"/>
              <a:t>cron</a:t>
            </a:r>
            <a:r>
              <a:rPr lang="en-GB" sz="1200" dirty="0"/>
              <a:t> jobs</a:t>
            </a:r>
          </a:p>
          <a:p>
            <a:pPr marL="171450" indent="-171450" algn="ctr">
              <a:buFont typeface="Wingdings" panose="05000000000000000000" pitchFamily="2" charset="2"/>
              <a:buChar char="n"/>
            </a:pPr>
            <a:r>
              <a:rPr lang="en-GB" sz="1200" dirty="0"/>
              <a:t>1 job for calling predict every 20 minutes</a:t>
            </a:r>
          </a:p>
          <a:p>
            <a:pPr algn="ctr"/>
            <a:r>
              <a:rPr lang="en-GB" sz="1200" dirty="0"/>
              <a:t>- call Prometheus get current data</a:t>
            </a:r>
          </a:p>
          <a:p>
            <a:pPr algn="ctr"/>
            <a:r>
              <a:rPr lang="en-GB" sz="1200" dirty="0"/>
              <a:t>- call predict lambda with current data</a:t>
            </a:r>
          </a:p>
          <a:p>
            <a:pPr algn="ctr"/>
            <a:endParaRPr lang="en-GB" sz="1200" dirty="0"/>
          </a:p>
          <a:p>
            <a:pPr marL="171450" indent="-171450" algn="ctr">
              <a:buFont typeface="Wingdings" panose="05000000000000000000" pitchFamily="2" charset="2"/>
              <a:buChar char="n"/>
            </a:pPr>
            <a:r>
              <a:rPr lang="en-GB" sz="1200" dirty="0"/>
              <a:t>2 one for calling a slightly modified create lambda every week, SETS limit, request weekly</a:t>
            </a:r>
          </a:p>
          <a:p>
            <a:pPr algn="ctr"/>
            <a:br>
              <a:rPr lang="en-GB" sz="1200" dirty="0"/>
            </a:br>
            <a:endParaRPr lang="en-GB" sz="1200" dirty="0"/>
          </a:p>
          <a:p>
            <a:pPr algn="ctr"/>
            <a:r>
              <a:rPr lang="en-GB" sz="1200" dirty="0"/>
              <a:t>/{service-id}/scale</a:t>
            </a:r>
          </a:p>
          <a:p>
            <a:pPr algn="ctr"/>
            <a:r>
              <a:rPr lang="en-GB" sz="1200" dirty="0"/>
              <a:t>- gets the request value</a:t>
            </a:r>
          </a:p>
          <a:p>
            <a:pPr algn="ctr"/>
            <a:r>
              <a:rPr lang="en-GB" sz="1200" dirty="0"/>
              <a:t>- sets the replica to a ratio of predicted/request</a:t>
            </a:r>
          </a:p>
          <a:p>
            <a:pPr algn="ctr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1522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7D7E69-6D46-43C3-C912-9C7C67FB434E}"/>
              </a:ext>
            </a:extLst>
          </p:cNvPr>
          <p:cNvSpPr/>
          <p:nvPr/>
        </p:nvSpPr>
        <p:spPr>
          <a:xfrm>
            <a:off x="536895" y="830509"/>
            <a:ext cx="2172749" cy="704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 (max) (VS)</a:t>
            </a:r>
            <a:r>
              <a:rPr lang="en-GB" dirty="0"/>
              <a:t>*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C7E53-45A5-0282-55F1-653C313A605B}"/>
              </a:ext>
            </a:extLst>
          </p:cNvPr>
          <p:cNvSpPr/>
          <p:nvPr/>
        </p:nvSpPr>
        <p:spPr>
          <a:xfrm>
            <a:off x="3692554" y="830508"/>
            <a:ext cx="2172749" cy="704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(min) (VS)*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F786C-827C-A42D-164D-E860812FDB21}"/>
              </a:ext>
            </a:extLst>
          </p:cNvPr>
          <p:cNvSpPr/>
          <p:nvPr/>
        </p:nvSpPr>
        <p:spPr>
          <a:xfrm>
            <a:off x="7083104" y="830508"/>
            <a:ext cx="2172749" cy="704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(VS)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B3607-A9C1-031C-B8EA-3C9257F4D22A}"/>
              </a:ext>
            </a:extLst>
          </p:cNvPr>
          <p:cNvSpPr txBox="1"/>
          <p:nvPr/>
        </p:nvSpPr>
        <p:spPr>
          <a:xfrm>
            <a:off x="10536573" y="1736521"/>
            <a:ext cx="14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20mb predict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ACC1E-F2FB-F3AF-AC8D-09005962E47C}"/>
              </a:ext>
            </a:extLst>
          </p:cNvPr>
          <p:cNvSpPr txBox="1"/>
          <p:nvPr/>
        </p:nvSpPr>
        <p:spPr>
          <a:xfrm>
            <a:off x="4128782" y="192118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6mb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CE1E4-675D-79CF-08CF-CE499851CFE1}"/>
              </a:ext>
            </a:extLst>
          </p:cNvPr>
          <p:cNvSpPr txBox="1"/>
          <p:nvPr/>
        </p:nvSpPr>
        <p:spPr>
          <a:xfrm>
            <a:off x="7804167" y="183729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3-4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3BB4A-424D-9F94-7A68-692E8C08B2F4}"/>
              </a:ext>
            </a:extLst>
          </p:cNvPr>
          <p:cNvSpPr txBox="1"/>
          <p:nvPr/>
        </p:nvSpPr>
        <p:spPr>
          <a:xfrm>
            <a:off x="1244367" y="19211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18mb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90B71-CCB2-4180-604E-9BC2867A7CD2}"/>
              </a:ext>
            </a:extLst>
          </p:cNvPr>
          <p:cNvSpPr txBox="1"/>
          <p:nvPr/>
        </p:nvSpPr>
        <p:spPr>
          <a:xfrm>
            <a:off x="7094289" y="343728"/>
            <a:ext cx="217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minutes if needed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0BFCD-4404-1D79-6BCE-C93B3040B877}"/>
              </a:ext>
            </a:extLst>
          </p:cNvPr>
          <p:cNvSpPr txBox="1"/>
          <p:nvPr/>
        </p:nvSpPr>
        <p:spPr>
          <a:xfrm>
            <a:off x="1974096" y="326733"/>
            <a:ext cx="21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week if needed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822D4D-E7BA-7653-7176-8F3C482056F1}"/>
              </a:ext>
            </a:extLst>
          </p:cNvPr>
          <p:cNvSpPr/>
          <p:nvPr/>
        </p:nvSpPr>
        <p:spPr>
          <a:xfrm>
            <a:off x="6761527" y="226503"/>
            <a:ext cx="3020036" cy="2273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DFF3D-9048-19F8-763B-136F0BE54E84}"/>
              </a:ext>
            </a:extLst>
          </p:cNvPr>
          <p:cNvSpPr txBox="1"/>
          <p:nvPr/>
        </p:nvSpPr>
        <p:spPr>
          <a:xfrm>
            <a:off x="7262988" y="2559077"/>
            <a:ext cx="183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API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8778-81E7-9176-2C73-5817107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CAD3-14A1-1EE4-133A-8CA13D9B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Dynamodb</a:t>
            </a:r>
            <a:r>
              <a:rPr lang="en-US" dirty="0"/>
              <a:t> interface - shikha</a:t>
            </a:r>
          </a:p>
          <a:p>
            <a:r>
              <a:rPr lang="en-US" dirty="0"/>
              <a:t>Scale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Create lambda modification - </a:t>
            </a:r>
            <a:r>
              <a:rPr lang="en-US" dirty="0" err="1"/>
              <a:t>suporno</a:t>
            </a:r>
            <a:endParaRPr lang="en-US" dirty="0"/>
          </a:p>
          <a:p>
            <a:r>
              <a:rPr lang="en-US" dirty="0"/>
              <a:t>Cron job 1 - shikha</a:t>
            </a:r>
          </a:p>
          <a:p>
            <a:r>
              <a:rPr lang="en-US" dirty="0"/>
              <a:t>Cron job 2</a:t>
            </a:r>
          </a:p>
          <a:p>
            <a:r>
              <a:rPr lang="en-US" dirty="0"/>
              <a:t>Trigger the lambda</a:t>
            </a:r>
          </a:p>
          <a:p>
            <a:endParaRPr lang="en-US" dirty="0"/>
          </a:p>
          <a:p>
            <a:r>
              <a:rPr lang="en-US" dirty="0"/>
              <a:t>Testing environment – deploy, add to Prometheus (node-exporter), python for calling stuff – 2-3 hours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90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236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Work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Chaudhury, Suporno (CSCB RPS)</dc:creator>
  <cp:lastModifiedBy>Chaudhury, Suporno (CSCB RPS)</cp:lastModifiedBy>
  <cp:revision>2</cp:revision>
  <dcterms:created xsi:type="dcterms:W3CDTF">2023-11-15T14:38:19Z</dcterms:created>
  <dcterms:modified xsi:type="dcterms:W3CDTF">2023-11-15T20:24:11Z</dcterms:modified>
</cp:coreProperties>
</file>