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18E96-9E9F-81B4-FF9D-C6A4ECC0D6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3DBC17-C483-8A66-FCE8-EF907DD413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32F257D-D126-9376-295D-C853AD474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F144D-1EC8-7FCD-8975-F33B70960B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0208DD-D8C9-8DBC-567D-08EC12473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543507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6BB8F-0083-8826-8AB9-25610D276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8666E8-98D3-1575-3ED9-BF42322010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897847-9890-F166-5B10-21CAB18F9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2ADADC-BEE8-21D4-0556-80C584727E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5AE120-1C47-95E5-83FE-A0EAA393D2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77516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4C5837C-AF25-C27C-1334-4914CD71BDB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7D543A0-74B4-9318-AD53-2A22E5E923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32DA5C-373A-1017-3747-F15CCD04EB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64EFBE-49A8-AC1B-918D-B1318B299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EFBADA-8407-E670-63C0-4B0B55877B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7025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44FB0-1ED2-3699-1973-438D4B88F3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EF2CD5-B43C-8038-6737-A635BF1D2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D96554-C417-4FA7-835E-3B6C66CE43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B43265-98E8-DBD3-F871-0161763A7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1A98B-7C24-0D38-61AF-014AB2805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634615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699E3-4B4D-0964-539C-EF60297C5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C3B31C-7C7F-E704-EC8C-41A4B1CE0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103CC-66F3-D7C0-8F74-1F7718BE93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99FBBB-C257-7803-42DE-F84C803DC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808B86-7E55-C81F-99BF-A9F02AA37B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1961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18C2F-D850-319D-BBCD-69CF52204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0D6FDD-08D3-2767-F777-40C270786D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09C08E-0127-4833-73B6-9CA8355BA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7E9BA2E-1FB8-8177-A2B0-6D5D0673BF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48CB4-AD76-3ED6-B123-0A16567BC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5E0B9B2-F02D-B951-6DC1-0E07F72EF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3008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AF989-198B-CBF3-9EB1-64FE5313EF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B95F02-1240-B6F4-1A85-464D6E58E5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4C8D1A1-2A5B-6CB2-44D2-B5F98BC0C41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F95C4C-80D6-0182-0A96-2445AC80D2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DACB46-26B5-1034-2210-7EE9F1EC480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E9318DD-E61D-7E5C-42E6-5C3E16C4D9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EDFFFF0-657A-4F98-7C09-7804516C6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E139E8-EFF2-BB62-53DC-663AF2D4E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8331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2D7139-4FC0-7F9A-B222-4953994719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FD353B-1B7A-3D4E-AEA1-2F6E3901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699CDE1-DFE7-7E32-1D12-E5F59DC7C7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EB0B53-7ABC-3A65-4011-C7C96BA28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234253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FBCAA46-8384-C853-2AC5-9F58D5356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BC6E80D-B195-E445-9498-286DF56BC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84F18-79F2-757C-7A90-6DD8FE4549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1976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1C1DA7-B54D-7A6A-2840-440AB2ADDB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6294F-C498-959B-9469-B4B5DF0F81F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5A0B89C-1D5D-0EA8-2157-AD2BF36964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BA78A-BCB9-2023-1894-6ABE066622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F0DA0-5751-A4D2-C455-CDE6A2652F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0DD8ECA-EB6F-8086-8F92-CA99A10CC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84864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5FB302-58FF-216F-2232-175E930F50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6B76E74-05F9-2569-5700-A6E59BE6F6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2C7E67-2473-9AB0-B998-E3EF99864C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7AA7DEC-BCF4-D741-AFBB-72A54C437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B24CAB-77F2-6106-5985-C53EBCCFD8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8FF5D5-A22F-CCD1-5C76-DFB7440EE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96106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C112BDC-4E7D-E6B4-137E-62B2B4F51F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A1352A-B46A-9C46-488A-979DD358F9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8A268D-0D44-F04F-1397-8799FFEA3F9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2095FB-E67C-4728-8119-6F66BE0BB793}" type="datetimeFigureOut">
              <a:rPr lang="en-IN" smtClean="0"/>
              <a:t>21-09-2025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9431C2-F0B7-3F57-27CB-FC288DE31E6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962EE6-B88B-799A-2CB9-3E9B5597C8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8E3A24-40CA-49B2-873D-AB000F3CE26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78348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D1D8F0-BCA1-AEA3-F538-49BA048FCE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79516" y="89789"/>
            <a:ext cx="8032968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1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Smart City Traffic &amp; Air Quality Insights</a:t>
            </a:r>
            <a:endParaRPr kumimoji="0" lang="en-US" altLang="en-US" sz="18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Analyzing traffic congestion and pollution patterns for smarter urban planning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1B27A74-1973-27BD-0C84-3A6079D426DB}"/>
              </a:ext>
            </a:extLst>
          </p:cNvPr>
          <p:cNvSpPr txBox="1"/>
          <p:nvPr/>
        </p:nvSpPr>
        <p:spPr>
          <a:xfrm>
            <a:off x="167149" y="180636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dirty="0">
                <a:latin typeface="Arial" panose="020B0604020202020204" pitchFamily="34" charset="0"/>
              </a:rPr>
              <a:t>Name: Tanmay Sharma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</a:t>
            </a:r>
            <a:r>
              <a:rPr lang="en-US" altLang="en-US" dirty="0">
                <a:latin typeface="Arial" panose="020B0604020202020204" pitchFamily="34" charset="0"/>
              </a:rPr>
              <a:t>ate: 2025-09-21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038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00A8635-B489-7A0D-8FEF-34CA67FDEBC1}"/>
              </a:ext>
            </a:extLst>
          </p:cNvPr>
          <p:cNvSpPr txBox="1"/>
          <p:nvPr/>
        </p:nvSpPr>
        <p:spPr>
          <a:xfrm>
            <a:off x="0" y="0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Problem Statement:</a:t>
            </a:r>
          </a:p>
          <a:p>
            <a:pPr>
              <a:buNone/>
            </a:pPr>
            <a:r>
              <a:rPr lang="en-IN" dirty="0"/>
              <a:t>Current challenges in urban cities: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🚗 Traffic congestion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🌫️ Rising air pollution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📍 Identifying hotspots for better planning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Objective of this dashboard → </a:t>
            </a:r>
            <a:r>
              <a:rPr lang="en-IN" i="1" dirty="0"/>
              <a:t>“To monitor traffic &amp; pollution trends, highlight hotspots, and support data-driven city planning.”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753197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DA5C616-83B3-40DE-1011-38447A42EEC8}"/>
              </a:ext>
            </a:extLst>
          </p:cNvPr>
          <p:cNvSpPr txBox="1"/>
          <p:nvPr/>
        </p:nvSpPr>
        <p:spPr>
          <a:xfrm>
            <a:off x="98322" y="193706"/>
            <a:ext cx="6096000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Data Overview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Source: Synthetic traffic &amp; air quality dataset (</a:t>
            </a:r>
            <a:r>
              <a:rPr lang="en-US" dirty="0" err="1"/>
              <a:t>BigQuery</a:t>
            </a:r>
            <a:r>
              <a:rPr lang="en-US" dirty="0"/>
              <a:t> → Power BI)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Key fields: Location, </a:t>
            </a:r>
            <a:r>
              <a:rPr lang="en-US" dirty="0" err="1"/>
              <a:t>VehicleCount</a:t>
            </a:r>
            <a:r>
              <a:rPr lang="en-US" dirty="0"/>
              <a:t>, PM2.5, PM10, NO2, Temperature, Humidity, Time, Date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Scope: 5 city locations (Elm St, Main St, Park Ave, 5th Ave, Broadway)</a:t>
            </a:r>
          </a:p>
        </p:txBody>
      </p:sp>
    </p:spTree>
    <p:extLst>
      <p:ext uri="{BB962C8B-B14F-4D97-AF65-F5344CB8AC3E}">
        <p14:creationId xmlns:p14="http://schemas.microsoft.com/office/powerpoint/2010/main" val="11465473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0CD5171-E72A-5CE0-D39A-0AC23E44CC17}"/>
              </a:ext>
            </a:extLst>
          </p:cNvPr>
          <p:cNvSpPr txBox="1"/>
          <p:nvPr/>
        </p:nvSpPr>
        <p:spPr>
          <a:xfrm>
            <a:off x="167148" y="0"/>
            <a:ext cx="6096000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Key KPIs </a:t>
            </a:r>
          </a:p>
          <a:p>
            <a:pPr>
              <a:buNone/>
            </a:pPr>
            <a:r>
              <a:rPr lang="en-US" dirty="0"/>
              <a:t>KPI Cards: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🚗 </a:t>
            </a:r>
            <a:r>
              <a:rPr lang="en-US" i="1" dirty="0"/>
              <a:t>Peak Hour Vehicle Count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🌫️ </a:t>
            </a:r>
            <a:r>
              <a:rPr lang="en-US" i="1" dirty="0"/>
              <a:t>Highest PM2.5 / NO₂ Level</a:t>
            </a:r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📍 </a:t>
            </a:r>
            <a:r>
              <a:rPr lang="en-US" i="1" dirty="0"/>
              <a:t>Most Congested Location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DE19107-A097-A03B-C8CC-A617809E05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148" y="1719631"/>
            <a:ext cx="9821646" cy="1314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81636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81C540D4-D8F4-6A9E-C3A6-8B664247F620}"/>
              </a:ext>
            </a:extLst>
          </p:cNvPr>
          <p:cNvSpPr txBox="1"/>
          <p:nvPr/>
        </p:nvSpPr>
        <p:spPr>
          <a:xfrm>
            <a:off x="0" y="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Hourly Traffic Trends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Line chart (Hourly Vehicle Count trend)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Insight: </a:t>
            </a:r>
            <a:r>
              <a:rPr lang="en-US" i="1" dirty="0"/>
              <a:t>When is the traffic peaking (rush hours)?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60ECD6-18DB-9869-D495-59E3F8316F4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0733"/>
            <a:ext cx="4611329" cy="2143059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C2C142-6236-61A1-27AA-D07F5990F7A1}"/>
              </a:ext>
            </a:extLst>
          </p:cNvPr>
          <p:cNvSpPr txBox="1"/>
          <p:nvPr/>
        </p:nvSpPr>
        <p:spPr>
          <a:xfrm>
            <a:off x="-24580" y="3643302"/>
            <a:ext cx="612058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Traffic Contribution per Location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Donut chart(Vehicle distribution across locations)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Insight: </a:t>
            </a:r>
            <a:r>
              <a:rPr lang="en-US" i="1" dirty="0"/>
              <a:t>Which areas contribute most to congestion?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01AEE84-CF61-5661-9AFC-0963CC754C8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106"/>
            <a:ext cx="3601616" cy="2100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703818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618D24F-EEDD-02AB-953E-539A75CAA5F1}"/>
              </a:ext>
            </a:extLst>
          </p:cNvPr>
          <p:cNvSpPr txBox="1"/>
          <p:nvPr/>
        </p:nvSpPr>
        <p:spPr>
          <a:xfrm>
            <a:off x="-1554" y="102837"/>
            <a:ext cx="60975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Pollution Insights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Bar chart comparing </a:t>
            </a:r>
            <a:r>
              <a:rPr lang="en-US" b="1" dirty="0"/>
              <a:t>PM2.5 vs NO₂ by Location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Insight: </a:t>
            </a:r>
            <a:r>
              <a:rPr lang="en-US" i="1" dirty="0"/>
              <a:t>Which areas are pollution hotspots?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3E92C63-CF3F-6C1A-CBAE-D05B826D03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1698"/>
            <a:ext cx="4086795" cy="1943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0DB0232F-D295-3CFD-2A84-5C7C833C75C0}"/>
              </a:ext>
            </a:extLst>
          </p:cNvPr>
          <p:cNvSpPr txBox="1"/>
          <p:nvPr/>
        </p:nvSpPr>
        <p:spPr>
          <a:xfrm>
            <a:off x="0" y="3429000"/>
            <a:ext cx="612554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Geo Hotspots Map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Map visualization with bubble size = traffic count, color = pollution level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Insight: </a:t>
            </a:r>
            <a:r>
              <a:rPr lang="en-US" i="1" dirty="0"/>
              <a:t>Hotspot areas (high congestion + pollution overlap)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DA36B9A-A85D-8ECE-EA2A-55865CAC722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554" y="4811792"/>
            <a:ext cx="4368281" cy="2005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8033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AD7617B-FEAB-5526-653C-D701BE9A52C1}"/>
              </a:ext>
            </a:extLst>
          </p:cNvPr>
          <p:cNvSpPr txBox="1"/>
          <p:nvPr/>
        </p:nvSpPr>
        <p:spPr>
          <a:xfrm>
            <a:off x="0" y="167951"/>
            <a:ext cx="4245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Dashboard: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9957CAF-9968-9230-6EDC-7FCB49D7D55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38" y="1011640"/>
            <a:ext cx="10372834" cy="58463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306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03BE2F1-C8A8-A0B0-5BE3-621778EDD107}"/>
              </a:ext>
            </a:extLst>
          </p:cNvPr>
          <p:cNvSpPr txBox="1"/>
          <p:nvPr/>
        </p:nvSpPr>
        <p:spPr>
          <a:xfrm>
            <a:off x="100305" y="68434"/>
            <a:ext cx="609755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1" dirty="0"/>
              <a:t>Recommendations :</a:t>
            </a:r>
          </a:p>
          <a:p>
            <a:pPr>
              <a:buNone/>
            </a:pPr>
            <a:r>
              <a:rPr lang="en-IN" dirty="0"/>
              <a:t>📍 Target high-traffic hotspots (Elm St, Main St) with congestion control measures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🌫️ Pollution monitoring for high PM2.5 zones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🚦 Suggestion: Smart signals, EV promotion, alternate routes</a:t>
            </a:r>
          </a:p>
        </p:txBody>
      </p:sp>
    </p:spTree>
    <p:extLst>
      <p:ext uri="{BB962C8B-B14F-4D97-AF65-F5344CB8AC3E}">
        <p14:creationId xmlns:p14="http://schemas.microsoft.com/office/powerpoint/2010/main" val="3850547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530B7A-333F-67B7-5994-F667CDFEDAF5}"/>
              </a:ext>
            </a:extLst>
          </p:cNvPr>
          <p:cNvSpPr txBox="1"/>
          <p:nvPr/>
        </p:nvSpPr>
        <p:spPr>
          <a:xfrm>
            <a:off x="0" y="186612"/>
            <a:ext cx="501053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/>
              <a:t>Thank You:</a:t>
            </a:r>
          </a:p>
          <a:p>
            <a:r>
              <a:rPr lang="en-IN" dirty="0"/>
              <a:t>LinkedIn:</a:t>
            </a:r>
          </a:p>
          <a:p>
            <a:r>
              <a:rPr lang="en-IN" dirty="0"/>
              <a:t>Git hub:</a:t>
            </a:r>
          </a:p>
        </p:txBody>
      </p:sp>
    </p:spTree>
    <p:extLst>
      <p:ext uri="{BB962C8B-B14F-4D97-AF65-F5344CB8AC3E}">
        <p14:creationId xmlns:p14="http://schemas.microsoft.com/office/powerpoint/2010/main" val="108443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279</Words>
  <Application>Microsoft Office PowerPoint</Application>
  <PresentationFormat>Widescreen</PresentationFormat>
  <Paragraphs>39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Tanmay Sharma</dc:creator>
  <cp:lastModifiedBy>Tanmay Sharma</cp:lastModifiedBy>
  <cp:revision>1</cp:revision>
  <dcterms:created xsi:type="dcterms:W3CDTF">2025-09-21T11:50:44Z</dcterms:created>
  <dcterms:modified xsi:type="dcterms:W3CDTF">2025-09-21T12:11:09Z</dcterms:modified>
</cp:coreProperties>
</file>