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3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2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55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21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31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7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6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86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83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86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3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5726-2170-4411-AD8E-3E0F5339D878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5488A-F259-4487-BAB2-0243363C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1840" y="24928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Hello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44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1840" y="24928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ello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81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admin2</dc:creator>
  <cp:lastModifiedBy>admin2</cp:lastModifiedBy>
  <cp:revision>1</cp:revision>
  <dcterms:created xsi:type="dcterms:W3CDTF">2021-06-18T10:04:43Z</dcterms:created>
  <dcterms:modified xsi:type="dcterms:W3CDTF">2021-06-18T10:05:32Z</dcterms:modified>
</cp:coreProperties>
</file>