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6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55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33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91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17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04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21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94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39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93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FEFD4-C488-4FA4-9C49-2CF080797058}" type="datetimeFigureOut">
              <a:rPr lang="en-AU" smtClean="0"/>
              <a:t>27/12/2018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5D744-C298-4414-98C6-F986B95616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407" y="1700808"/>
            <a:ext cx="801610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AU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Test Power point</a:t>
            </a:r>
            <a:endParaRPr lang="en-AU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53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</dc:creator>
  <cp:lastModifiedBy>Pavel</cp:lastModifiedBy>
  <cp:revision>1</cp:revision>
  <dcterms:created xsi:type="dcterms:W3CDTF">2018-12-27T12:45:48Z</dcterms:created>
  <dcterms:modified xsi:type="dcterms:W3CDTF">2018-12-27T12:47:26Z</dcterms:modified>
</cp:coreProperties>
</file>