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345" r:id="rId3"/>
    <p:sldId id="346" r:id="rId4"/>
    <p:sldId id="348" r:id="rId5"/>
    <p:sldId id="349" r:id="rId6"/>
    <p:sldId id="350" r:id="rId7"/>
    <p:sldId id="351" r:id="rId8"/>
    <p:sldId id="352" r:id="rId9"/>
    <p:sldId id="354" r:id="rId10"/>
    <p:sldId id="355" r:id="rId11"/>
    <p:sldId id="356" r:id="rId12"/>
    <p:sldId id="357" r:id="rId13"/>
    <p:sldId id="358" r:id="rId14"/>
    <p:sldId id="359" r:id="rId15"/>
    <p:sldId id="2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5066-4E65-4F17-8026-D3A0751AF837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DFE6-F7CD-4B2E-96DD-CB45D870B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2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5066-4E65-4F17-8026-D3A0751AF837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DFE6-F7CD-4B2E-96DD-CB45D870B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3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5066-4E65-4F17-8026-D3A0751AF837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DFE6-F7CD-4B2E-96DD-CB45D870B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4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5066-4E65-4F17-8026-D3A0751AF837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DFE6-F7CD-4B2E-96DD-CB45D870B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7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5066-4E65-4F17-8026-D3A0751AF837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DFE6-F7CD-4B2E-96DD-CB45D870B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3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5066-4E65-4F17-8026-D3A0751AF837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DFE6-F7CD-4B2E-96DD-CB45D870B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0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5066-4E65-4F17-8026-D3A0751AF837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DFE6-F7CD-4B2E-96DD-CB45D870B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1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5066-4E65-4F17-8026-D3A0751AF837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DFE6-F7CD-4B2E-96DD-CB45D870B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4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5066-4E65-4F17-8026-D3A0751AF837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DFE6-F7CD-4B2E-96DD-CB45D870B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2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5066-4E65-4F17-8026-D3A0751AF837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DFE6-F7CD-4B2E-96DD-CB45D870B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7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5066-4E65-4F17-8026-D3A0751AF837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DFE6-F7CD-4B2E-96DD-CB45D870B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6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B5066-4E65-4F17-8026-D3A0751AF837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BDFE6-F7CD-4B2E-96DD-CB45D870B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9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35" y="9047"/>
            <a:ext cx="9888330" cy="683990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01839" y="492220"/>
            <a:ext cx="8263808" cy="1900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Dave went to sleep at 8:45 PM and woke up at 7:15 AM in the morning. How long did he sleep?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08 hours 15 minutes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11 hours 15 minutes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10 hours 30 minutes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12 hours</a:t>
            </a:r>
          </a:p>
        </p:txBody>
      </p:sp>
    </p:spTree>
    <p:extLst>
      <p:ext uri="{BB962C8B-B14F-4D97-AF65-F5344CB8AC3E}">
        <p14:creationId xmlns:p14="http://schemas.microsoft.com/office/powerpoint/2010/main" val="228139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35" y="9047"/>
            <a:ext cx="9888330" cy="683990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01839" y="492220"/>
            <a:ext cx="8263808" cy="1900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Dave went to sleep at 8:45 PM and woke up at 7:15 AM in the morning. How long did he sleep?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08 hours 15 minutes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11 hours 15 minutes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10 hours 30 minutes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12 hours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839" y="2839568"/>
            <a:ext cx="8123351" cy="630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917" y="3346743"/>
            <a:ext cx="7961193" cy="4381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2917" y="3944203"/>
            <a:ext cx="79611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This timeline shows from 8PM till 8 AM</a:t>
            </a:r>
          </a:p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Dave went to sleep at 	8:45PM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Dave woke up at		7:15AM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Dave slept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Before midnight		</a:t>
            </a:r>
            <a:r>
              <a:rPr lang="en-US" dirty="0">
                <a:solidFill>
                  <a:schemeClr val="accent2"/>
                </a:solidFill>
              </a:rPr>
              <a:t>3</a:t>
            </a:r>
            <a:r>
              <a:rPr lang="en-US" dirty="0" smtClean="0">
                <a:solidFill>
                  <a:schemeClr val="accent2"/>
                </a:solidFill>
              </a:rPr>
              <a:t> hours &amp; 15 minutes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After midnight</a:t>
            </a:r>
            <a:r>
              <a:rPr lang="en-US" dirty="0" smtClean="0">
                <a:solidFill>
                  <a:schemeClr val="accent2"/>
                </a:solidFill>
              </a:rPr>
              <a:t>		7.15AM – 12AM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2804160" y="2884724"/>
            <a:ext cx="99060" cy="208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76500" y="256794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Sleep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9608820" y="2884724"/>
            <a:ext cx="99060" cy="208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273540" y="2566016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Wake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99660" y="2877668"/>
            <a:ext cx="137160" cy="878992"/>
          </a:xfrm>
          <a:prstGeom prst="rect">
            <a:avLst/>
          </a:prstGeom>
          <a:solidFill>
            <a:schemeClr val="accent2">
              <a:lumMod val="40000"/>
              <a:lumOff val="6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66908" y="2619608"/>
            <a:ext cx="1202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Midnight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903220" y="3093156"/>
            <a:ext cx="199644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50789" y="2426984"/>
            <a:ext cx="12580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chemeClr val="accent2"/>
                </a:solidFill>
              </a:rPr>
              <a:t>3 </a:t>
            </a:r>
            <a:r>
              <a:rPr lang="en-US" i="1" dirty="0">
                <a:solidFill>
                  <a:schemeClr val="accent2"/>
                </a:solidFill>
              </a:rPr>
              <a:t>hours &amp; 15 minutes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036820" y="3093156"/>
            <a:ext cx="45720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6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35" y="9047"/>
            <a:ext cx="9888330" cy="683990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01839" y="492220"/>
            <a:ext cx="8263808" cy="1900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Dave went to sleep at 8:45 PM and woke up at 7:15 AM in the morning. How long did he sleep?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08 hours 15 minutes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11 hours 15 minutes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10 hours 30 minutes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12 hours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839" y="2839568"/>
            <a:ext cx="8123351" cy="630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917" y="3346743"/>
            <a:ext cx="7961193" cy="4381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2917" y="3944203"/>
            <a:ext cx="79611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This timeline shows from 8PM till 8 AM</a:t>
            </a:r>
          </a:p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Dave went to sleep at 	8:45PM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Dave woke up at		7:15AM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Dave slept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Before midnight		</a:t>
            </a:r>
            <a:r>
              <a:rPr lang="en-US" dirty="0">
                <a:solidFill>
                  <a:schemeClr val="accent2"/>
                </a:solidFill>
              </a:rPr>
              <a:t>3</a:t>
            </a:r>
            <a:r>
              <a:rPr lang="en-US" dirty="0" smtClean="0">
                <a:solidFill>
                  <a:schemeClr val="accent2"/>
                </a:solidFill>
              </a:rPr>
              <a:t> hours &amp; 15 minutes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After midnight</a:t>
            </a:r>
            <a:r>
              <a:rPr lang="en-US" dirty="0" smtClean="0">
                <a:solidFill>
                  <a:schemeClr val="accent2"/>
                </a:solidFill>
              </a:rPr>
              <a:t>		7.15AM – 12AM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			</a:t>
            </a:r>
            <a:r>
              <a:rPr lang="en-US" b="1" dirty="0" smtClean="0">
                <a:solidFill>
                  <a:schemeClr val="accent2"/>
                </a:solidFill>
              </a:rPr>
              <a:t>7 hours &amp; 15 minutes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2804160" y="2884724"/>
            <a:ext cx="99060" cy="208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76500" y="256794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Sleep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9608820" y="2884724"/>
            <a:ext cx="99060" cy="208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273540" y="2566016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Wake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99660" y="2877668"/>
            <a:ext cx="137160" cy="878992"/>
          </a:xfrm>
          <a:prstGeom prst="rect">
            <a:avLst/>
          </a:prstGeom>
          <a:solidFill>
            <a:schemeClr val="accent2">
              <a:lumMod val="40000"/>
              <a:lumOff val="6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66908" y="2619608"/>
            <a:ext cx="1202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Midnight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903220" y="3093156"/>
            <a:ext cx="199644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50789" y="2426984"/>
            <a:ext cx="12580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2 hours &amp; 15 minutes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036820" y="3093156"/>
            <a:ext cx="45720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013317" y="2620915"/>
            <a:ext cx="2224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mtClean="0">
                <a:solidFill>
                  <a:schemeClr val="accent2"/>
                </a:solidFill>
              </a:rPr>
              <a:t>7 hours &amp; 15 minutes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26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35" y="9047"/>
            <a:ext cx="9888330" cy="683990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01839" y="492220"/>
            <a:ext cx="8263808" cy="1900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Dave went to sleep at 8:45 PM and woke up at 7:15 AM in the morning. How long did he sleep?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08 hours 15 minutes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11 hours 15 minutes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10 hours 30 minutes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12 hours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839" y="2839568"/>
            <a:ext cx="8123351" cy="630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917" y="3346743"/>
            <a:ext cx="7961193" cy="4381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2917" y="3944203"/>
            <a:ext cx="79611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This timeline shows from 8PM till 8 AM</a:t>
            </a:r>
          </a:p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Dave went to sleep at 	8:45PM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Dave woke up at		7:15AM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Dave slept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Before midnight		</a:t>
            </a:r>
            <a:r>
              <a:rPr lang="en-US" dirty="0">
                <a:solidFill>
                  <a:schemeClr val="accent2"/>
                </a:solidFill>
              </a:rPr>
              <a:t>3</a:t>
            </a:r>
            <a:r>
              <a:rPr lang="en-US" dirty="0" smtClean="0">
                <a:solidFill>
                  <a:schemeClr val="accent2"/>
                </a:solidFill>
              </a:rPr>
              <a:t> hours &amp; 15 minutes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After midnight</a:t>
            </a:r>
            <a:r>
              <a:rPr lang="en-US" dirty="0" smtClean="0">
                <a:solidFill>
                  <a:schemeClr val="accent2"/>
                </a:solidFill>
              </a:rPr>
              <a:t>		7 hours &amp; 15 minutes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2804160" y="2884724"/>
            <a:ext cx="99060" cy="208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76500" y="256794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Sleep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9608820" y="2884724"/>
            <a:ext cx="99060" cy="208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273540" y="2566016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Wake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99660" y="2877668"/>
            <a:ext cx="137160" cy="878992"/>
          </a:xfrm>
          <a:prstGeom prst="rect">
            <a:avLst/>
          </a:prstGeom>
          <a:solidFill>
            <a:schemeClr val="accent2">
              <a:lumMod val="40000"/>
              <a:lumOff val="6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66908" y="2619608"/>
            <a:ext cx="1202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Midnight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903220" y="3093156"/>
            <a:ext cx="199644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50789" y="2426984"/>
            <a:ext cx="12580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2 hours &amp; 15 minutes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036820" y="3093156"/>
            <a:ext cx="45720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013317" y="2620915"/>
            <a:ext cx="2224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mtClean="0">
                <a:solidFill>
                  <a:schemeClr val="accent2"/>
                </a:solidFill>
              </a:rPr>
              <a:t>7 hours &amp; 15 minutes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7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35" y="9047"/>
            <a:ext cx="9888330" cy="683990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01839" y="492220"/>
            <a:ext cx="8263808" cy="1900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Dave went to sleep at 8:45 PM and woke up at 7:15 AM in the morning. How long did he sleep?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08 hours 15 minutes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11 hours 15 minutes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10 hours 30 minutes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12 hours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839" y="2839568"/>
            <a:ext cx="8123351" cy="630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917" y="3346743"/>
            <a:ext cx="7961193" cy="4381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2917" y="3944203"/>
            <a:ext cx="79611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This timeline shows from 8PM till 8 AM</a:t>
            </a:r>
          </a:p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Dave went to sleep at 	8:45PM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Dave woke up at		7:15AM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Dave slept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Before midnight		</a:t>
            </a:r>
            <a:r>
              <a:rPr lang="en-US" dirty="0">
                <a:solidFill>
                  <a:schemeClr val="accent2"/>
                </a:solidFill>
              </a:rPr>
              <a:t>3</a:t>
            </a:r>
            <a:r>
              <a:rPr lang="en-US" dirty="0" smtClean="0">
                <a:solidFill>
                  <a:schemeClr val="accent2"/>
                </a:solidFill>
              </a:rPr>
              <a:t> hours &amp; 15 minutes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After midnight</a:t>
            </a:r>
            <a:r>
              <a:rPr lang="en-US" dirty="0" smtClean="0">
                <a:solidFill>
                  <a:schemeClr val="accent2"/>
                </a:solidFill>
              </a:rPr>
              <a:t>		7 hours &amp; 15 minutes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His total sleep</a:t>
            </a:r>
            <a:r>
              <a:rPr lang="en-US" dirty="0" smtClean="0">
                <a:solidFill>
                  <a:schemeClr val="accent2"/>
                </a:solidFill>
              </a:rPr>
              <a:t>		10 hours &amp; 30 minutes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2804160" y="2884724"/>
            <a:ext cx="99060" cy="208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76500" y="256794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Sleep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9608820" y="2884724"/>
            <a:ext cx="99060" cy="208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273540" y="2566016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Wake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99660" y="2877668"/>
            <a:ext cx="137160" cy="878992"/>
          </a:xfrm>
          <a:prstGeom prst="rect">
            <a:avLst/>
          </a:prstGeom>
          <a:solidFill>
            <a:schemeClr val="accent2">
              <a:lumMod val="40000"/>
              <a:lumOff val="6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66908" y="2619608"/>
            <a:ext cx="1202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Midnight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903220" y="3093156"/>
            <a:ext cx="199644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50789" y="2426984"/>
            <a:ext cx="12580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2 hours &amp; 15 minutes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036820" y="3093156"/>
            <a:ext cx="45720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013317" y="2620915"/>
            <a:ext cx="2224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mtClean="0">
                <a:solidFill>
                  <a:schemeClr val="accent2"/>
                </a:solidFill>
              </a:rPr>
              <a:t>7 hours &amp; 15 minutes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7" name="Left-Right Arrow 16"/>
          <p:cNvSpPr/>
          <p:nvPr/>
        </p:nvSpPr>
        <p:spPr>
          <a:xfrm>
            <a:off x="2903220" y="3265939"/>
            <a:ext cx="6705600" cy="490721"/>
          </a:xfrm>
          <a:prstGeom prst="leftRightArrow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10 hours &amp; 30 minutes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63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35" y="9047"/>
            <a:ext cx="9888330" cy="683990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01839" y="492220"/>
            <a:ext cx="82638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Dave went to sleep at 8:45 PM and woke up at 7:15 AM in the morning. How long did he sleep?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08 hours 15 minutes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11 hours 15 minutes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b="1" dirty="0">
                <a:solidFill>
                  <a:srgbClr val="FF0000"/>
                </a:solidFill>
              </a:rPr>
              <a:t>10 hours 30 minutes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12 hours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2917" y="3944203"/>
            <a:ext cx="796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C: 10 hours 30 minutes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34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35" y="9047"/>
            <a:ext cx="9888330" cy="68399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43702" y="2705724"/>
            <a:ext cx="60459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solidFill>
                  <a:srgbClr val="0070C0"/>
                </a:solidFill>
                <a:latin typeface="Forte" panose="03060902040502070203" pitchFamily="66" charset="0"/>
              </a:rPr>
              <a:t>The End!</a:t>
            </a:r>
            <a:endParaRPr lang="en-US" sz="8800" dirty="0">
              <a:solidFill>
                <a:srgbClr val="0070C0"/>
              </a:solid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63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35" y="9047"/>
            <a:ext cx="9888330" cy="683990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01839" y="492220"/>
            <a:ext cx="8263808" cy="1900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Dave went to sleep at 8:45 PM and woke up at 7:15 AM in the morning. How long did he sleep?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08 hours 15 minutes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11 hours 15 minutes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10 hours 30 minutes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12 hours</a:t>
            </a:r>
          </a:p>
        </p:txBody>
      </p:sp>
      <p:sp>
        <p:nvSpPr>
          <p:cNvPr id="5" name="Explosion 2 4"/>
          <p:cNvSpPr/>
          <p:nvPr/>
        </p:nvSpPr>
        <p:spPr>
          <a:xfrm>
            <a:off x="6857568" y="981956"/>
            <a:ext cx="3671248" cy="1789748"/>
          </a:xfrm>
          <a:prstGeom prst="irregularSeal2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Let’s understand the watch</a:t>
            </a:r>
          </a:p>
        </p:txBody>
      </p:sp>
    </p:spTree>
    <p:extLst>
      <p:ext uri="{BB962C8B-B14F-4D97-AF65-F5344CB8AC3E}">
        <p14:creationId xmlns:p14="http://schemas.microsoft.com/office/powerpoint/2010/main" val="179218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35" y="9047"/>
            <a:ext cx="9888330" cy="683990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01839" y="492220"/>
            <a:ext cx="8263808" cy="1900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Dave went to sleep at 8:45 PM and woke up at 7:15 AM in the morning. How long did he sleep?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08 hours 15 minutes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11 hours 15 minutes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10 hours 30 minutes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12 hours</a:t>
            </a:r>
          </a:p>
        </p:txBody>
      </p:sp>
      <p:sp>
        <p:nvSpPr>
          <p:cNvPr id="5" name="Explosion 2 4"/>
          <p:cNvSpPr/>
          <p:nvPr/>
        </p:nvSpPr>
        <p:spPr>
          <a:xfrm>
            <a:off x="6857568" y="981956"/>
            <a:ext cx="3671248" cy="1789748"/>
          </a:xfrm>
          <a:prstGeom prst="irregularSeal2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Let’s understand the watch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839" y="2839568"/>
            <a:ext cx="8123351" cy="630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917" y="3346743"/>
            <a:ext cx="7961193" cy="4381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2917" y="3944203"/>
            <a:ext cx="796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This timeline shows from 8PM till 8 AM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88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35" y="9047"/>
            <a:ext cx="9888330" cy="683990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01839" y="492220"/>
            <a:ext cx="8263808" cy="1900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Dave went to sleep at 8:45 PM and woke up at 7:15 AM in the morning. How long did he sleep?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08 hours 15 minutes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11 hours 15 minutes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10 hours 30 minutes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12 hours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839" y="2839568"/>
            <a:ext cx="8123351" cy="630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917" y="3346743"/>
            <a:ext cx="7961193" cy="4381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2917" y="3944203"/>
            <a:ext cx="7961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This timeline shows from 8PM till 8 AM</a:t>
            </a:r>
          </a:p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Dave went to sleep at 	</a:t>
            </a:r>
            <a:r>
              <a:rPr lang="en-US" b="1" dirty="0" smtClean="0">
                <a:solidFill>
                  <a:srgbClr val="0070C0"/>
                </a:solidFill>
              </a:rPr>
              <a:t>8:45PM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2804160" y="2884724"/>
            <a:ext cx="99060" cy="208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76500" y="256794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Sleep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29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35" y="9047"/>
            <a:ext cx="9888330" cy="683990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01839" y="492220"/>
            <a:ext cx="8263808" cy="1900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Dave went to sleep at 8:45 PM and woke up at 7:15 AM in the morning. How long did he sleep?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08 hours 15 minutes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11 hours 15 minutes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10 hours 30 minutes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12 hours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839" y="2839568"/>
            <a:ext cx="8123351" cy="630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917" y="3346743"/>
            <a:ext cx="7961193" cy="4381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2917" y="3944203"/>
            <a:ext cx="7961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This timeline shows from 8PM till 8 AM</a:t>
            </a:r>
          </a:p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Dave went to sleep at 	8:45PM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Dave woke up at		</a:t>
            </a:r>
            <a:r>
              <a:rPr lang="en-US" b="1" dirty="0" smtClean="0">
                <a:solidFill>
                  <a:srgbClr val="0070C0"/>
                </a:solidFill>
              </a:rPr>
              <a:t>7:15AM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2804160" y="2884724"/>
            <a:ext cx="99060" cy="208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76500" y="256794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Sleep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9608820" y="2884724"/>
            <a:ext cx="99060" cy="208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273540" y="2566016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Wake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63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35" y="9047"/>
            <a:ext cx="9888330" cy="683990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01839" y="492220"/>
            <a:ext cx="8263808" cy="1900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Dave went to sleep at 8:45 PM and woke up at 7:15 AM in the morning. How long did he sleep?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08 hours 15 minutes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11 hours 15 minutes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10 hours 30 minutes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12 hours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839" y="2839568"/>
            <a:ext cx="8123351" cy="630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917" y="3346743"/>
            <a:ext cx="7961193" cy="4381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2917" y="3944203"/>
            <a:ext cx="7961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This timeline shows from 8PM till 8 AM</a:t>
            </a:r>
          </a:p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Dave went to sleep at 	8:45PM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Dave woke up at		7:15AM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2804160" y="2884724"/>
            <a:ext cx="99060" cy="208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76500" y="256794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Sleep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9608820" y="2884724"/>
            <a:ext cx="99060" cy="208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273540" y="2566016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Wake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99660" y="2877668"/>
            <a:ext cx="137160" cy="878992"/>
          </a:xfrm>
          <a:prstGeom prst="rect">
            <a:avLst/>
          </a:prstGeom>
          <a:solidFill>
            <a:schemeClr val="accent2">
              <a:lumMod val="40000"/>
              <a:lumOff val="6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66908" y="2619608"/>
            <a:ext cx="1202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Midnight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35" y="9047"/>
            <a:ext cx="9888330" cy="683990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01839" y="492220"/>
            <a:ext cx="8263808" cy="1900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Dave went to sleep at 8:45 PM and woke up at 7:15 AM in the morning. How long did he sleep?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08 hours 15 minutes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11 hours 15 minutes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10 hours 30 minutes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12 hours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839" y="2839568"/>
            <a:ext cx="8123351" cy="630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917" y="3346743"/>
            <a:ext cx="7961193" cy="4381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2917" y="3944203"/>
            <a:ext cx="79611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This timeline shows from 8PM till 8 AM</a:t>
            </a:r>
          </a:p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Dave went to sleep at 	8:45PM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Dave woke up at		7:15AM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Dave slept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Before midnight		</a:t>
            </a:r>
            <a:r>
              <a:rPr lang="en-US" dirty="0" smtClean="0">
                <a:solidFill>
                  <a:schemeClr val="accent2"/>
                </a:solidFill>
              </a:rPr>
              <a:t>12AM – 8:45PM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2804160" y="2884724"/>
            <a:ext cx="99060" cy="208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76500" y="256794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Sleep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9608820" y="2884724"/>
            <a:ext cx="99060" cy="208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273540" y="2566016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Wake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99660" y="2877668"/>
            <a:ext cx="137160" cy="878992"/>
          </a:xfrm>
          <a:prstGeom prst="rect">
            <a:avLst/>
          </a:prstGeom>
          <a:solidFill>
            <a:schemeClr val="accent2">
              <a:lumMod val="40000"/>
              <a:lumOff val="6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66908" y="2619608"/>
            <a:ext cx="1202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Midnight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903220" y="3093156"/>
            <a:ext cx="199644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83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35" y="9047"/>
            <a:ext cx="9888330" cy="683990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01839" y="492220"/>
            <a:ext cx="8263808" cy="1900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Dave went to sleep at 8:45 PM and woke up at 7:15 AM in the morning. How long did he sleep?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08 hours 15 minutes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11 hours 15 minutes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10 hours 30 minutes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12 hours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839" y="2839568"/>
            <a:ext cx="8123351" cy="630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917" y="3346743"/>
            <a:ext cx="7961193" cy="4381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2917" y="3944203"/>
            <a:ext cx="79611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This timeline shows from 8PM till 8 AM</a:t>
            </a:r>
          </a:p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Dave went to sleep at 	8:45PM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Dave woke up at		7:15AM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Dave slept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Before midnight		</a:t>
            </a:r>
            <a:r>
              <a:rPr lang="en-US" dirty="0" smtClean="0">
                <a:solidFill>
                  <a:schemeClr val="accent2"/>
                </a:solidFill>
              </a:rPr>
              <a:t>12AM – 8:45PM</a:t>
            </a:r>
          </a:p>
          <a:p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 smtClean="0">
                <a:solidFill>
                  <a:schemeClr val="accent2"/>
                </a:solidFill>
              </a:rPr>
              <a:t>		</a:t>
            </a:r>
            <a:r>
              <a:rPr lang="en-US" b="1" dirty="0">
                <a:solidFill>
                  <a:schemeClr val="accent2"/>
                </a:solidFill>
              </a:rPr>
              <a:t>3</a:t>
            </a:r>
            <a:r>
              <a:rPr lang="en-US" b="1" dirty="0" smtClean="0">
                <a:solidFill>
                  <a:schemeClr val="accent2"/>
                </a:solidFill>
              </a:rPr>
              <a:t> hours &amp; 15 minutes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2804160" y="2884724"/>
            <a:ext cx="99060" cy="208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76500" y="256794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Sleep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9608820" y="2884724"/>
            <a:ext cx="99060" cy="208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273540" y="2566016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Wake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99660" y="2877668"/>
            <a:ext cx="137160" cy="878992"/>
          </a:xfrm>
          <a:prstGeom prst="rect">
            <a:avLst/>
          </a:prstGeom>
          <a:solidFill>
            <a:schemeClr val="accent2">
              <a:lumMod val="40000"/>
              <a:lumOff val="6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66908" y="2619608"/>
            <a:ext cx="1202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Midnight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903220" y="3093156"/>
            <a:ext cx="199644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50789" y="2426984"/>
            <a:ext cx="12580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chemeClr val="accent2"/>
                </a:solidFill>
              </a:rPr>
              <a:t>3 </a:t>
            </a:r>
            <a:r>
              <a:rPr lang="en-US" i="1" dirty="0">
                <a:solidFill>
                  <a:schemeClr val="accent2"/>
                </a:solidFill>
              </a:rPr>
              <a:t>hours &amp; 15 minutes</a:t>
            </a:r>
          </a:p>
        </p:txBody>
      </p:sp>
    </p:spTree>
    <p:extLst>
      <p:ext uri="{BB962C8B-B14F-4D97-AF65-F5344CB8AC3E}">
        <p14:creationId xmlns:p14="http://schemas.microsoft.com/office/powerpoint/2010/main" val="156141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35" y="9047"/>
            <a:ext cx="9888330" cy="683990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01839" y="492220"/>
            <a:ext cx="8263808" cy="1900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Dave went to sleep at 8:45 PM and woke up at 7:15 AM in the morning. How long did he sleep?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08 hours 15 minutes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11 hours 15 minutes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10 hours 30 minutes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600" dirty="0"/>
              <a:t>12 hours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839" y="2839568"/>
            <a:ext cx="8123351" cy="630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917" y="3346743"/>
            <a:ext cx="7961193" cy="4381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2917" y="3944203"/>
            <a:ext cx="79611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This timeline shows from 8PM till 8 AM</a:t>
            </a:r>
          </a:p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Dave went to sleep at 	8:45PM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Dave woke up at		7:15AM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Dave slept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Before midnight		</a:t>
            </a:r>
            <a:r>
              <a:rPr lang="en-US" dirty="0">
                <a:solidFill>
                  <a:schemeClr val="accent2"/>
                </a:solidFill>
              </a:rPr>
              <a:t>3</a:t>
            </a:r>
            <a:r>
              <a:rPr lang="en-US" dirty="0" smtClean="0">
                <a:solidFill>
                  <a:schemeClr val="accent2"/>
                </a:solidFill>
              </a:rPr>
              <a:t> hours &amp; 15 minutes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2804160" y="2884724"/>
            <a:ext cx="99060" cy="208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76500" y="256794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Sleep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9608820" y="2884724"/>
            <a:ext cx="99060" cy="208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273540" y="2566016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Wake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99660" y="2877668"/>
            <a:ext cx="137160" cy="878992"/>
          </a:xfrm>
          <a:prstGeom prst="rect">
            <a:avLst/>
          </a:prstGeom>
          <a:solidFill>
            <a:schemeClr val="accent2">
              <a:lumMod val="40000"/>
              <a:lumOff val="6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66908" y="2619608"/>
            <a:ext cx="1202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Midnight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903220" y="3093156"/>
            <a:ext cx="199644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50789" y="2426984"/>
            <a:ext cx="12580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chemeClr val="accent2"/>
                </a:solidFill>
              </a:rPr>
              <a:t>3 </a:t>
            </a:r>
            <a:r>
              <a:rPr lang="en-US" i="1" dirty="0">
                <a:solidFill>
                  <a:schemeClr val="accent2"/>
                </a:solidFill>
              </a:rPr>
              <a:t>hours &amp; 15 minutes</a:t>
            </a:r>
          </a:p>
        </p:txBody>
      </p:sp>
    </p:spTree>
    <p:extLst>
      <p:ext uri="{BB962C8B-B14F-4D97-AF65-F5344CB8AC3E}">
        <p14:creationId xmlns:p14="http://schemas.microsoft.com/office/powerpoint/2010/main" val="297644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</TotalTime>
  <Words>751</Words>
  <Application>Microsoft Office PowerPoint</Application>
  <PresentationFormat>Widescreen</PresentationFormat>
  <Paragraphs>173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Forte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Tohid Been Mannan</dc:creator>
  <cp:lastModifiedBy>Md. Tohid Been Mannan</cp:lastModifiedBy>
  <cp:revision>41</cp:revision>
  <dcterms:created xsi:type="dcterms:W3CDTF">2020-01-14T10:08:43Z</dcterms:created>
  <dcterms:modified xsi:type="dcterms:W3CDTF">2020-01-20T14:21:03Z</dcterms:modified>
</cp:coreProperties>
</file>