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1C8F-109D-4A9A-9E31-B99E948C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5040D-3524-400B-BB9F-A00EA86C8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6BB0-3F48-4A69-B544-CC40BB13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F368-2E5F-4893-B41E-DCD469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0EF8-C799-40CB-8785-00B9FFF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CA56-D968-4FCF-A42A-C68F03C2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1802-141F-4085-972A-84D5C945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BBA7-6D87-4A5B-A044-1079936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164F-D926-458E-BB87-D3A628D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BF06-73E6-49B6-BFF3-3EF48FF8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7516-F0C2-4E67-B88E-39B2E9A3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66BD6-6543-4166-ACAC-68BF13C6C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5872-D219-41AE-A351-042FB8E7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BE0A-6D20-48D6-9C75-FAD45979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2707-86CD-4E94-8B3B-F9E1AA58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B516-5B51-4089-93F5-BEDB02F6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3E80-458B-4460-AA6E-EA9F481B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8BA2-4B6D-445C-A0CC-F91F13D5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9075-CEF9-4FD9-8521-3C4DBF5D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14C9-6C39-44D8-A880-A1F1DF7C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B06D-F494-4014-A53F-802CBD06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4ED9-D1DB-4AEC-99C8-5B87D9C4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73BA-CECA-4133-AD3B-09F8F4A5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F063-5582-4D49-BBF1-77934EB9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A775-3808-4A3B-9B00-9C9F6DE8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27B2-9B01-43D7-ADDD-C0E718D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D8FC-51F9-4D1A-BB32-012EC53D1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52FF6-4510-4837-A493-726517F34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2FA0-E112-4CAF-BD86-D6276AD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7AAA4-F716-4F2D-96E3-494F669A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D35F-B599-404D-A6EE-8D6DFAD9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091F-AAC8-4228-938D-B203BF71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95FEC-D519-4606-9264-FF6A3218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94549-A06B-4EC0-8C4E-F10369D3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D20DF-0DB1-4908-B8C5-48ADA1063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FBCB1-CBF2-4A0D-A376-C8A9D95B2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7ED4E-133A-46B7-92C6-E1649D60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1982F-964F-4280-ACEB-8F600EA7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3A93A-2B3B-4EF6-80EB-B7C96B54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4FB2-B447-4932-9E12-D3F44559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B505D-9DED-4E39-92B9-B9EBBF3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301E-C706-4ED2-86D2-0B5C33F6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4EA86-3896-40B5-AF63-E950EF4A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12785-FFA7-4381-BBA8-8C09B791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51336-E59A-4F4A-B561-609D27E2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63A5-CBF1-4864-8534-5200BE56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24B-C520-4EA5-9FEB-70A30A8F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1BEA-4467-4B7F-ADE1-E6EF852B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2F7FE-6993-48DE-AB53-870F7B656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2E6B-8A42-423A-ADB1-74C49D91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A7659-DFE2-4967-8D1E-717DB919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CDF2F-134F-42D1-808A-466B55A3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998B-4C10-448D-933C-32AD5EA3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4D716-1D0E-476E-998C-137E0612E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39F60-0A2D-4461-AB6B-000EEB14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D7D6-9473-43D9-BE79-B03E22EE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38A4B-0C0F-4A10-9A72-687726A0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3D08-88D6-468C-AA83-806BEA74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C9DA0-796D-4D05-835B-1F70B77D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5920-E1F9-4FFC-8D2F-74533BDD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5AE1-7677-4C28-A526-A9D536176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4051-DDA8-4590-9AC4-F402FD9CC00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560E3-46AE-4F4E-86C5-0EA91087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5F2D-50FB-424F-8D34-EE0C31CD8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D929-1894-43FA-A237-AAEC085B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A7A683-BB77-40E0-B33B-2AEFD15C3146}"/>
              </a:ext>
            </a:extLst>
          </p:cNvPr>
          <p:cNvSpPr/>
          <p:nvPr/>
        </p:nvSpPr>
        <p:spPr>
          <a:xfrm>
            <a:off x="5179852" y="2967335"/>
            <a:ext cx="1832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37234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A7A683-BB77-40E0-B33B-2AEFD15C3146}"/>
              </a:ext>
            </a:extLst>
          </p:cNvPr>
          <p:cNvSpPr/>
          <p:nvPr/>
        </p:nvSpPr>
        <p:spPr>
          <a:xfrm>
            <a:off x="5179852" y="2967335"/>
            <a:ext cx="1832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Test 2</a:t>
            </a:r>
          </a:p>
        </p:txBody>
      </p:sp>
    </p:spTree>
    <p:extLst>
      <p:ext uri="{BB962C8B-B14F-4D97-AF65-F5344CB8AC3E}">
        <p14:creationId xmlns:p14="http://schemas.microsoft.com/office/powerpoint/2010/main" val="167100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Nuruzzaman</dc:creator>
  <cp:lastModifiedBy>Mohammad Nuruzzaman</cp:lastModifiedBy>
  <cp:revision>1</cp:revision>
  <dcterms:created xsi:type="dcterms:W3CDTF">2019-10-17T06:47:30Z</dcterms:created>
  <dcterms:modified xsi:type="dcterms:W3CDTF">2019-10-17T06:48:54Z</dcterms:modified>
</cp:coreProperties>
</file>