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F7F1E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F7F1E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47175" y="11"/>
            <a:ext cx="3447415" cy="2057400"/>
          </a:xfrm>
          <a:custGeom>
            <a:avLst/>
            <a:gdLst/>
            <a:ahLst/>
            <a:cxnLst/>
            <a:rect l="l" t="t" r="r" b="b"/>
            <a:pathLst>
              <a:path w="3447415" h="2057400">
                <a:moveTo>
                  <a:pt x="3447186" y="0"/>
                </a:moveTo>
                <a:lnTo>
                  <a:pt x="3408375" y="0"/>
                </a:lnTo>
                <a:lnTo>
                  <a:pt x="3408375" y="912025"/>
                </a:lnTo>
                <a:lnTo>
                  <a:pt x="2500109" y="1506982"/>
                </a:lnTo>
                <a:lnTo>
                  <a:pt x="2508046" y="305625"/>
                </a:lnTo>
                <a:lnTo>
                  <a:pt x="3149435" y="0"/>
                </a:lnTo>
                <a:lnTo>
                  <a:pt x="3059265" y="0"/>
                </a:lnTo>
                <a:lnTo>
                  <a:pt x="2488438" y="271983"/>
                </a:lnTo>
                <a:lnTo>
                  <a:pt x="1879688" y="0"/>
                </a:lnTo>
                <a:lnTo>
                  <a:pt x="1784438" y="0"/>
                </a:lnTo>
                <a:lnTo>
                  <a:pt x="2469261" y="305892"/>
                </a:lnTo>
                <a:lnTo>
                  <a:pt x="2461501" y="1481099"/>
                </a:lnTo>
                <a:lnTo>
                  <a:pt x="2453246" y="1469072"/>
                </a:lnTo>
                <a:lnTo>
                  <a:pt x="2453246" y="1537677"/>
                </a:lnTo>
                <a:lnTo>
                  <a:pt x="1743011" y="2002917"/>
                </a:lnTo>
                <a:lnTo>
                  <a:pt x="1743011" y="502856"/>
                </a:lnTo>
                <a:lnTo>
                  <a:pt x="2453246" y="1537677"/>
                </a:lnTo>
                <a:lnTo>
                  <a:pt x="2453246" y="1469072"/>
                </a:lnTo>
                <a:lnTo>
                  <a:pt x="1743011" y="434289"/>
                </a:lnTo>
                <a:lnTo>
                  <a:pt x="1743011" y="0"/>
                </a:lnTo>
                <a:lnTo>
                  <a:pt x="1704200" y="0"/>
                </a:lnTo>
                <a:lnTo>
                  <a:pt x="1704200" y="434555"/>
                </a:lnTo>
                <a:lnTo>
                  <a:pt x="1704200" y="505815"/>
                </a:lnTo>
                <a:lnTo>
                  <a:pt x="1704200" y="2004542"/>
                </a:lnTo>
                <a:lnTo>
                  <a:pt x="1004392" y="1584121"/>
                </a:lnTo>
                <a:lnTo>
                  <a:pt x="1704200" y="505815"/>
                </a:lnTo>
                <a:lnTo>
                  <a:pt x="1704200" y="434555"/>
                </a:lnTo>
                <a:lnTo>
                  <a:pt x="996594" y="1524901"/>
                </a:lnTo>
                <a:lnTo>
                  <a:pt x="996594" y="339966"/>
                </a:lnTo>
                <a:lnTo>
                  <a:pt x="1063371" y="306273"/>
                </a:lnTo>
                <a:lnTo>
                  <a:pt x="1670494" y="0"/>
                </a:lnTo>
                <a:lnTo>
                  <a:pt x="1584426" y="0"/>
                </a:lnTo>
                <a:lnTo>
                  <a:pt x="977265" y="306273"/>
                </a:lnTo>
                <a:lnTo>
                  <a:pt x="377139" y="0"/>
                </a:lnTo>
                <a:lnTo>
                  <a:pt x="291757" y="0"/>
                </a:lnTo>
                <a:lnTo>
                  <a:pt x="957795" y="339902"/>
                </a:lnTo>
                <a:lnTo>
                  <a:pt x="957795" y="1556131"/>
                </a:lnTo>
                <a:lnTo>
                  <a:pt x="38811" y="1003998"/>
                </a:lnTo>
                <a:lnTo>
                  <a:pt x="38811" y="0"/>
                </a:lnTo>
                <a:lnTo>
                  <a:pt x="0" y="0"/>
                </a:lnTo>
                <a:lnTo>
                  <a:pt x="12" y="1022299"/>
                </a:lnTo>
                <a:lnTo>
                  <a:pt x="3149" y="1027836"/>
                </a:lnTo>
                <a:lnTo>
                  <a:pt x="964133" y="1605203"/>
                </a:lnTo>
                <a:lnTo>
                  <a:pt x="965149" y="1605838"/>
                </a:lnTo>
                <a:lnTo>
                  <a:pt x="965288" y="1605965"/>
                </a:lnTo>
                <a:lnTo>
                  <a:pt x="967397" y="1607362"/>
                </a:lnTo>
                <a:lnTo>
                  <a:pt x="968425" y="1607794"/>
                </a:lnTo>
                <a:lnTo>
                  <a:pt x="970305" y="1608912"/>
                </a:lnTo>
                <a:lnTo>
                  <a:pt x="1711617" y="2054275"/>
                </a:lnTo>
                <a:lnTo>
                  <a:pt x="1713801" y="2055761"/>
                </a:lnTo>
                <a:lnTo>
                  <a:pt x="1714627" y="2056117"/>
                </a:lnTo>
                <a:lnTo>
                  <a:pt x="1716684" y="2057400"/>
                </a:lnTo>
                <a:lnTo>
                  <a:pt x="1717738" y="2057400"/>
                </a:lnTo>
                <a:lnTo>
                  <a:pt x="1729460" y="2057400"/>
                </a:lnTo>
                <a:lnTo>
                  <a:pt x="1730273" y="2057400"/>
                </a:lnTo>
                <a:lnTo>
                  <a:pt x="1730997" y="2057184"/>
                </a:lnTo>
                <a:lnTo>
                  <a:pt x="1732749" y="2056041"/>
                </a:lnTo>
                <a:lnTo>
                  <a:pt x="1733410" y="2055761"/>
                </a:lnTo>
                <a:lnTo>
                  <a:pt x="1735505" y="2054352"/>
                </a:lnTo>
                <a:lnTo>
                  <a:pt x="1735848" y="2054009"/>
                </a:lnTo>
                <a:lnTo>
                  <a:pt x="1793976" y="2015921"/>
                </a:lnTo>
                <a:lnTo>
                  <a:pt x="2488768" y="1560804"/>
                </a:lnTo>
                <a:lnTo>
                  <a:pt x="2490216" y="1560360"/>
                </a:lnTo>
                <a:lnTo>
                  <a:pt x="2493505" y="1558036"/>
                </a:lnTo>
                <a:lnTo>
                  <a:pt x="2493975" y="1557388"/>
                </a:lnTo>
                <a:lnTo>
                  <a:pt x="3444278" y="934910"/>
                </a:lnTo>
                <a:lnTo>
                  <a:pt x="3447186" y="929500"/>
                </a:lnTo>
                <a:lnTo>
                  <a:pt x="3447186" y="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91067" y="2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19">
                <a:moveTo>
                  <a:pt x="1325532" y="0"/>
                </a:moveTo>
                <a:lnTo>
                  <a:pt x="1373703" y="2592"/>
                </a:lnTo>
                <a:lnTo>
                  <a:pt x="1420336" y="10191"/>
                </a:lnTo>
                <a:lnTo>
                  <a:pt x="1465203" y="22527"/>
                </a:lnTo>
                <a:lnTo>
                  <a:pt x="1508031" y="39329"/>
                </a:lnTo>
                <a:lnTo>
                  <a:pt x="1548550" y="60329"/>
                </a:lnTo>
                <a:lnTo>
                  <a:pt x="1586490" y="85257"/>
                </a:lnTo>
                <a:lnTo>
                  <a:pt x="1621581" y="113843"/>
                </a:lnTo>
                <a:lnTo>
                  <a:pt x="1653552" y="145817"/>
                </a:lnTo>
                <a:lnTo>
                  <a:pt x="1682136" y="180911"/>
                </a:lnTo>
                <a:lnTo>
                  <a:pt x="1707061" y="218855"/>
                </a:lnTo>
                <a:lnTo>
                  <a:pt x="1728059" y="259378"/>
                </a:lnTo>
                <a:lnTo>
                  <a:pt x="1744749" y="301927"/>
                </a:lnTo>
                <a:lnTo>
                  <a:pt x="1757106" y="346765"/>
                </a:lnTo>
                <a:lnTo>
                  <a:pt x="1764734" y="393374"/>
                </a:lnTo>
                <a:lnTo>
                  <a:pt x="1767363" y="441485"/>
                </a:lnTo>
                <a:lnTo>
                  <a:pt x="1767363" y="442270"/>
                </a:lnTo>
                <a:lnTo>
                  <a:pt x="1764791" y="490029"/>
                </a:lnTo>
                <a:lnTo>
                  <a:pt x="1757193" y="536675"/>
                </a:lnTo>
                <a:lnTo>
                  <a:pt x="1744858" y="581549"/>
                </a:lnTo>
                <a:lnTo>
                  <a:pt x="1728056" y="624383"/>
                </a:lnTo>
                <a:lnTo>
                  <a:pt x="1707058" y="664906"/>
                </a:lnTo>
                <a:lnTo>
                  <a:pt x="1682132" y="702849"/>
                </a:lnTo>
                <a:lnTo>
                  <a:pt x="1653548" y="737943"/>
                </a:lnTo>
                <a:lnTo>
                  <a:pt x="1621437" y="770029"/>
                </a:lnTo>
                <a:lnTo>
                  <a:pt x="1586354" y="798588"/>
                </a:lnTo>
                <a:lnTo>
                  <a:pt x="1548425" y="823491"/>
                </a:lnTo>
                <a:lnTo>
                  <a:pt x="1507919" y="844470"/>
                </a:lnTo>
                <a:lnTo>
                  <a:pt x="1465105" y="861256"/>
                </a:lnTo>
                <a:lnTo>
                  <a:pt x="1420252" y="873579"/>
                </a:lnTo>
                <a:lnTo>
                  <a:pt x="1373623" y="881170"/>
                </a:lnTo>
                <a:lnTo>
                  <a:pt x="1325528" y="883760"/>
                </a:lnTo>
                <a:lnTo>
                  <a:pt x="1325528" y="442270"/>
                </a:lnTo>
                <a:lnTo>
                  <a:pt x="0" y="442270"/>
                </a:lnTo>
                <a:lnTo>
                  <a:pt x="0" y="441485"/>
                </a:lnTo>
                <a:lnTo>
                  <a:pt x="1325532" y="441485"/>
                </a:lnTo>
                <a:lnTo>
                  <a:pt x="1325532" y="0"/>
                </a:lnTo>
                <a:close/>
              </a:path>
              <a:path w="1767839" h="883919">
                <a:moveTo>
                  <a:pt x="0" y="442270"/>
                </a:moveTo>
                <a:lnTo>
                  <a:pt x="1325528" y="442270"/>
                </a:lnTo>
                <a:lnTo>
                  <a:pt x="1322916" y="490029"/>
                </a:lnTo>
                <a:lnTo>
                  <a:pt x="1322897" y="490381"/>
                </a:lnTo>
                <a:lnTo>
                  <a:pt x="1315320" y="536675"/>
                </a:lnTo>
                <a:lnTo>
                  <a:pt x="1315268" y="536990"/>
                </a:lnTo>
                <a:lnTo>
                  <a:pt x="1302986" y="581549"/>
                </a:lnTo>
                <a:lnTo>
                  <a:pt x="1302910" y="581828"/>
                </a:lnTo>
                <a:lnTo>
                  <a:pt x="1286186" y="624383"/>
                </a:lnTo>
                <a:lnTo>
                  <a:pt x="1265189" y="664906"/>
                </a:lnTo>
                <a:lnTo>
                  <a:pt x="1240264" y="702849"/>
                </a:lnTo>
                <a:lnTo>
                  <a:pt x="1240149" y="703023"/>
                </a:lnTo>
                <a:lnTo>
                  <a:pt x="1211681" y="737943"/>
                </a:lnTo>
                <a:lnTo>
                  <a:pt x="1179597" y="770029"/>
                </a:lnTo>
                <a:lnTo>
                  <a:pt x="1144514" y="798588"/>
                </a:lnTo>
                <a:lnTo>
                  <a:pt x="1106585" y="823491"/>
                </a:lnTo>
                <a:lnTo>
                  <a:pt x="1066080" y="844470"/>
                </a:lnTo>
                <a:lnTo>
                  <a:pt x="1023268" y="861256"/>
                </a:lnTo>
                <a:lnTo>
                  <a:pt x="978418" y="873579"/>
                </a:lnTo>
                <a:lnTo>
                  <a:pt x="931799" y="881170"/>
                </a:lnTo>
                <a:lnTo>
                  <a:pt x="883680" y="883760"/>
                </a:lnTo>
                <a:lnTo>
                  <a:pt x="858095" y="883031"/>
                </a:lnTo>
                <a:lnTo>
                  <a:pt x="808117" y="877324"/>
                </a:lnTo>
                <a:lnTo>
                  <a:pt x="779761" y="871440"/>
                </a:lnTo>
                <a:lnTo>
                  <a:pt x="776258" y="870579"/>
                </a:lnTo>
                <a:lnTo>
                  <a:pt x="727448" y="855360"/>
                </a:lnTo>
                <a:lnTo>
                  <a:pt x="683913" y="836158"/>
                </a:lnTo>
                <a:lnTo>
                  <a:pt x="642989" y="812557"/>
                </a:lnTo>
                <a:lnTo>
                  <a:pt x="604975" y="784856"/>
                </a:lnTo>
                <a:lnTo>
                  <a:pt x="570175" y="753357"/>
                </a:lnTo>
                <a:lnTo>
                  <a:pt x="538888" y="718362"/>
                </a:lnTo>
                <a:lnTo>
                  <a:pt x="511416" y="680172"/>
                </a:lnTo>
                <a:lnTo>
                  <a:pt x="488061" y="639088"/>
                </a:lnTo>
                <a:lnTo>
                  <a:pt x="469124" y="595412"/>
                </a:lnTo>
                <a:lnTo>
                  <a:pt x="454906" y="549446"/>
                </a:lnTo>
                <a:lnTo>
                  <a:pt x="445708" y="501489"/>
                </a:lnTo>
                <a:lnTo>
                  <a:pt x="441831" y="451845"/>
                </a:lnTo>
                <a:lnTo>
                  <a:pt x="515" y="451845"/>
                </a:lnTo>
                <a:lnTo>
                  <a:pt x="0" y="442270"/>
                </a:lnTo>
                <a:close/>
              </a:path>
              <a:path w="1767839" h="883919">
                <a:moveTo>
                  <a:pt x="515" y="451845"/>
                </a:moveTo>
                <a:lnTo>
                  <a:pt x="441831" y="451845"/>
                </a:lnTo>
                <a:lnTo>
                  <a:pt x="441831" y="883760"/>
                </a:lnTo>
                <a:lnTo>
                  <a:pt x="393737" y="881170"/>
                </a:lnTo>
                <a:lnTo>
                  <a:pt x="347108" y="873579"/>
                </a:lnTo>
                <a:lnTo>
                  <a:pt x="302255" y="861256"/>
                </a:lnTo>
                <a:lnTo>
                  <a:pt x="259442" y="844470"/>
                </a:lnTo>
                <a:lnTo>
                  <a:pt x="218937" y="823491"/>
                </a:lnTo>
                <a:lnTo>
                  <a:pt x="181008" y="798588"/>
                </a:lnTo>
                <a:lnTo>
                  <a:pt x="145925" y="770029"/>
                </a:lnTo>
                <a:lnTo>
                  <a:pt x="113814" y="737943"/>
                </a:lnTo>
                <a:lnTo>
                  <a:pt x="85230" y="702849"/>
                </a:lnTo>
                <a:lnTo>
                  <a:pt x="60304" y="664906"/>
                </a:lnTo>
                <a:lnTo>
                  <a:pt x="39432" y="624626"/>
                </a:lnTo>
                <a:lnTo>
                  <a:pt x="22614" y="581828"/>
                </a:lnTo>
                <a:lnTo>
                  <a:pt x="22504" y="581549"/>
                </a:lnTo>
                <a:lnTo>
                  <a:pt x="10256" y="536990"/>
                </a:lnTo>
                <a:lnTo>
                  <a:pt x="10170" y="536675"/>
                </a:lnTo>
                <a:lnTo>
                  <a:pt x="2629" y="490381"/>
                </a:lnTo>
                <a:lnTo>
                  <a:pt x="2571" y="490029"/>
                </a:lnTo>
                <a:lnTo>
                  <a:pt x="515" y="451845"/>
                </a:lnTo>
                <a:close/>
              </a:path>
              <a:path w="1767839" h="883919">
                <a:moveTo>
                  <a:pt x="883533" y="0"/>
                </a:moveTo>
                <a:lnTo>
                  <a:pt x="931846" y="2592"/>
                </a:lnTo>
                <a:lnTo>
                  <a:pt x="978476" y="10191"/>
                </a:lnTo>
                <a:lnTo>
                  <a:pt x="1023342" y="22527"/>
                </a:lnTo>
                <a:lnTo>
                  <a:pt x="1066170" y="39329"/>
                </a:lnTo>
                <a:lnTo>
                  <a:pt x="1106688" y="60329"/>
                </a:lnTo>
                <a:lnTo>
                  <a:pt x="1144627" y="85257"/>
                </a:lnTo>
                <a:lnTo>
                  <a:pt x="1179716" y="113843"/>
                </a:lnTo>
                <a:lnTo>
                  <a:pt x="1211567" y="145670"/>
                </a:lnTo>
                <a:lnTo>
                  <a:pt x="1240152" y="180732"/>
                </a:lnTo>
                <a:lnTo>
                  <a:pt x="1265083" y="218641"/>
                </a:lnTo>
                <a:lnTo>
                  <a:pt x="1286093" y="259129"/>
                </a:lnTo>
                <a:lnTo>
                  <a:pt x="1302912" y="301927"/>
                </a:lnTo>
                <a:lnTo>
                  <a:pt x="1315271" y="346765"/>
                </a:lnTo>
                <a:lnTo>
                  <a:pt x="1322901" y="393374"/>
                </a:lnTo>
                <a:lnTo>
                  <a:pt x="1325532" y="441485"/>
                </a:lnTo>
                <a:lnTo>
                  <a:pt x="0" y="441485"/>
                </a:lnTo>
                <a:lnTo>
                  <a:pt x="515" y="431914"/>
                </a:lnTo>
                <a:lnTo>
                  <a:pt x="441831" y="431914"/>
                </a:lnTo>
                <a:lnTo>
                  <a:pt x="445709" y="382270"/>
                </a:lnTo>
                <a:lnTo>
                  <a:pt x="454908" y="334314"/>
                </a:lnTo>
                <a:lnTo>
                  <a:pt x="469127" y="288346"/>
                </a:lnTo>
                <a:lnTo>
                  <a:pt x="488064" y="244670"/>
                </a:lnTo>
                <a:lnTo>
                  <a:pt x="511420" y="203586"/>
                </a:lnTo>
                <a:lnTo>
                  <a:pt x="538891" y="165396"/>
                </a:lnTo>
                <a:lnTo>
                  <a:pt x="570178" y="130401"/>
                </a:lnTo>
                <a:lnTo>
                  <a:pt x="604978" y="98902"/>
                </a:lnTo>
                <a:lnTo>
                  <a:pt x="642991" y="71201"/>
                </a:lnTo>
                <a:lnTo>
                  <a:pt x="683915" y="47599"/>
                </a:lnTo>
                <a:lnTo>
                  <a:pt x="727449" y="28399"/>
                </a:lnTo>
                <a:lnTo>
                  <a:pt x="773292" y="13900"/>
                </a:lnTo>
                <a:lnTo>
                  <a:pt x="776258" y="13180"/>
                </a:lnTo>
                <a:lnTo>
                  <a:pt x="781772" y="11804"/>
                </a:lnTo>
                <a:lnTo>
                  <a:pt x="783801" y="11335"/>
                </a:lnTo>
                <a:lnTo>
                  <a:pt x="808118" y="6433"/>
                </a:lnTo>
                <a:lnTo>
                  <a:pt x="832897" y="2883"/>
                </a:lnTo>
                <a:lnTo>
                  <a:pt x="858099" y="724"/>
                </a:lnTo>
                <a:lnTo>
                  <a:pt x="883533" y="0"/>
                </a:lnTo>
                <a:close/>
              </a:path>
              <a:path w="1767839" h="883919">
                <a:moveTo>
                  <a:pt x="441831" y="0"/>
                </a:moveTo>
                <a:lnTo>
                  <a:pt x="441831" y="431914"/>
                </a:lnTo>
                <a:lnTo>
                  <a:pt x="515" y="431914"/>
                </a:lnTo>
                <a:lnTo>
                  <a:pt x="2571" y="393734"/>
                </a:lnTo>
                <a:lnTo>
                  <a:pt x="10170" y="347087"/>
                </a:lnTo>
                <a:lnTo>
                  <a:pt x="22504" y="302212"/>
                </a:lnTo>
                <a:lnTo>
                  <a:pt x="39306" y="259378"/>
                </a:lnTo>
                <a:lnTo>
                  <a:pt x="60304" y="218855"/>
                </a:lnTo>
                <a:lnTo>
                  <a:pt x="85230" y="180911"/>
                </a:lnTo>
                <a:lnTo>
                  <a:pt x="113814" y="145817"/>
                </a:lnTo>
                <a:lnTo>
                  <a:pt x="145787" y="113843"/>
                </a:lnTo>
                <a:lnTo>
                  <a:pt x="180878" y="85257"/>
                </a:lnTo>
                <a:lnTo>
                  <a:pt x="218819" y="60329"/>
                </a:lnTo>
                <a:lnTo>
                  <a:pt x="259340" y="39329"/>
                </a:lnTo>
                <a:lnTo>
                  <a:pt x="302171" y="22527"/>
                </a:lnTo>
                <a:lnTo>
                  <a:pt x="347043" y="10191"/>
                </a:lnTo>
                <a:lnTo>
                  <a:pt x="393686" y="2592"/>
                </a:lnTo>
                <a:lnTo>
                  <a:pt x="441831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2060805"/>
            <a:ext cx="3851505" cy="384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9034" y="2213394"/>
            <a:ext cx="4135120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3724" y="3927782"/>
            <a:ext cx="15667355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F7F1E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3112007"/>
            <a:ext cx="15392399" cy="27889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28700" y="7925311"/>
            <a:ext cx="9032240" cy="152400"/>
            <a:chOff x="1028700" y="7925311"/>
            <a:chExt cx="9032240" cy="152400"/>
          </a:xfrm>
        </p:grpSpPr>
        <p:sp>
          <p:nvSpPr>
            <p:cNvPr id="4" name="object 4"/>
            <p:cNvSpPr/>
            <p:nvPr/>
          </p:nvSpPr>
          <p:spPr>
            <a:xfrm>
              <a:off x="1171574" y="8001511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7925311"/>
              <a:ext cx="152399" cy="1523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47175" y="11"/>
            <a:ext cx="3447415" cy="2057400"/>
          </a:xfrm>
          <a:custGeom>
            <a:avLst/>
            <a:gdLst/>
            <a:ahLst/>
            <a:cxnLst/>
            <a:rect l="l" t="t" r="r" b="b"/>
            <a:pathLst>
              <a:path w="3447415" h="2057400">
                <a:moveTo>
                  <a:pt x="3447186" y="0"/>
                </a:moveTo>
                <a:lnTo>
                  <a:pt x="3408375" y="0"/>
                </a:lnTo>
                <a:lnTo>
                  <a:pt x="3408375" y="912025"/>
                </a:lnTo>
                <a:lnTo>
                  <a:pt x="2500109" y="1506982"/>
                </a:lnTo>
                <a:lnTo>
                  <a:pt x="2508046" y="305625"/>
                </a:lnTo>
                <a:lnTo>
                  <a:pt x="3149435" y="0"/>
                </a:lnTo>
                <a:lnTo>
                  <a:pt x="3059265" y="0"/>
                </a:lnTo>
                <a:lnTo>
                  <a:pt x="2488438" y="271983"/>
                </a:lnTo>
                <a:lnTo>
                  <a:pt x="1879688" y="0"/>
                </a:lnTo>
                <a:lnTo>
                  <a:pt x="1784438" y="0"/>
                </a:lnTo>
                <a:lnTo>
                  <a:pt x="2469261" y="305892"/>
                </a:lnTo>
                <a:lnTo>
                  <a:pt x="2461501" y="1481099"/>
                </a:lnTo>
                <a:lnTo>
                  <a:pt x="2453246" y="1469072"/>
                </a:lnTo>
                <a:lnTo>
                  <a:pt x="2453246" y="1537677"/>
                </a:lnTo>
                <a:lnTo>
                  <a:pt x="1743011" y="2002917"/>
                </a:lnTo>
                <a:lnTo>
                  <a:pt x="1743011" y="502856"/>
                </a:lnTo>
                <a:lnTo>
                  <a:pt x="2453246" y="1537677"/>
                </a:lnTo>
                <a:lnTo>
                  <a:pt x="2453246" y="1469072"/>
                </a:lnTo>
                <a:lnTo>
                  <a:pt x="1743011" y="434289"/>
                </a:lnTo>
                <a:lnTo>
                  <a:pt x="1743011" y="0"/>
                </a:lnTo>
                <a:lnTo>
                  <a:pt x="1704200" y="0"/>
                </a:lnTo>
                <a:lnTo>
                  <a:pt x="1704200" y="434555"/>
                </a:lnTo>
                <a:lnTo>
                  <a:pt x="1704200" y="505815"/>
                </a:lnTo>
                <a:lnTo>
                  <a:pt x="1704200" y="2004542"/>
                </a:lnTo>
                <a:lnTo>
                  <a:pt x="1004392" y="1584121"/>
                </a:lnTo>
                <a:lnTo>
                  <a:pt x="1704200" y="505815"/>
                </a:lnTo>
                <a:lnTo>
                  <a:pt x="1704200" y="434555"/>
                </a:lnTo>
                <a:lnTo>
                  <a:pt x="996594" y="1524901"/>
                </a:lnTo>
                <a:lnTo>
                  <a:pt x="996594" y="339966"/>
                </a:lnTo>
                <a:lnTo>
                  <a:pt x="1063371" y="306273"/>
                </a:lnTo>
                <a:lnTo>
                  <a:pt x="1670494" y="0"/>
                </a:lnTo>
                <a:lnTo>
                  <a:pt x="1584426" y="0"/>
                </a:lnTo>
                <a:lnTo>
                  <a:pt x="977265" y="306273"/>
                </a:lnTo>
                <a:lnTo>
                  <a:pt x="377139" y="0"/>
                </a:lnTo>
                <a:lnTo>
                  <a:pt x="291757" y="0"/>
                </a:lnTo>
                <a:lnTo>
                  <a:pt x="957795" y="339902"/>
                </a:lnTo>
                <a:lnTo>
                  <a:pt x="957795" y="1556131"/>
                </a:lnTo>
                <a:lnTo>
                  <a:pt x="38811" y="1003998"/>
                </a:lnTo>
                <a:lnTo>
                  <a:pt x="38811" y="0"/>
                </a:lnTo>
                <a:lnTo>
                  <a:pt x="0" y="0"/>
                </a:lnTo>
                <a:lnTo>
                  <a:pt x="12" y="1022299"/>
                </a:lnTo>
                <a:lnTo>
                  <a:pt x="3149" y="1027836"/>
                </a:lnTo>
                <a:lnTo>
                  <a:pt x="964133" y="1605203"/>
                </a:lnTo>
                <a:lnTo>
                  <a:pt x="965149" y="1605838"/>
                </a:lnTo>
                <a:lnTo>
                  <a:pt x="965288" y="1605965"/>
                </a:lnTo>
                <a:lnTo>
                  <a:pt x="967397" y="1607362"/>
                </a:lnTo>
                <a:lnTo>
                  <a:pt x="968425" y="1607794"/>
                </a:lnTo>
                <a:lnTo>
                  <a:pt x="970305" y="1608912"/>
                </a:lnTo>
                <a:lnTo>
                  <a:pt x="1711617" y="2054275"/>
                </a:lnTo>
                <a:lnTo>
                  <a:pt x="1713801" y="2055761"/>
                </a:lnTo>
                <a:lnTo>
                  <a:pt x="1714627" y="2056117"/>
                </a:lnTo>
                <a:lnTo>
                  <a:pt x="1716684" y="2057400"/>
                </a:lnTo>
                <a:lnTo>
                  <a:pt x="1717738" y="2057400"/>
                </a:lnTo>
                <a:lnTo>
                  <a:pt x="1729460" y="2057400"/>
                </a:lnTo>
                <a:lnTo>
                  <a:pt x="1730273" y="2057400"/>
                </a:lnTo>
                <a:lnTo>
                  <a:pt x="1730997" y="2057184"/>
                </a:lnTo>
                <a:lnTo>
                  <a:pt x="1732749" y="2056041"/>
                </a:lnTo>
                <a:lnTo>
                  <a:pt x="1733410" y="2055761"/>
                </a:lnTo>
                <a:lnTo>
                  <a:pt x="1735505" y="2054352"/>
                </a:lnTo>
                <a:lnTo>
                  <a:pt x="1735848" y="2054009"/>
                </a:lnTo>
                <a:lnTo>
                  <a:pt x="1793976" y="2015921"/>
                </a:lnTo>
                <a:lnTo>
                  <a:pt x="2488768" y="1560804"/>
                </a:lnTo>
                <a:lnTo>
                  <a:pt x="2490216" y="1560360"/>
                </a:lnTo>
                <a:lnTo>
                  <a:pt x="2493505" y="1558036"/>
                </a:lnTo>
                <a:lnTo>
                  <a:pt x="2493975" y="1557388"/>
                </a:lnTo>
                <a:lnTo>
                  <a:pt x="3444278" y="934910"/>
                </a:lnTo>
                <a:lnTo>
                  <a:pt x="3447186" y="929500"/>
                </a:lnTo>
                <a:lnTo>
                  <a:pt x="3447186" y="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1818" y="8830296"/>
            <a:ext cx="1767839" cy="1457325"/>
          </a:xfrm>
          <a:custGeom>
            <a:avLst/>
            <a:gdLst/>
            <a:ahLst/>
            <a:cxnLst/>
            <a:rect l="l" t="t" r="r" b="b"/>
            <a:pathLst>
              <a:path w="1767839" h="1457325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09"/>
                </a:lnTo>
                <a:lnTo>
                  <a:pt x="844372" y="259372"/>
                </a:lnTo>
                <a:lnTo>
                  <a:pt x="823379" y="218859"/>
                </a:lnTo>
                <a:lnTo>
                  <a:pt x="798449" y="180911"/>
                </a:lnTo>
                <a:lnTo>
                  <a:pt x="769874" y="145821"/>
                </a:lnTo>
                <a:lnTo>
                  <a:pt x="737895" y="113842"/>
                </a:lnTo>
                <a:lnTo>
                  <a:pt x="702805" y="85255"/>
                </a:lnTo>
                <a:lnTo>
                  <a:pt x="664857" y="60325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85"/>
                </a:lnTo>
                <a:lnTo>
                  <a:pt x="489991" y="2590"/>
                </a:lnTo>
                <a:lnTo>
                  <a:pt x="441845" y="0"/>
                </a:lnTo>
                <a:lnTo>
                  <a:pt x="441845" y="441490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29"/>
                </a:lnTo>
                <a:lnTo>
                  <a:pt x="402412" y="259130"/>
                </a:lnTo>
                <a:lnTo>
                  <a:pt x="381406" y="218643"/>
                </a:lnTo>
                <a:lnTo>
                  <a:pt x="356476" y="180733"/>
                </a:lnTo>
                <a:lnTo>
                  <a:pt x="327888" y="145669"/>
                </a:lnTo>
                <a:lnTo>
                  <a:pt x="295922" y="113728"/>
                </a:lnTo>
                <a:lnTo>
                  <a:pt x="260832" y="85166"/>
                </a:lnTo>
                <a:lnTo>
                  <a:pt x="222910" y="60261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82"/>
                </a:lnTo>
                <a:lnTo>
                  <a:pt x="139585" y="861263"/>
                </a:lnTo>
                <a:lnTo>
                  <a:pt x="182397" y="844473"/>
                </a:lnTo>
                <a:lnTo>
                  <a:pt x="222910" y="823493"/>
                </a:lnTo>
                <a:lnTo>
                  <a:pt x="260832" y="798588"/>
                </a:lnTo>
                <a:lnTo>
                  <a:pt x="295922" y="770026"/>
                </a:lnTo>
                <a:lnTo>
                  <a:pt x="327888" y="738085"/>
                </a:lnTo>
                <a:lnTo>
                  <a:pt x="356476" y="703021"/>
                </a:lnTo>
                <a:lnTo>
                  <a:pt x="381406" y="665111"/>
                </a:lnTo>
                <a:lnTo>
                  <a:pt x="402412" y="624624"/>
                </a:lnTo>
                <a:lnTo>
                  <a:pt x="419227" y="581825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64"/>
                </a:lnTo>
                <a:lnTo>
                  <a:pt x="441845" y="883767"/>
                </a:lnTo>
                <a:lnTo>
                  <a:pt x="441972" y="883767"/>
                </a:lnTo>
                <a:lnTo>
                  <a:pt x="489991" y="881164"/>
                </a:lnTo>
                <a:lnTo>
                  <a:pt x="536638" y="873569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29"/>
                </a:lnTo>
                <a:lnTo>
                  <a:pt x="702805" y="798499"/>
                </a:lnTo>
                <a:lnTo>
                  <a:pt x="737895" y="769924"/>
                </a:lnTo>
                <a:lnTo>
                  <a:pt x="769874" y="737946"/>
                </a:lnTo>
                <a:lnTo>
                  <a:pt x="798449" y="702856"/>
                </a:lnTo>
                <a:lnTo>
                  <a:pt x="823379" y="664908"/>
                </a:lnTo>
                <a:lnTo>
                  <a:pt x="844372" y="624382"/>
                </a:lnTo>
                <a:lnTo>
                  <a:pt x="861174" y="581545"/>
                </a:lnTo>
                <a:lnTo>
                  <a:pt x="873506" y="536676"/>
                </a:lnTo>
                <a:lnTo>
                  <a:pt x="881113" y="490029"/>
                </a:lnTo>
                <a:lnTo>
                  <a:pt x="883704" y="441883"/>
                </a:lnTo>
                <a:close/>
              </a:path>
              <a:path w="1767839" h="1457325">
                <a:moveTo>
                  <a:pt x="1767509" y="1325257"/>
                </a:moveTo>
                <a:lnTo>
                  <a:pt x="1764944" y="1277505"/>
                </a:lnTo>
                <a:lnTo>
                  <a:pt x="1764880" y="1277137"/>
                </a:lnTo>
                <a:lnTo>
                  <a:pt x="1757337" y="1230858"/>
                </a:lnTo>
                <a:lnTo>
                  <a:pt x="1757248" y="1230528"/>
                </a:lnTo>
                <a:lnTo>
                  <a:pt x="1745005" y="1185976"/>
                </a:lnTo>
                <a:lnTo>
                  <a:pt x="1744891" y="1185697"/>
                </a:lnTo>
                <a:lnTo>
                  <a:pt x="1728203" y="1143139"/>
                </a:lnTo>
                <a:lnTo>
                  <a:pt x="1707210" y="1102626"/>
                </a:lnTo>
                <a:lnTo>
                  <a:pt x="1682280" y="1064679"/>
                </a:lnTo>
                <a:lnTo>
                  <a:pt x="1653705" y="1029589"/>
                </a:lnTo>
                <a:lnTo>
                  <a:pt x="1621726" y="997610"/>
                </a:lnTo>
                <a:lnTo>
                  <a:pt x="1586636" y="969022"/>
                </a:lnTo>
                <a:lnTo>
                  <a:pt x="1548701" y="944092"/>
                </a:lnTo>
                <a:lnTo>
                  <a:pt x="1508175" y="923099"/>
                </a:lnTo>
                <a:lnTo>
                  <a:pt x="1465351" y="906297"/>
                </a:lnTo>
                <a:lnTo>
                  <a:pt x="1420482" y="893953"/>
                </a:lnTo>
                <a:lnTo>
                  <a:pt x="1373847" y="886358"/>
                </a:lnTo>
                <a:lnTo>
                  <a:pt x="1325676" y="883767"/>
                </a:lnTo>
                <a:lnTo>
                  <a:pt x="1325676" y="1325257"/>
                </a:lnTo>
                <a:lnTo>
                  <a:pt x="1323047" y="1277137"/>
                </a:lnTo>
                <a:lnTo>
                  <a:pt x="1315415" y="1230528"/>
                </a:lnTo>
                <a:lnTo>
                  <a:pt x="1303058" y="1185697"/>
                </a:lnTo>
                <a:lnTo>
                  <a:pt x="1286243" y="1142898"/>
                </a:lnTo>
                <a:lnTo>
                  <a:pt x="1265224" y="1102410"/>
                </a:lnTo>
                <a:lnTo>
                  <a:pt x="1240294" y="1064501"/>
                </a:lnTo>
                <a:lnTo>
                  <a:pt x="1211719" y="1029436"/>
                </a:lnTo>
                <a:lnTo>
                  <a:pt x="1179868" y="997610"/>
                </a:lnTo>
                <a:lnTo>
                  <a:pt x="1144778" y="969022"/>
                </a:lnTo>
                <a:lnTo>
                  <a:pt x="1106830" y="944092"/>
                </a:lnTo>
                <a:lnTo>
                  <a:pt x="1066317" y="923099"/>
                </a:lnTo>
                <a:lnTo>
                  <a:pt x="1023493" y="906297"/>
                </a:lnTo>
                <a:lnTo>
                  <a:pt x="978623" y="893953"/>
                </a:lnTo>
                <a:lnTo>
                  <a:pt x="931989" y="886358"/>
                </a:lnTo>
                <a:lnTo>
                  <a:pt x="883678" y="883767"/>
                </a:lnTo>
                <a:lnTo>
                  <a:pt x="858240" y="884491"/>
                </a:lnTo>
                <a:lnTo>
                  <a:pt x="808266" y="890206"/>
                </a:lnTo>
                <a:lnTo>
                  <a:pt x="776401" y="896950"/>
                </a:lnTo>
                <a:lnTo>
                  <a:pt x="774915" y="897293"/>
                </a:lnTo>
                <a:lnTo>
                  <a:pt x="727595" y="912164"/>
                </a:lnTo>
                <a:lnTo>
                  <a:pt x="684060" y="931367"/>
                </a:lnTo>
                <a:lnTo>
                  <a:pt x="643140" y="954963"/>
                </a:lnTo>
                <a:lnTo>
                  <a:pt x="605129" y="982675"/>
                </a:lnTo>
                <a:lnTo>
                  <a:pt x="570318" y="1014171"/>
                </a:lnTo>
                <a:lnTo>
                  <a:pt x="539038" y="1049159"/>
                </a:lnTo>
                <a:lnTo>
                  <a:pt x="511568" y="1087348"/>
                </a:lnTo>
                <a:lnTo>
                  <a:pt x="488213" y="1128433"/>
                </a:lnTo>
                <a:lnTo>
                  <a:pt x="469277" y="1172108"/>
                </a:lnTo>
                <a:lnTo>
                  <a:pt x="455053" y="1218082"/>
                </a:lnTo>
                <a:lnTo>
                  <a:pt x="445858" y="1266037"/>
                </a:lnTo>
                <a:lnTo>
                  <a:pt x="441972" y="1315681"/>
                </a:lnTo>
                <a:lnTo>
                  <a:pt x="441972" y="883767"/>
                </a:lnTo>
                <a:lnTo>
                  <a:pt x="393839" y="886358"/>
                </a:lnTo>
                <a:lnTo>
                  <a:pt x="347192" y="893953"/>
                </a:lnTo>
                <a:lnTo>
                  <a:pt x="302323" y="906297"/>
                </a:lnTo>
                <a:lnTo>
                  <a:pt x="259486" y="923099"/>
                </a:lnTo>
                <a:lnTo>
                  <a:pt x="218960" y="944092"/>
                </a:lnTo>
                <a:lnTo>
                  <a:pt x="181025" y="969022"/>
                </a:lnTo>
                <a:lnTo>
                  <a:pt x="145935" y="997610"/>
                </a:lnTo>
                <a:lnTo>
                  <a:pt x="113957" y="1029589"/>
                </a:lnTo>
                <a:lnTo>
                  <a:pt x="85382" y="1064679"/>
                </a:lnTo>
                <a:lnTo>
                  <a:pt x="60452" y="1102626"/>
                </a:lnTo>
                <a:lnTo>
                  <a:pt x="39458" y="1143139"/>
                </a:lnTo>
                <a:lnTo>
                  <a:pt x="22656" y="1185976"/>
                </a:lnTo>
                <a:lnTo>
                  <a:pt x="10312" y="1230858"/>
                </a:lnTo>
                <a:lnTo>
                  <a:pt x="2717" y="1277505"/>
                </a:lnTo>
                <a:lnTo>
                  <a:pt x="660" y="1315681"/>
                </a:lnTo>
                <a:lnTo>
                  <a:pt x="152" y="1325257"/>
                </a:lnTo>
                <a:lnTo>
                  <a:pt x="152" y="1326032"/>
                </a:lnTo>
                <a:lnTo>
                  <a:pt x="660" y="1335608"/>
                </a:lnTo>
                <a:lnTo>
                  <a:pt x="2717" y="1373797"/>
                </a:lnTo>
                <a:lnTo>
                  <a:pt x="2781" y="1374152"/>
                </a:lnTo>
                <a:lnTo>
                  <a:pt x="10312" y="1420444"/>
                </a:lnTo>
                <a:lnTo>
                  <a:pt x="10401" y="1420761"/>
                </a:lnTo>
                <a:lnTo>
                  <a:pt x="20281" y="1456702"/>
                </a:lnTo>
                <a:lnTo>
                  <a:pt x="441972" y="1456702"/>
                </a:lnTo>
                <a:lnTo>
                  <a:pt x="441972" y="1335608"/>
                </a:lnTo>
                <a:lnTo>
                  <a:pt x="445858" y="1385252"/>
                </a:lnTo>
                <a:lnTo>
                  <a:pt x="455053" y="1433207"/>
                </a:lnTo>
                <a:lnTo>
                  <a:pt x="462318" y="1456702"/>
                </a:lnTo>
                <a:lnTo>
                  <a:pt x="1305509" y="1456702"/>
                </a:lnTo>
                <a:lnTo>
                  <a:pt x="1315415" y="1420761"/>
                </a:lnTo>
                <a:lnTo>
                  <a:pt x="1315466" y="1420444"/>
                </a:lnTo>
                <a:lnTo>
                  <a:pt x="1323047" y="1374152"/>
                </a:lnTo>
                <a:lnTo>
                  <a:pt x="1323060" y="1373797"/>
                </a:lnTo>
                <a:lnTo>
                  <a:pt x="1325676" y="1326032"/>
                </a:lnTo>
                <a:lnTo>
                  <a:pt x="1325676" y="1456702"/>
                </a:lnTo>
                <a:lnTo>
                  <a:pt x="1747367" y="1456702"/>
                </a:lnTo>
                <a:lnTo>
                  <a:pt x="1757337" y="1420444"/>
                </a:lnTo>
                <a:lnTo>
                  <a:pt x="1764944" y="1373797"/>
                </a:lnTo>
                <a:lnTo>
                  <a:pt x="1767509" y="1326032"/>
                </a:lnTo>
                <a:lnTo>
                  <a:pt x="1767509" y="1325257"/>
                </a:lnTo>
                <a:close/>
              </a:path>
              <a:path w="1767839" h="1457325">
                <a:moveTo>
                  <a:pt x="1767522" y="0"/>
                </a:moveTo>
                <a:lnTo>
                  <a:pt x="1719414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61"/>
                </a:lnTo>
                <a:lnTo>
                  <a:pt x="1506689" y="85166"/>
                </a:lnTo>
                <a:lnTo>
                  <a:pt x="1471612" y="113728"/>
                </a:lnTo>
                <a:lnTo>
                  <a:pt x="1439646" y="145669"/>
                </a:lnTo>
                <a:lnTo>
                  <a:pt x="1411058" y="180733"/>
                </a:lnTo>
                <a:lnTo>
                  <a:pt x="1386128" y="218643"/>
                </a:lnTo>
                <a:lnTo>
                  <a:pt x="1365110" y="259130"/>
                </a:lnTo>
                <a:lnTo>
                  <a:pt x="1348295" y="301929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490"/>
                </a:lnTo>
                <a:lnTo>
                  <a:pt x="1325676" y="0"/>
                </a:lnTo>
                <a:lnTo>
                  <a:pt x="1277531" y="2590"/>
                </a:lnTo>
                <a:lnTo>
                  <a:pt x="1230896" y="10185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25"/>
                </a:lnTo>
                <a:lnTo>
                  <a:pt x="1064729" y="85255"/>
                </a:lnTo>
                <a:lnTo>
                  <a:pt x="1029639" y="113842"/>
                </a:lnTo>
                <a:lnTo>
                  <a:pt x="997661" y="145821"/>
                </a:lnTo>
                <a:lnTo>
                  <a:pt x="969073" y="180911"/>
                </a:lnTo>
                <a:lnTo>
                  <a:pt x="944156" y="218859"/>
                </a:lnTo>
                <a:lnTo>
                  <a:pt x="923150" y="259372"/>
                </a:lnTo>
                <a:lnTo>
                  <a:pt x="906348" y="302209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29"/>
                </a:lnTo>
                <a:lnTo>
                  <a:pt x="894016" y="536676"/>
                </a:lnTo>
                <a:lnTo>
                  <a:pt x="906348" y="581545"/>
                </a:lnTo>
                <a:lnTo>
                  <a:pt x="923150" y="624382"/>
                </a:lnTo>
                <a:lnTo>
                  <a:pt x="944156" y="664908"/>
                </a:lnTo>
                <a:lnTo>
                  <a:pt x="969073" y="702856"/>
                </a:lnTo>
                <a:lnTo>
                  <a:pt x="997661" y="737946"/>
                </a:lnTo>
                <a:lnTo>
                  <a:pt x="1029639" y="769924"/>
                </a:lnTo>
                <a:lnTo>
                  <a:pt x="1064729" y="798499"/>
                </a:lnTo>
                <a:lnTo>
                  <a:pt x="1102664" y="823429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96" y="873569"/>
                </a:lnTo>
                <a:lnTo>
                  <a:pt x="1277531" y="881164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85"/>
                </a:lnTo>
                <a:lnTo>
                  <a:pt x="1335938" y="536994"/>
                </a:lnTo>
                <a:lnTo>
                  <a:pt x="1348295" y="581825"/>
                </a:lnTo>
                <a:lnTo>
                  <a:pt x="1365123" y="624624"/>
                </a:lnTo>
                <a:lnTo>
                  <a:pt x="1386128" y="665111"/>
                </a:lnTo>
                <a:lnTo>
                  <a:pt x="1411058" y="703021"/>
                </a:lnTo>
                <a:lnTo>
                  <a:pt x="1439646" y="738085"/>
                </a:lnTo>
                <a:lnTo>
                  <a:pt x="1471612" y="770026"/>
                </a:lnTo>
                <a:lnTo>
                  <a:pt x="1506689" y="798588"/>
                </a:lnTo>
                <a:lnTo>
                  <a:pt x="1544624" y="823493"/>
                </a:lnTo>
                <a:lnTo>
                  <a:pt x="1585125" y="844473"/>
                </a:lnTo>
                <a:lnTo>
                  <a:pt x="1627936" y="861263"/>
                </a:lnTo>
                <a:lnTo>
                  <a:pt x="1672793" y="873582"/>
                </a:lnTo>
                <a:lnTo>
                  <a:pt x="1719414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1103" y="0"/>
            <a:ext cx="9827260" cy="3291840"/>
            <a:chOff x="451103" y="0"/>
            <a:chExt cx="9827260" cy="3291840"/>
          </a:xfrm>
        </p:grpSpPr>
        <p:sp>
          <p:nvSpPr>
            <p:cNvPr id="9" name="object 9"/>
            <p:cNvSpPr/>
            <p:nvPr/>
          </p:nvSpPr>
          <p:spPr>
            <a:xfrm>
              <a:off x="1241818" y="0"/>
              <a:ext cx="1767839" cy="1028700"/>
            </a:xfrm>
            <a:custGeom>
              <a:avLst/>
              <a:gdLst/>
              <a:ahLst/>
              <a:cxnLst/>
              <a:rect l="l" t="t" r="r" b="b"/>
              <a:pathLst>
                <a:path w="1767839" h="1028700">
                  <a:moveTo>
                    <a:pt x="327088" y="0"/>
                  </a:moveTo>
                  <a:lnTo>
                    <a:pt x="0" y="0"/>
                  </a:lnTo>
                  <a:lnTo>
                    <a:pt x="0" y="144881"/>
                  </a:lnTo>
                  <a:lnTo>
                    <a:pt x="48120" y="142290"/>
                  </a:lnTo>
                  <a:lnTo>
                    <a:pt x="94742" y="134708"/>
                  </a:lnTo>
                  <a:lnTo>
                    <a:pt x="139585" y="122377"/>
                  </a:lnTo>
                  <a:lnTo>
                    <a:pt x="182397" y="105600"/>
                  </a:lnTo>
                  <a:lnTo>
                    <a:pt x="222910" y="84620"/>
                  </a:lnTo>
                  <a:lnTo>
                    <a:pt x="260832" y="59715"/>
                  </a:lnTo>
                  <a:lnTo>
                    <a:pt x="295922" y="31153"/>
                  </a:lnTo>
                  <a:lnTo>
                    <a:pt x="327088" y="0"/>
                  </a:lnTo>
                  <a:close/>
                </a:path>
                <a:path w="1767839" h="1028700">
                  <a:moveTo>
                    <a:pt x="768934" y="0"/>
                  </a:moveTo>
                  <a:lnTo>
                    <a:pt x="441845" y="0"/>
                  </a:lnTo>
                  <a:lnTo>
                    <a:pt x="441845" y="144881"/>
                  </a:lnTo>
                  <a:lnTo>
                    <a:pt x="489991" y="142290"/>
                  </a:lnTo>
                  <a:lnTo>
                    <a:pt x="536638" y="134696"/>
                  </a:lnTo>
                  <a:lnTo>
                    <a:pt x="581507" y="122351"/>
                  </a:lnTo>
                  <a:lnTo>
                    <a:pt x="624344" y="105549"/>
                  </a:lnTo>
                  <a:lnTo>
                    <a:pt x="664857" y="84556"/>
                  </a:lnTo>
                  <a:lnTo>
                    <a:pt x="702805" y="59626"/>
                  </a:lnTo>
                  <a:lnTo>
                    <a:pt x="737895" y="31038"/>
                  </a:lnTo>
                  <a:lnTo>
                    <a:pt x="768934" y="0"/>
                  </a:lnTo>
                  <a:close/>
                </a:path>
                <a:path w="1767839" h="1028700">
                  <a:moveTo>
                    <a:pt x="1325676" y="0"/>
                  </a:moveTo>
                  <a:lnTo>
                    <a:pt x="998601" y="0"/>
                  </a:lnTo>
                  <a:lnTo>
                    <a:pt x="1029639" y="31038"/>
                  </a:lnTo>
                  <a:lnTo>
                    <a:pt x="1064729" y="59626"/>
                  </a:lnTo>
                  <a:lnTo>
                    <a:pt x="1102664" y="84556"/>
                  </a:lnTo>
                  <a:lnTo>
                    <a:pt x="1143190" y="105549"/>
                  </a:lnTo>
                  <a:lnTo>
                    <a:pt x="1186014" y="122351"/>
                  </a:lnTo>
                  <a:lnTo>
                    <a:pt x="1230896" y="134696"/>
                  </a:lnTo>
                  <a:lnTo>
                    <a:pt x="1277531" y="142290"/>
                  </a:lnTo>
                  <a:lnTo>
                    <a:pt x="1325676" y="144881"/>
                  </a:lnTo>
                  <a:lnTo>
                    <a:pt x="1325676" y="0"/>
                  </a:lnTo>
                  <a:close/>
                </a:path>
                <a:path w="1767839" h="1028700">
                  <a:moveTo>
                    <a:pt x="1767509" y="586371"/>
                  </a:moveTo>
                  <a:lnTo>
                    <a:pt x="1764944" y="538619"/>
                  </a:lnTo>
                  <a:lnTo>
                    <a:pt x="1764880" y="538264"/>
                  </a:lnTo>
                  <a:lnTo>
                    <a:pt x="1757337" y="491972"/>
                  </a:lnTo>
                  <a:lnTo>
                    <a:pt x="1757248" y="491655"/>
                  </a:lnTo>
                  <a:lnTo>
                    <a:pt x="1745005" y="447103"/>
                  </a:lnTo>
                  <a:lnTo>
                    <a:pt x="1744891" y="446811"/>
                  </a:lnTo>
                  <a:lnTo>
                    <a:pt x="1728203" y="404266"/>
                  </a:lnTo>
                  <a:lnTo>
                    <a:pt x="1707210" y="363740"/>
                  </a:lnTo>
                  <a:lnTo>
                    <a:pt x="1682280" y="325805"/>
                  </a:lnTo>
                  <a:lnTo>
                    <a:pt x="1653705" y="290703"/>
                  </a:lnTo>
                  <a:lnTo>
                    <a:pt x="1621726" y="258737"/>
                  </a:lnTo>
                  <a:lnTo>
                    <a:pt x="1586636" y="230149"/>
                  </a:lnTo>
                  <a:lnTo>
                    <a:pt x="1548701" y="205219"/>
                  </a:lnTo>
                  <a:lnTo>
                    <a:pt x="1508175" y="184213"/>
                  </a:lnTo>
                  <a:lnTo>
                    <a:pt x="1465351" y="167411"/>
                  </a:lnTo>
                  <a:lnTo>
                    <a:pt x="1420482" y="155079"/>
                  </a:lnTo>
                  <a:lnTo>
                    <a:pt x="1373847" y="147485"/>
                  </a:lnTo>
                  <a:lnTo>
                    <a:pt x="1325676" y="144894"/>
                  </a:lnTo>
                  <a:lnTo>
                    <a:pt x="1325676" y="586371"/>
                  </a:lnTo>
                  <a:lnTo>
                    <a:pt x="1323047" y="538264"/>
                  </a:lnTo>
                  <a:lnTo>
                    <a:pt x="1315415" y="491655"/>
                  </a:lnTo>
                  <a:lnTo>
                    <a:pt x="1303058" y="446811"/>
                  </a:lnTo>
                  <a:lnTo>
                    <a:pt x="1286243" y="404025"/>
                  </a:lnTo>
                  <a:lnTo>
                    <a:pt x="1265224" y="363537"/>
                  </a:lnTo>
                  <a:lnTo>
                    <a:pt x="1240294" y="325628"/>
                  </a:lnTo>
                  <a:lnTo>
                    <a:pt x="1211719" y="290563"/>
                  </a:lnTo>
                  <a:lnTo>
                    <a:pt x="1179868" y="258737"/>
                  </a:lnTo>
                  <a:lnTo>
                    <a:pt x="1144778" y="230149"/>
                  </a:lnTo>
                  <a:lnTo>
                    <a:pt x="1106830" y="205219"/>
                  </a:lnTo>
                  <a:lnTo>
                    <a:pt x="1066317" y="184213"/>
                  </a:lnTo>
                  <a:lnTo>
                    <a:pt x="1023493" y="167411"/>
                  </a:lnTo>
                  <a:lnTo>
                    <a:pt x="978623" y="155079"/>
                  </a:lnTo>
                  <a:lnTo>
                    <a:pt x="931989" y="147485"/>
                  </a:lnTo>
                  <a:lnTo>
                    <a:pt x="883678" y="144894"/>
                  </a:lnTo>
                  <a:lnTo>
                    <a:pt x="858240" y="145618"/>
                  </a:lnTo>
                  <a:lnTo>
                    <a:pt x="808266" y="151320"/>
                  </a:lnTo>
                  <a:lnTo>
                    <a:pt x="776401" y="158064"/>
                  </a:lnTo>
                  <a:lnTo>
                    <a:pt x="774915" y="158407"/>
                  </a:lnTo>
                  <a:lnTo>
                    <a:pt x="727595" y="173291"/>
                  </a:lnTo>
                  <a:lnTo>
                    <a:pt x="684060" y="192493"/>
                  </a:lnTo>
                  <a:lnTo>
                    <a:pt x="643140" y="216090"/>
                  </a:lnTo>
                  <a:lnTo>
                    <a:pt x="605129" y="243789"/>
                  </a:lnTo>
                  <a:lnTo>
                    <a:pt x="570331" y="275285"/>
                  </a:lnTo>
                  <a:lnTo>
                    <a:pt x="539038" y="310286"/>
                  </a:lnTo>
                  <a:lnTo>
                    <a:pt x="511568" y="348475"/>
                  </a:lnTo>
                  <a:lnTo>
                    <a:pt x="488213" y="389559"/>
                  </a:lnTo>
                  <a:lnTo>
                    <a:pt x="469277" y="433235"/>
                  </a:lnTo>
                  <a:lnTo>
                    <a:pt x="455053" y="479209"/>
                  </a:lnTo>
                  <a:lnTo>
                    <a:pt x="445858" y="527164"/>
                  </a:lnTo>
                  <a:lnTo>
                    <a:pt x="441972" y="576808"/>
                  </a:lnTo>
                  <a:lnTo>
                    <a:pt x="441972" y="144894"/>
                  </a:lnTo>
                  <a:lnTo>
                    <a:pt x="393839" y="147485"/>
                  </a:lnTo>
                  <a:lnTo>
                    <a:pt x="347192" y="155079"/>
                  </a:lnTo>
                  <a:lnTo>
                    <a:pt x="302323" y="167411"/>
                  </a:lnTo>
                  <a:lnTo>
                    <a:pt x="259486" y="184213"/>
                  </a:lnTo>
                  <a:lnTo>
                    <a:pt x="218960" y="205219"/>
                  </a:lnTo>
                  <a:lnTo>
                    <a:pt x="181025" y="230149"/>
                  </a:lnTo>
                  <a:lnTo>
                    <a:pt x="145935" y="258737"/>
                  </a:lnTo>
                  <a:lnTo>
                    <a:pt x="113957" y="290703"/>
                  </a:lnTo>
                  <a:lnTo>
                    <a:pt x="85382" y="325805"/>
                  </a:lnTo>
                  <a:lnTo>
                    <a:pt x="60452" y="363740"/>
                  </a:lnTo>
                  <a:lnTo>
                    <a:pt x="39458" y="404266"/>
                  </a:lnTo>
                  <a:lnTo>
                    <a:pt x="22656" y="447103"/>
                  </a:lnTo>
                  <a:lnTo>
                    <a:pt x="10312" y="491972"/>
                  </a:lnTo>
                  <a:lnTo>
                    <a:pt x="2717" y="538619"/>
                  </a:lnTo>
                  <a:lnTo>
                    <a:pt x="660" y="576808"/>
                  </a:lnTo>
                  <a:lnTo>
                    <a:pt x="152" y="586371"/>
                  </a:lnTo>
                  <a:lnTo>
                    <a:pt x="152" y="587159"/>
                  </a:lnTo>
                  <a:lnTo>
                    <a:pt x="660" y="596734"/>
                  </a:lnTo>
                  <a:lnTo>
                    <a:pt x="2717" y="634923"/>
                  </a:lnTo>
                  <a:lnTo>
                    <a:pt x="2781" y="635266"/>
                  </a:lnTo>
                  <a:lnTo>
                    <a:pt x="10312" y="681570"/>
                  </a:lnTo>
                  <a:lnTo>
                    <a:pt x="10401" y="681875"/>
                  </a:lnTo>
                  <a:lnTo>
                    <a:pt x="22656" y="726440"/>
                  </a:lnTo>
                  <a:lnTo>
                    <a:pt x="22758" y="726719"/>
                  </a:lnTo>
                  <a:lnTo>
                    <a:pt x="39458" y="769277"/>
                  </a:lnTo>
                  <a:lnTo>
                    <a:pt x="60452" y="809790"/>
                  </a:lnTo>
                  <a:lnTo>
                    <a:pt x="85382" y="847737"/>
                  </a:lnTo>
                  <a:lnTo>
                    <a:pt x="113957" y="882827"/>
                  </a:lnTo>
                  <a:lnTo>
                    <a:pt x="146075" y="914920"/>
                  </a:lnTo>
                  <a:lnTo>
                    <a:pt x="181152" y="943483"/>
                  </a:lnTo>
                  <a:lnTo>
                    <a:pt x="219087" y="968375"/>
                  </a:lnTo>
                  <a:lnTo>
                    <a:pt x="259588" y="989355"/>
                  </a:lnTo>
                  <a:lnTo>
                    <a:pt x="302399" y="1006144"/>
                  </a:lnTo>
                  <a:lnTo>
                    <a:pt x="347256" y="1018463"/>
                  </a:lnTo>
                  <a:lnTo>
                    <a:pt x="393890" y="1026058"/>
                  </a:lnTo>
                  <a:lnTo>
                    <a:pt x="441972" y="1028649"/>
                  </a:lnTo>
                  <a:lnTo>
                    <a:pt x="441972" y="596734"/>
                  </a:lnTo>
                  <a:lnTo>
                    <a:pt x="445858" y="646379"/>
                  </a:lnTo>
                  <a:lnTo>
                    <a:pt x="455053" y="694334"/>
                  </a:lnTo>
                  <a:lnTo>
                    <a:pt x="469277" y="740308"/>
                  </a:lnTo>
                  <a:lnTo>
                    <a:pt x="488213" y="783983"/>
                  </a:lnTo>
                  <a:lnTo>
                    <a:pt x="511568" y="825055"/>
                  </a:lnTo>
                  <a:lnTo>
                    <a:pt x="539038" y="863257"/>
                  </a:lnTo>
                  <a:lnTo>
                    <a:pt x="570318" y="898245"/>
                  </a:lnTo>
                  <a:lnTo>
                    <a:pt x="605116" y="929741"/>
                  </a:lnTo>
                  <a:lnTo>
                    <a:pt x="643140" y="957440"/>
                  </a:lnTo>
                  <a:lnTo>
                    <a:pt x="684060" y="981049"/>
                  </a:lnTo>
                  <a:lnTo>
                    <a:pt x="727595" y="1000252"/>
                  </a:lnTo>
                  <a:lnTo>
                    <a:pt x="773442" y="1014755"/>
                  </a:lnTo>
                  <a:lnTo>
                    <a:pt x="776401" y="1015466"/>
                  </a:lnTo>
                  <a:lnTo>
                    <a:pt x="779907" y="1016330"/>
                  </a:lnTo>
                  <a:lnTo>
                    <a:pt x="833043" y="1025766"/>
                  </a:lnTo>
                  <a:lnTo>
                    <a:pt x="883831" y="1028649"/>
                  </a:lnTo>
                  <a:lnTo>
                    <a:pt x="931951" y="1026058"/>
                  </a:lnTo>
                  <a:lnTo>
                    <a:pt x="978560" y="1018463"/>
                  </a:lnTo>
                  <a:lnTo>
                    <a:pt x="1023416" y="1006144"/>
                  </a:lnTo>
                  <a:lnTo>
                    <a:pt x="1066228" y="989355"/>
                  </a:lnTo>
                  <a:lnTo>
                    <a:pt x="1106728" y="968375"/>
                  </a:lnTo>
                  <a:lnTo>
                    <a:pt x="1144663" y="943483"/>
                  </a:lnTo>
                  <a:lnTo>
                    <a:pt x="1179741" y="914920"/>
                  </a:lnTo>
                  <a:lnTo>
                    <a:pt x="1211707" y="882980"/>
                  </a:lnTo>
                  <a:lnTo>
                    <a:pt x="1240294" y="847915"/>
                  </a:lnTo>
                  <a:lnTo>
                    <a:pt x="1240409" y="847737"/>
                  </a:lnTo>
                  <a:lnTo>
                    <a:pt x="1265224" y="810006"/>
                  </a:lnTo>
                  <a:lnTo>
                    <a:pt x="1265339" y="809790"/>
                  </a:lnTo>
                  <a:lnTo>
                    <a:pt x="1286243" y="769518"/>
                  </a:lnTo>
                  <a:lnTo>
                    <a:pt x="1286332" y="769277"/>
                  </a:lnTo>
                  <a:lnTo>
                    <a:pt x="1303058" y="726719"/>
                  </a:lnTo>
                  <a:lnTo>
                    <a:pt x="1303134" y="726440"/>
                  </a:lnTo>
                  <a:lnTo>
                    <a:pt x="1315415" y="681875"/>
                  </a:lnTo>
                  <a:lnTo>
                    <a:pt x="1315466" y="681570"/>
                  </a:lnTo>
                  <a:lnTo>
                    <a:pt x="1323047" y="635266"/>
                  </a:lnTo>
                  <a:lnTo>
                    <a:pt x="1323060" y="634923"/>
                  </a:lnTo>
                  <a:lnTo>
                    <a:pt x="1325676" y="587159"/>
                  </a:lnTo>
                  <a:lnTo>
                    <a:pt x="1325676" y="1028649"/>
                  </a:lnTo>
                  <a:lnTo>
                    <a:pt x="1373771" y="1026058"/>
                  </a:lnTo>
                  <a:lnTo>
                    <a:pt x="1420406" y="1018463"/>
                  </a:lnTo>
                  <a:lnTo>
                    <a:pt x="1465249" y="1006144"/>
                  </a:lnTo>
                  <a:lnTo>
                    <a:pt x="1508061" y="989355"/>
                  </a:lnTo>
                  <a:lnTo>
                    <a:pt x="1548574" y="968375"/>
                  </a:lnTo>
                  <a:lnTo>
                    <a:pt x="1586496" y="943483"/>
                  </a:lnTo>
                  <a:lnTo>
                    <a:pt x="1621586" y="914920"/>
                  </a:lnTo>
                  <a:lnTo>
                    <a:pt x="1653692" y="882827"/>
                  </a:lnTo>
                  <a:lnTo>
                    <a:pt x="1682280" y="847737"/>
                  </a:lnTo>
                  <a:lnTo>
                    <a:pt x="1707210" y="809790"/>
                  </a:lnTo>
                  <a:lnTo>
                    <a:pt x="1728203" y="769277"/>
                  </a:lnTo>
                  <a:lnTo>
                    <a:pt x="1745005" y="726440"/>
                  </a:lnTo>
                  <a:lnTo>
                    <a:pt x="1757337" y="681570"/>
                  </a:lnTo>
                  <a:lnTo>
                    <a:pt x="1764944" y="634923"/>
                  </a:lnTo>
                  <a:lnTo>
                    <a:pt x="1767509" y="587159"/>
                  </a:lnTo>
                  <a:lnTo>
                    <a:pt x="1767509" y="586371"/>
                  </a:lnTo>
                  <a:close/>
                </a:path>
                <a:path w="1767839" h="1028700">
                  <a:moveTo>
                    <a:pt x="1767535" y="0"/>
                  </a:moveTo>
                  <a:lnTo>
                    <a:pt x="1440446" y="0"/>
                  </a:lnTo>
                  <a:lnTo>
                    <a:pt x="1471612" y="31153"/>
                  </a:lnTo>
                  <a:lnTo>
                    <a:pt x="1506689" y="59715"/>
                  </a:lnTo>
                  <a:lnTo>
                    <a:pt x="1544624" y="84620"/>
                  </a:lnTo>
                  <a:lnTo>
                    <a:pt x="1585125" y="105600"/>
                  </a:lnTo>
                  <a:lnTo>
                    <a:pt x="1627936" y="122377"/>
                  </a:lnTo>
                  <a:lnTo>
                    <a:pt x="1672793" y="134708"/>
                  </a:lnTo>
                  <a:lnTo>
                    <a:pt x="1719414" y="142290"/>
                  </a:lnTo>
                  <a:lnTo>
                    <a:pt x="1767535" y="144881"/>
                  </a:lnTo>
                  <a:lnTo>
                    <a:pt x="1767535" y="0"/>
                  </a:lnTo>
                  <a:close/>
                </a:path>
              </a:pathLst>
            </a:custGeom>
            <a:solidFill>
              <a:srgbClr val="F7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03" y="853439"/>
              <a:ext cx="9826751" cy="2438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29025" y="6082438"/>
            <a:ext cx="2440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150" dirty="0">
                <a:solidFill>
                  <a:srgbClr val="F7F1EC"/>
                </a:solidFill>
                <a:latin typeface="Verdana"/>
                <a:cs typeface="Verdana"/>
              </a:rPr>
              <a:t>Created</a:t>
            </a:r>
            <a:r>
              <a:rPr lang="en-IN" sz="3000" spc="-55" dirty="0">
                <a:solidFill>
                  <a:srgbClr val="F7F1EC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7F1EC"/>
                </a:solidFill>
                <a:latin typeface="Verdana"/>
                <a:cs typeface="Verdana"/>
              </a:rPr>
              <a:t>By: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9025" y="6682511"/>
            <a:ext cx="3430904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365" dirty="0">
                <a:solidFill>
                  <a:srgbClr val="F7F1EC"/>
                </a:solidFill>
                <a:latin typeface="Verdana"/>
                <a:cs typeface="Verdana"/>
              </a:rPr>
              <a:t>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0821" y="9158727"/>
            <a:ext cx="9032240" cy="152400"/>
            <a:chOff x="1690821" y="9158727"/>
            <a:chExt cx="9032240" cy="152400"/>
          </a:xfrm>
        </p:grpSpPr>
        <p:sp>
          <p:nvSpPr>
            <p:cNvPr id="3" name="object 3"/>
            <p:cNvSpPr/>
            <p:nvPr/>
          </p:nvSpPr>
          <p:spPr>
            <a:xfrm>
              <a:off x="1833696" y="9234927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821" y="9158727"/>
              <a:ext cx="152399" cy="15239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067" y="2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19">
                <a:moveTo>
                  <a:pt x="1325532" y="0"/>
                </a:moveTo>
                <a:lnTo>
                  <a:pt x="1373703" y="2592"/>
                </a:lnTo>
                <a:lnTo>
                  <a:pt x="1420336" y="10191"/>
                </a:lnTo>
                <a:lnTo>
                  <a:pt x="1465203" y="22527"/>
                </a:lnTo>
                <a:lnTo>
                  <a:pt x="1508031" y="39329"/>
                </a:lnTo>
                <a:lnTo>
                  <a:pt x="1548550" y="60329"/>
                </a:lnTo>
                <a:lnTo>
                  <a:pt x="1586490" y="85257"/>
                </a:lnTo>
                <a:lnTo>
                  <a:pt x="1621581" y="113843"/>
                </a:lnTo>
                <a:lnTo>
                  <a:pt x="1653552" y="145817"/>
                </a:lnTo>
                <a:lnTo>
                  <a:pt x="1682136" y="180911"/>
                </a:lnTo>
                <a:lnTo>
                  <a:pt x="1707061" y="218855"/>
                </a:lnTo>
                <a:lnTo>
                  <a:pt x="1728059" y="259378"/>
                </a:lnTo>
                <a:lnTo>
                  <a:pt x="1744749" y="301927"/>
                </a:lnTo>
                <a:lnTo>
                  <a:pt x="1757106" y="346765"/>
                </a:lnTo>
                <a:lnTo>
                  <a:pt x="1764734" y="393374"/>
                </a:lnTo>
                <a:lnTo>
                  <a:pt x="1767363" y="441485"/>
                </a:lnTo>
                <a:lnTo>
                  <a:pt x="1767363" y="442270"/>
                </a:lnTo>
                <a:lnTo>
                  <a:pt x="1764791" y="490029"/>
                </a:lnTo>
                <a:lnTo>
                  <a:pt x="1757193" y="536675"/>
                </a:lnTo>
                <a:lnTo>
                  <a:pt x="1744858" y="581549"/>
                </a:lnTo>
                <a:lnTo>
                  <a:pt x="1728056" y="624383"/>
                </a:lnTo>
                <a:lnTo>
                  <a:pt x="1707058" y="664906"/>
                </a:lnTo>
                <a:lnTo>
                  <a:pt x="1682132" y="702849"/>
                </a:lnTo>
                <a:lnTo>
                  <a:pt x="1653548" y="737943"/>
                </a:lnTo>
                <a:lnTo>
                  <a:pt x="1621437" y="770029"/>
                </a:lnTo>
                <a:lnTo>
                  <a:pt x="1586354" y="798588"/>
                </a:lnTo>
                <a:lnTo>
                  <a:pt x="1548425" y="823491"/>
                </a:lnTo>
                <a:lnTo>
                  <a:pt x="1507919" y="844470"/>
                </a:lnTo>
                <a:lnTo>
                  <a:pt x="1465105" y="861256"/>
                </a:lnTo>
                <a:lnTo>
                  <a:pt x="1420252" y="873579"/>
                </a:lnTo>
                <a:lnTo>
                  <a:pt x="1373623" y="881170"/>
                </a:lnTo>
                <a:lnTo>
                  <a:pt x="1325528" y="883760"/>
                </a:lnTo>
                <a:lnTo>
                  <a:pt x="1325528" y="442270"/>
                </a:lnTo>
                <a:lnTo>
                  <a:pt x="0" y="442270"/>
                </a:lnTo>
                <a:lnTo>
                  <a:pt x="0" y="441485"/>
                </a:lnTo>
                <a:lnTo>
                  <a:pt x="1325532" y="441485"/>
                </a:lnTo>
                <a:lnTo>
                  <a:pt x="1325532" y="0"/>
                </a:lnTo>
                <a:close/>
              </a:path>
              <a:path w="1767839" h="883919">
                <a:moveTo>
                  <a:pt x="0" y="442270"/>
                </a:moveTo>
                <a:lnTo>
                  <a:pt x="1325528" y="442270"/>
                </a:lnTo>
                <a:lnTo>
                  <a:pt x="1322916" y="490029"/>
                </a:lnTo>
                <a:lnTo>
                  <a:pt x="1322897" y="490381"/>
                </a:lnTo>
                <a:lnTo>
                  <a:pt x="1315320" y="536675"/>
                </a:lnTo>
                <a:lnTo>
                  <a:pt x="1315268" y="536990"/>
                </a:lnTo>
                <a:lnTo>
                  <a:pt x="1302986" y="581549"/>
                </a:lnTo>
                <a:lnTo>
                  <a:pt x="1302910" y="581828"/>
                </a:lnTo>
                <a:lnTo>
                  <a:pt x="1286186" y="624383"/>
                </a:lnTo>
                <a:lnTo>
                  <a:pt x="1265189" y="664906"/>
                </a:lnTo>
                <a:lnTo>
                  <a:pt x="1240264" y="702849"/>
                </a:lnTo>
                <a:lnTo>
                  <a:pt x="1240149" y="703023"/>
                </a:lnTo>
                <a:lnTo>
                  <a:pt x="1211681" y="737943"/>
                </a:lnTo>
                <a:lnTo>
                  <a:pt x="1179597" y="770029"/>
                </a:lnTo>
                <a:lnTo>
                  <a:pt x="1144514" y="798588"/>
                </a:lnTo>
                <a:lnTo>
                  <a:pt x="1106585" y="823491"/>
                </a:lnTo>
                <a:lnTo>
                  <a:pt x="1066080" y="844470"/>
                </a:lnTo>
                <a:lnTo>
                  <a:pt x="1023268" y="861256"/>
                </a:lnTo>
                <a:lnTo>
                  <a:pt x="978418" y="873579"/>
                </a:lnTo>
                <a:lnTo>
                  <a:pt x="931799" y="881170"/>
                </a:lnTo>
                <a:lnTo>
                  <a:pt x="883680" y="883760"/>
                </a:lnTo>
                <a:lnTo>
                  <a:pt x="858095" y="883031"/>
                </a:lnTo>
                <a:lnTo>
                  <a:pt x="808117" y="877324"/>
                </a:lnTo>
                <a:lnTo>
                  <a:pt x="779761" y="871440"/>
                </a:lnTo>
                <a:lnTo>
                  <a:pt x="776258" y="870579"/>
                </a:lnTo>
                <a:lnTo>
                  <a:pt x="727448" y="855360"/>
                </a:lnTo>
                <a:lnTo>
                  <a:pt x="683913" y="836158"/>
                </a:lnTo>
                <a:lnTo>
                  <a:pt x="642989" y="812557"/>
                </a:lnTo>
                <a:lnTo>
                  <a:pt x="604975" y="784856"/>
                </a:lnTo>
                <a:lnTo>
                  <a:pt x="570175" y="753357"/>
                </a:lnTo>
                <a:lnTo>
                  <a:pt x="538888" y="718362"/>
                </a:lnTo>
                <a:lnTo>
                  <a:pt x="511416" y="680172"/>
                </a:lnTo>
                <a:lnTo>
                  <a:pt x="488061" y="639088"/>
                </a:lnTo>
                <a:lnTo>
                  <a:pt x="469124" y="595412"/>
                </a:lnTo>
                <a:lnTo>
                  <a:pt x="454906" y="549446"/>
                </a:lnTo>
                <a:lnTo>
                  <a:pt x="445708" y="501489"/>
                </a:lnTo>
                <a:lnTo>
                  <a:pt x="441831" y="451845"/>
                </a:lnTo>
                <a:lnTo>
                  <a:pt x="515" y="451845"/>
                </a:lnTo>
                <a:lnTo>
                  <a:pt x="0" y="442270"/>
                </a:lnTo>
                <a:close/>
              </a:path>
              <a:path w="1767839" h="883919">
                <a:moveTo>
                  <a:pt x="515" y="451845"/>
                </a:moveTo>
                <a:lnTo>
                  <a:pt x="441831" y="451845"/>
                </a:lnTo>
                <a:lnTo>
                  <a:pt x="441831" y="883760"/>
                </a:lnTo>
                <a:lnTo>
                  <a:pt x="393737" y="881170"/>
                </a:lnTo>
                <a:lnTo>
                  <a:pt x="347108" y="873579"/>
                </a:lnTo>
                <a:lnTo>
                  <a:pt x="302255" y="861256"/>
                </a:lnTo>
                <a:lnTo>
                  <a:pt x="259442" y="844470"/>
                </a:lnTo>
                <a:lnTo>
                  <a:pt x="218937" y="823491"/>
                </a:lnTo>
                <a:lnTo>
                  <a:pt x="181008" y="798588"/>
                </a:lnTo>
                <a:lnTo>
                  <a:pt x="145925" y="770029"/>
                </a:lnTo>
                <a:lnTo>
                  <a:pt x="113814" y="737943"/>
                </a:lnTo>
                <a:lnTo>
                  <a:pt x="85230" y="702849"/>
                </a:lnTo>
                <a:lnTo>
                  <a:pt x="60304" y="664906"/>
                </a:lnTo>
                <a:lnTo>
                  <a:pt x="39432" y="624626"/>
                </a:lnTo>
                <a:lnTo>
                  <a:pt x="22614" y="581828"/>
                </a:lnTo>
                <a:lnTo>
                  <a:pt x="22504" y="581549"/>
                </a:lnTo>
                <a:lnTo>
                  <a:pt x="10256" y="536990"/>
                </a:lnTo>
                <a:lnTo>
                  <a:pt x="10170" y="536675"/>
                </a:lnTo>
                <a:lnTo>
                  <a:pt x="2629" y="490381"/>
                </a:lnTo>
                <a:lnTo>
                  <a:pt x="2571" y="490029"/>
                </a:lnTo>
                <a:lnTo>
                  <a:pt x="515" y="451845"/>
                </a:lnTo>
                <a:close/>
              </a:path>
              <a:path w="1767839" h="883919">
                <a:moveTo>
                  <a:pt x="883533" y="0"/>
                </a:moveTo>
                <a:lnTo>
                  <a:pt x="931846" y="2592"/>
                </a:lnTo>
                <a:lnTo>
                  <a:pt x="978476" y="10191"/>
                </a:lnTo>
                <a:lnTo>
                  <a:pt x="1023342" y="22527"/>
                </a:lnTo>
                <a:lnTo>
                  <a:pt x="1066170" y="39329"/>
                </a:lnTo>
                <a:lnTo>
                  <a:pt x="1106688" y="60329"/>
                </a:lnTo>
                <a:lnTo>
                  <a:pt x="1144627" y="85257"/>
                </a:lnTo>
                <a:lnTo>
                  <a:pt x="1179716" y="113843"/>
                </a:lnTo>
                <a:lnTo>
                  <a:pt x="1211567" y="145670"/>
                </a:lnTo>
                <a:lnTo>
                  <a:pt x="1240152" y="180732"/>
                </a:lnTo>
                <a:lnTo>
                  <a:pt x="1265083" y="218641"/>
                </a:lnTo>
                <a:lnTo>
                  <a:pt x="1286093" y="259129"/>
                </a:lnTo>
                <a:lnTo>
                  <a:pt x="1302912" y="301927"/>
                </a:lnTo>
                <a:lnTo>
                  <a:pt x="1315271" y="346765"/>
                </a:lnTo>
                <a:lnTo>
                  <a:pt x="1322901" y="393374"/>
                </a:lnTo>
                <a:lnTo>
                  <a:pt x="1325532" y="441485"/>
                </a:lnTo>
                <a:lnTo>
                  <a:pt x="0" y="441485"/>
                </a:lnTo>
                <a:lnTo>
                  <a:pt x="515" y="431914"/>
                </a:lnTo>
                <a:lnTo>
                  <a:pt x="441831" y="431914"/>
                </a:lnTo>
                <a:lnTo>
                  <a:pt x="445709" y="382270"/>
                </a:lnTo>
                <a:lnTo>
                  <a:pt x="454908" y="334314"/>
                </a:lnTo>
                <a:lnTo>
                  <a:pt x="469127" y="288346"/>
                </a:lnTo>
                <a:lnTo>
                  <a:pt x="488064" y="244670"/>
                </a:lnTo>
                <a:lnTo>
                  <a:pt x="511420" y="203586"/>
                </a:lnTo>
                <a:lnTo>
                  <a:pt x="538891" y="165396"/>
                </a:lnTo>
                <a:lnTo>
                  <a:pt x="570178" y="130401"/>
                </a:lnTo>
                <a:lnTo>
                  <a:pt x="604978" y="98902"/>
                </a:lnTo>
                <a:lnTo>
                  <a:pt x="642991" y="71201"/>
                </a:lnTo>
                <a:lnTo>
                  <a:pt x="683915" y="47599"/>
                </a:lnTo>
                <a:lnTo>
                  <a:pt x="727449" y="28399"/>
                </a:lnTo>
                <a:lnTo>
                  <a:pt x="773292" y="13900"/>
                </a:lnTo>
                <a:lnTo>
                  <a:pt x="776258" y="13180"/>
                </a:lnTo>
                <a:lnTo>
                  <a:pt x="781772" y="11804"/>
                </a:lnTo>
                <a:lnTo>
                  <a:pt x="783801" y="11335"/>
                </a:lnTo>
                <a:lnTo>
                  <a:pt x="808118" y="6433"/>
                </a:lnTo>
                <a:lnTo>
                  <a:pt x="832897" y="2883"/>
                </a:lnTo>
                <a:lnTo>
                  <a:pt x="858099" y="724"/>
                </a:lnTo>
                <a:lnTo>
                  <a:pt x="883533" y="0"/>
                </a:lnTo>
                <a:close/>
              </a:path>
              <a:path w="1767839" h="883919">
                <a:moveTo>
                  <a:pt x="441831" y="0"/>
                </a:moveTo>
                <a:lnTo>
                  <a:pt x="441831" y="431914"/>
                </a:lnTo>
                <a:lnTo>
                  <a:pt x="515" y="431914"/>
                </a:lnTo>
                <a:lnTo>
                  <a:pt x="2571" y="393734"/>
                </a:lnTo>
                <a:lnTo>
                  <a:pt x="10170" y="347087"/>
                </a:lnTo>
                <a:lnTo>
                  <a:pt x="22504" y="302212"/>
                </a:lnTo>
                <a:lnTo>
                  <a:pt x="39306" y="259378"/>
                </a:lnTo>
                <a:lnTo>
                  <a:pt x="60304" y="218855"/>
                </a:lnTo>
                <a:lnTo>
                  <a:pt x="85230" y="180911"/>
                </a:lnTo>
                <a:lnTo>
                  <a:pt x="113814" y="145817"/>
                </a:lnTo>
                <a:lnTo>
                  <a:pt x="145787" y="113843"/>
                </a:lnTo>
                <a:lnTo>
                  <a:pt x="180878" y="85257"/>
                </a:lnTo>
                <a:lnTo>
                  <a:pt x="218819" y="60329"/>
                </a:lnTo>
                <a:lnTo>
                  <a:pt x="259340" y="39329"/>
                </a:lnTo>
                <a:lnTo>
                  <a:pt x="302171" y="22527"/>
                </a:lnTo>
                <a:lnTo>
                  <a:pt x="347043" y="10191"/>
                </a:lnTo>
                <a:lnTo>
                  <a:pt x="393686" y="2592"/>
                </a:lnTo>
                <a:lnTo>
                  <a:pt x="441831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78890" y="2873743"/>
            <a:ext cx="16175990" cy="4251325"/>
            <a:chOff x="578890" y="2873743"/>
            <a:chExt cx="16175990" cy="4251325"/>
          </a:xfrm>
        </p:grpSpPr>
        <p:sp>
          <p:nvSpPr>
            <p:cNvPr id="8" name="object 8"/>
            <p:cNvSpPr/>
            <p:nvPr/>
          </p:nvSpPr>
          <p:spPr>
            <a:xfrm>
              <a:off x="578878" y="2873742"/>
              <a:ext cx="16175990" cy="4251325"/>
            </a:xfrm>
            <a:custGeom>
              <a:avLst/>
              <a:gdLst/>
              <a:ahLst/>
              <a:cxnLst/>
              <a:rect l="l" t="t" r="r" b="b"/>
              <a:pathLst>
                <a:path w="16175990" h="4251325">
                  <a:moveTo>
                    <a:pt x="2223871" y="1364615"/>
                  </a:moveTo>
                  <a:lnTo>
                    <a:pt x="2222843" y="1316380"/>
                  </a:lnTo>
                  <a:lnTo>
                    <a:pt x="2219782" y="1268679"/>
                  </a:lnTo>
                  <a:lnTo>
                    <a:pt x="2214740" y="1221536"/>
                  </a:lnTo>
                  <a:lnTo>
                    <a:pt x="2207768" y="1175004"/>
                  </a:lnTo>
                  <a:lnTo>
                    <a:pt x="2198878" y="1129118"/>
                  </a:lnTo>
                  <a:lnTo>
                    <a:pt x="2188133" y="1083919"/>
                  </a:lnTo>
                  <a:lnTo>
                    <a:pt x="2175573" y="1039469"/>
                  </a:lnTo>
                  <a:lnTo>
                    <a:pt x="2161235" y="995781"/>
                  </a:lnTo>
                  <a:lnTo>
                    <a:pt x="2145157" y="952919"/>
                  </a:lnTo>
                  <a:lnTo>
                    <a:pt x="2127389" y="910907"/>
                  </a:lnTo>
                  <a:lnTo>
                    <a:pt x="2107971" y="869797"/>
                  </a:lnTo>
                  <a:lnTo>
                    <a:pt x="2086952" y="829640"/>
                  </a:lnTo>
                  <a:lnTo>
                    <a:pt x="2064346" y="790448"/>
                  </a:lnTo>
                  <a:lnTo>
                    <a:pt x="2040229" y="752297"/>
                  </a:lnTo>
                  <a:lnTo>
                    <a:pt x="2014626" y="715213"/>
                  </a:lnTo>
                  <a:lnTo>
                    <a:pt x="1987575" y="679234"/>
                  </a:lnTo>
                  <a:lnTo>
                    <a:pt x="1959127" y="644398"/>
                  </a:lnTo>
                  <a:lnTo>
                    <a:pt x="1929320" y="610768"/>
                  </a:lnTo>
                  <a:lnTo>
                    <a:pt x="1898192" y="578358"/>
                  </a:lnTo>
                  <a:lnTo>
                    <a:pt x="1865782" y="547230"/>
                  </a:lnTo>
                  <a:lnTo>
                    <a:pt x="1832152" y="517423"/>
                  </a:lnTo>
                  <a:lnTo>
                    <a:pt x="1797316" y="488975"/>
                  </a:lnTo>
                  <a:lnTo>
                    <a:pt x="1761337" y="461924"/>
                  </a:lnTo>
                  <a:lnTo>
                    <a:pt x="1724253" y="436321"/>
                  </a:lnTo>
                  <a:lnTo>
                    <a:pt x="1686102" y="412203"/>
                  </a:lnTo>
                  <a:lnTo>
                    <a:pt x="1646910" y="389597"/>
                  </a:lnTo>
                  <a:lnTo>
                    <a:pt x="1606753" y="368579"/>
                  </a:lnTo>
                  <a:lnTo>
                    <a:pt x="1565643" y="349161"/>
                  </a:lnTo>
                  <a:lnTo>
                    <a:pt x="1523631" y="331393"/>
                  </a:lnTo>
                  <a:lnTo>
                    <a:pt x="1480769" y="315315"/>
                  </a:lnTo>
                  <a:lnTo>
                    <a:pt x="1437081" y="300977"/>
                  </a:lnTo>
                  <a:lnTo>
                    <a:pt x="1392631" y="288417"/>
                  </a:lnTo>
                  <a:lnTo>
                    <a:pt x="1347431" y="277672"/>
                  </a:lnTo>
                  <a:lnTo>
                    <a:pt x="1301546" y="268782"/>
                  </a:lnTo>
                  <a:lnTo>
                    <a:pt x="1255014" y="261810"/>
                  </a:lnTo>
                  <a:lnTo>
                    <a:pt x="1207871" y="256768"/>
                  </a:lnTo>
                  <a:lnTo>
                    <a:pt x="1160170" y="253707"/>
                  </a:lnTo>
                  <a:lnTo>
                    <a:pt x="1111935" y="252679"/>
                  </a:lnTo>
                  <a:lnTo>
                    <a:pt x="1063701" y="253707"/>
                  </a:lnTo>
                  <a:lnTo>
                    <a:pt x="1016000" y="256768"/>
                  </a:lnTo>
                  <a:lnTo>
                    <a:pt x="968857" y="261810"/>
                  </a:lnTo>
                  <a:lnTo>
                    <a:pt x="922324" y="268782"/>
                  </a:lnTo>
                  <a:lnTo>
                    <a:pt x="876439" y="277672"/>
                  </a:lnTo>
                  <a:lnTo>
                    <a:pt x="831240" y="288417"/>
                  </a:lnTo>
                  <a:lnTo>
                    <a:pt x="786790" y="300977"/>
                  </a:lnTo>
                  <a:lnTo>
                    <a:pt x="743102" y="315315"/>
                  </a:lnTo>
                  <a:lnTo>
                    <a:pt x="700239" y="331393"/>
                  </a:lnTo>
                  <a:lnTo>
                    <a:pt x="658228" y="349161"/>
                  </a:lnTo>
                  <a:lnTo>
                    <a:pt x="617118" y="368579"/>
                  </a:lnTo>
                  <a:lnTo>
                    <a:pt x="576961" y="389597"/>
                  </a:lnTo>
                  <a:lnTo>
                    <a:pt x="537768" y="412203"/>
                  </a:lnTo>
                  <a:lnTo>
                    <a:pt x="499618" y="436321"/>
                  </a:lnTo>
                  <a:lnTo>
                    <a:pt x="462534" y="461924"/>
                  </a:lnTo>
                  <a:lnTo>
                    <a:pt x="426554" y="488975"/>
                  </a:lnTo>
                  <a:lnTo>
                    <a:pt x="391718" y="517423"/>
                  </a:lnTo>
                  <a:lnTo>
                    <a:pt x="358089" y="547230"/>
                  </a:lnTo>
                  <a:lnTo>
                    <a:pt x="325678" y="578358"/>
                  </a:lnTo>
                  <a:lnTo>
                    <a:pt x="294551" y="610768"/>
                  </a:lnTo>
                  <a:lnTo>
                    <a:pt x="264744" y="644398"/>
                  </a:lnTo>
                  <a:lnTo>
                    <a:pt x="236296" y="679234"/>
                  </a:lnTo>
                  <a:lnTo>
                    <a:pt x="209245" y="715213"/>
                  </a:lnTo>
                  <a:lnTo>
                    <a:pt x="183642" y="752297"/>
                  </a:lnTo>
                  <a:lnTo>
                    <a:pt x="159524" y="790448"/>
                  </a:lnTo>
                  <a:lnTo>
                    <a:pt x="136918" y="829640"/>
                  </a:lnTo>
                  <a:lnTo>
                    <a:pt x="115900" y="869797"/>
                  </a:lnTo>
                  <a:lnTo>
                    <a:pt x="96481" y="910907"/>
                  </a:lnTo>
                  <a:lnTo>
                    <a:pt x="78714" y="952919"/>
                  </a:lnTo>
                  <a:lnTo>
                    <a:pt x="62636" y="995781"/>
                  </a:lnTo>
                  <a:lnTo>
                    <a:pt x="48298" y="1039469"/>
                  </a:lnTo>
                  <a:lnTo>
                    <a:pt x="35737" y="1083919"/>
                  </a:lnTo>
                  <a:lnTo>
                    <a:pt x="24993" y="1129118"/>
                  </a:lnTo>
                  <a:lnTo>
                    <a:pt x="16103" y="1175004"/>
                  </a:lnTo>
                  <a:lnTo>
                    <a:pt x="9131" y="1221536"/>
                  </a:lnTo>
                  <a:lnTo>
                    <a:pt x="4089" y="1268679"/>
                  </a:lnTo>
                  <a:lnTo>
                    <a:pt x="1028" y="1316380"/>
                  </a:lnTo>
                  <a:lnTo>
                    <a:pt x="0" y="1364615"/>
                  </a:lnTo>
                  <a:lnTo>
                    <a:pt x="1028" y="1412849"/>
                  </a:lnTo>
                  <a:lnTo>
                    <a:pt x="4089" y="1460563"/>
                  </a:lnTo>
                  <a:lnTo>
                    <a:pt x="9131" y="1507693"/>
                  </a:lnTo>
                  <a:lnTo>
                    <a:pt x="16103" y="1554238"/>
                  </a:lnTo>
                  <a:lnTo>
                    <a:pt x="24993" y="1600111"/>
                  </a:lnTo>
                  <a:lnTo>
                    <a:pt x="35737" y="1645310"/>
                  </a:lnTo>
                  <a:lnTo>
                    <a:pt x="48298" y="1689760"/>
                  </a:lnTo>
                  <a:lnTo>
                    <a:pt x="62636" y="1733448"/>
                  </a:lnTo>
                  <a:lnTo>
                    <a:pt x="78714" y="1776310"/>
                  </a:lnTo>
                  <a:lnTo>
                    <a:pt x="96481" y="1818322"/>
                  </a:lnTo>
                  <a:lnTo>
                    <a:pt x="115900" y="1859432"/>
                  </a:lnTo>
                  <a:lnTo>
                    <a:pt x="136918" y="1899589"/>
                  </a:lnTo>
                  <a:lnTo>
                    <a:pt x="159524" y="1938782"/>
                  </a:lnTo>
                  <a:lnTo>
                    <a:pt x="183642" y="1976932"/>
                  </a:lnTo>
                  <a:lnTo>
                    <a:pt x="209245" y="2014016"/>
                  </a:lnTo>
                  <a:lnTo>
                    <a:pt x="236296" y="2049995"/>
                  </a:lnTo>
                  <a:lnTo>
                    <a:pt x="264744" y="2084832"/>
                  </a:lnTo>
                  <a:lnTo>
                    <a:pt x="294551" y="2118461"/>
                  </a:lnTo>
                  <a:lnTo>
                    <a:pt x="325678" y="2150872"/>
                  </a:lnTo>
                  <a:lnTo>
                    <a:pt x="358089" y="2181999"/>
                  </a:lnTo>
                  <a:lnTo>
                    <a:pt x="391718" y="2211806"/>
                  </a:lnTo>
                  <a:lnTo>
                    <a:pt x="426554" y="2240254"/>
                  </a:lnTo>
                  <a:lnTo>
                    <a:pt x="462534" y="2267305"/>
                  </a:lnTo>
                  <a:lnTo>
                    <a:pt x="499618" y="2292908"/>
                  </a:lnTo>
                  <a:lnTo>
                    <a:pt x="537768" y="2317026"/>
                  </a:lnTo>
                  <a:lnTo>
                    <a:pt x="576961" y="2339632"/>
                  </a:lnTo>
                  <a:lnTo>
                    <a:pt x="617118" y="2360650"/>
                  </a:lnTo>
                  <a:lnTo>
                    <a:pt x="658228" y="2380069"/>
                  </a:lnTo>
                  <a:lnTo>
                    <a:pt x="700239" y="2397836"/>
                  </a:lnTo>
                  <a:lnTo>
                    <a:pt x="743102" y="2413914"/>
                  </a:lnTo>
                  <a:lnTo>
                    <a:pt x="786790" y="2428252"/>
                  </a:lnTo>
                  <a:lnTo>
                    <a:pt x="831240" y="2440813"/>
                  </a:lnTo>
                  <a:lnTo>
                    <a:pt x="876439" y="2451557"/>
                  </a:lnTo>
                  <a:lnTo>
                    <a:pt x="922324" y="2460447"/>
                  </a:lnTo>
                  <a:lnTo>
                    <a:pt x="968857" y="2467419"/>
                  </a:lnTo>
                  <a:lnTo>
                    <a:pt x="1016000" y="2472461"/>
                  </a:lnTo>
                  <a:lnTo>
                    <a:pt x="1063701" y="2475522"/>
                  </a:lnTo>
                  <a:lnTo>
                    <a:pt x="1111935" y="2476550"/>
                  </a:lnTo>
                  <a:lnTo>
                    <a:pt x="1160170" y="2475522"/>
                  </a:lnTo>
                  <a:lnTo>
                    <a:pt x="1207871" y="2472461"/>
                  </a:lnTo>
                  <a:lnTo>
                    <a:pt x="1255014" y="2467419"/>
                  </a:lnTo>
                  <a:lnTo>
                    <a:pt x="1301546" y="2460447"/>
                  </a:lnTo>
                  <a:lnTo>
                    <a:pt x="1347431" y="2451557"/>
                  </a:lnTo>
                  <a:lnTo>
                    <a:pt x="1392631" y="2440813"/>
                  </a:lnTo>
                  <a:lnTo>
                    <a:pt x="1437081" y="2428252"/>
                  </a:lnTo>
                  <a:lnTo>
                    <a:pt x="1480769" y="2413914"/>
                  </a:lnTo>
                  <a:lnTo>
                    <a:pt x="1523631" y="2397836"/>
                  </a:lnTo>
                  <a:lnTo>
                    <a:pt x="1565643" y="2380069"/>
                  </a:lnTo>
                  <a:lnTo>
                    <a:pt x="1606753" y="2360650"/>
                  </a:lnTo>
                  <a:lnTo>
                    <a:pt x="1646910" y="2339632"/>
                  </a:lnTo>
                  <a:lnTo>
                    <a:pt x="1686102" y="2317026"/>
                  </a:lnTo>
                  <a:lnTo>
                    <a:pt x="1724253" y="2292908"/>
                  </a:lnTo>
                  <a:lnTo>
                    <a:pt x="1761337" y="2267305"/>
                  </a:lnTo>
                  <a:lnTo>
                    <a:pt x="1797316" y="2240254"/>
                  </a:lnTo>
                  <a:lnTo>
                    <a:pt x="1832152" y="2211806"/>
                  </a:lnTo>
                  <a:lnTo>
                    <a:pt x="1865782" y="2181999"/>
                  </a:lnTo>
                  <a:lnTo>
                    <a:pt x="1898192" y="2150872"/>
                  </a:lnTo>
                  <a:lnTo>
                    <a:pt x="1929320" y="2118461"/>
                  </a:lnTo>
                  <a:lnTo>
                    <a:pt x="1959127" y="2084832"/>
                  </a:lnTo>
                  <a:lnTo>
                    <a:pt x="1987575" y="2049995"/>
                  </a:lnTo>
                  <a:lnTo>
                    <a:pt x="2014626" y="2014016"/>
                  </a:lnTo>
                  <a:lnTo>
                    <a:pt x="2040229" y="1976932"/>
                  </a:lnTo>
                  <a:lnTo>
                    <a:pt x="2064346" y="1938782"/>
                  </a:lnTo>
                  <a:lnTo>
                    <a:pt x="2086952" y="1899589"/>
                  </a:lnTo>
                  <a:lnTo>
                    <a:pt x="2107971" y="1859432"/>
                  </a:lnTo>
                  <a:lnTo>
                    <a:pt x="2127389" y="1818322"/>
                  </a:lnTo>
                  <a:lnTo>
                    <a:pt x="2145157" y="1776310"/>
                  </a:lnTo>
                  <a:lnTo>
                    <a:pt x="2161235" y="1733448"/>
                  </a:lnTo>
                  <a:lnTo>
                    <a:pt x="2175573" y="1689760"/>
                  </a:lnTo>
                  <a:lnTo>
                    <a:pt x="2188133" y="1645310"/>
                  </a:lnTo>
                  <a:lnTo>
                    <a:pt x="2198878" y="1600111"/>
                  </a:lnTo>
                  <a:lnTo>
                    <a:pt x="2207768" y="1554238"/>
                  </a:lnTo>
                  <a:lnTo>
                    <a:pt x="2214740" y="1507693"/>
                  </a:lnTo>
                  <a:lnTo>
                    <a:pt x="2219782" y="1460563"/>
                  </a:lnTo>
                  <a:lnTo>
                    <a:pt x="2222843" y="1412849"/>
                  </a:lnTo>
                  <a:lnTo>
                    <a:pt x="2223871" y="1364615"/>
                  </a:lnTo>
                  <a:close/>
                </a:path>
                <a:path w="16175990" h="4251325">
                  <a:moveTo>
                    <a:pt x="16175927" y="0"/>
                  </a:moveTo>
                  <a:lnTo>
                    <a:pt x="3617633" y="0"/>
                  </a:lnTo>
                  <a:lnTo>
                    <a:pt x="954290" y="4251172"/>
                  </a:lnTo>
                  <a:lnTo>
                    <a:pt x="13512597" y="4251172"/>
                  </a:lnTo>
                  <a:lnTo>
                    <a:pt x="16175927" y="0"/>
                  </a:lnTo>
                  <a:close/>
                </a:path>
              </a:pathLst>
            </a:custGeom>
            <a:solidFill>
              <a:srgbClr val="F7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3167" y="3126690"/>
              <a:ext cx="1562100" cy="1866900"/>
            </a:xfrm>
            <a:custGeom>
              <a:avLst/>
              <a:gdLst/>
              <a:ahLst/>
              <a:cxnLst/>
              <a:rect l="l" t="t" r="r" b="b"/>
              <a:pathLst>
                <a:path w="1562100" h="1866900">
                  <a:moveTo>
                    <a:pt x="102774" y="1473200"/>
                  </a:moveTo>
                  <a:lnTo>
                    <a:pt x="79849" y="1435100"/>
                  </a:lnTo>
                  <a:lnTo>
                    <a:pt x="59803" y="1397000"/>
                  </a:lnTo>
                  <a:lnTo>
                    <a:pt x="42636" y="1346200"/>
                  </a:lnTo>
                  <a:lnTo>
                    <a:pt x="28350" y="1295400"/>
                  </a:lnTo>
                  <a:lnTo>
                    <a:pt x="16943" y="1257300"/>
                  </a:lnTo>
                  <a:lnTo>
                    <a:pt x="8415" y="1206500"/>
                  </a:lnTo>
                  <a:lnTo>
                    <a:pt x="2768" y="1155700"/>
                  </a:lnTo>
                  <a:lnTo>
                    <a:pt x="0" y="1117600"/>
                  </a:lnTo>
                  <a:lnTo>
                    <a:pt x="111" y="1066800"/>
                  </a:lnTo>
                  <a:lnTo>
                    <a:pt x="3102" y="1016000"/>
                  </a:lnTo>
                  <a:lnTo>
                    <a:pt x="8972" y="965200"/>
                  </a:lnTo>
                  <a:lnTo>
                    <a:pt x="17722" y="927100"/>
                  </a:lnTo>
                  <a:lnTo>
                    <a:pt x="29352" y="876300"/>
                  </a:lnTo>
                  <a:lnTo>
                    <a:pt x="43861" y="825500"/>
                  </a:lnTo>
                  <a:lnTo>
                    <a:pt x="61249" y="787400"/>
                  </a:lnTo>
                  <a:lnTo>
                    <a:pt x="81517" y="736600"/>
                  </a:lnTo>
                  <a:lnTo>
                    <a:pt x="104664" y="698500"/>
                  </a:lnTo>
                  <a:lnTo>
                    <a:pt x="130691" y="660400"/>
                  </a:lnTo>
                  <a:lnTo>
                    <a:pt x="159596" y="622300"/>
                  </a:lnTo>
                  <a:lnTo>
                    <a:pt x="191382" y="584200"/>
                  </a:lnTo>
                  <a:lnTo>
                    <a:pt x="226046" y="546100"/>
                  </a:lnTo>
                  <a:lnTo>
                    <a:pt x="774773" y="0"/>
                  </a:lnTo>
                  <a:lnTo>
                    <a:pt x="793707" y="12700"/>
                  </a:lnTo>
                  <a:lnTo>
                    <a:pt x="1163544" y="381000"/>
                  </a:lnTo>
                  <a:lnTo>
                    <a:pt x="899098" y="381000"/>
                  </a:lnTo>
                  <a:lnTo>
                    <a:pt x="850900" y="393700"/>
                  </a:lnTo>
                  <a:lnTo>
                    <a:pt x="803204" y="393700"/>
                  </a:lnTo>
                  <a:lnTo>
                    <a:pt x="756183" y="419100"/>
                  </a:lnTo>
                  <a:lnTo>
                    <a:pt x="664865" y="444500"/>
                  </a:lnTo>
                  <a:lnTo>
                    <a:pt x="620917" y="469900"/>
                  </a:lnTo>
                  <a:lnTo>
                    <a:pt x="578342" y="495300"/>
                  </a:lnTo>
                  <a:lnTo>
                    <a:pt x="1072287" y="495300"/>
                  </a:lnTo>
                  <a:lnTo>
                    <a:pt x="1118977" y="508000"/>
                  </a:lnTo>
                  <a:lnTo>
                    <a:pt x="1141596" y="520700"/>
                  </a:lnTo>
                  <a:lnTo>
                    <a:pt x="971255" y="520700"/>
                  </a:lnTo>
                  <a:lnTo>
                    <a:pt x="923705" y="533400"/>
                  </a:lnTo>
                  <a:lnTo>
                    <a:pt x="876759" y="533400"/>
                  </a:lnTo>
                  <a:lnTo>
                    <a:pt x="785331" y="558800"/>
                  </a:lnTo>
                  <a:lnTo>
                    <a:pt x="741177" y="584200"/>
                  </a:lnTo>
                  <a:lnTo>
                    <a:pt x="698281" y="596900"/>
                  </a:lnTo>
                  <a:lnTo>
                    <a:pt x="656806" y="622300"/>
                  </a:lnTo>
                  <a:lnTo>
                    <a:pt x="616916" y="647700"/>
                  </a:lnTo>
                  <a:lnTo>
                    <a:pt x="578776" y="685800"/>
                  </a:lnTo>
                  <a:lnTo>
                    <a:pt x="542548" y="711200"/>
                  </a:lnTo>
                  <a:lnTo>
                    <a:pt x="508396" y="749300"/>
                  </a:lnTo>
                  <a:lnTo>
                    <a:pt x="476484" y="787400"/>
                  </a:lnTo>
                  <a:lnTo>
                    <a:pt x="449342" y="825500"/>
                  </a:lnTo>
                  <a:lnTo>
                    <a:pt x="425294" y="863600"/>
                  </a:lnTo>
                  <a:lnTo>
                    <a:pt x="404368" y="914400"/>
                  </a:lnTo>
                  <a:lnTo>
                    <a:pt x="386592" y="965200"/>
                  </a:lnTo>
                  <a:lnTo>
                    <a:pt x="371995" y="1003300"/>
                  </a:lnTo>
                  <a:lnTo>
                    <a:pt x="360604" y="1054100"/>
                  </a:lnTo>
                  <a:lnTo>
                    <a:pt x="352448" y="1104900"/>
                  </a:lnTo>
                  <a:lnTo>
                    <a:pt x="350002" y="1130300"/>
                  </a:lnTo>
                  <a:lnTo>
                    <a:pt x="95647" y="1130300"/>
                  </a:lnTo>
                  <a:lnTo>
                    <a:pt x="90993" y="1181100"/>
                  </a:lnTo>
                  <a:lnTo>
                    <a:pt x="88247" y="1231900"/>
                  </a:lnTo>
                  <a:lnTo>
                    <a:pt x="87399" y="1282700"/>
                  </a:lnTo>
                  <a:lnTo>
                    <a:pt x="88438" y="1333500"/>
                  </a:lnTo>
                  <a:lnTo>
                    <a:pt x="91354" y="1384300"/>
                  </a:lnTo>
                  <a:lnTo>
                    <a:pt x="96136" y="1435100"/>
                  </a:lnTo>
                  <a:lnTo>
                    <a:pt x="102774" y="1473200"/>
                  </a:lnTo>
                  <a:close/>
                </a:path>
                <a:path w="1562100" h="1866900">
                  <a:moveTo>
                    <a:pt x="1189050" y="406400"/>
                  </a:moveTo>
                  <a:lnTo>
                    <a:pt x="1093416" y="381000"/>
                  </a:lnTo>
                  <a:lnTo>
                    <a:pt x="1163544" y="381000"/>
                  </a:lnTo>
                  <a:lnTo>
                    <a:pt x="1189050" y="406400"/>
                  </a:lnTo>
                  <a:close/>
                </a:path>
                <a:path w="1562100" h="1866900">
                  <a:moveTo>
                    <a:pt x="670906" y="1016000"/>
                  </a:moveTo>
                  <a:lnTo>
                    <a:pt x="673779" y="952500"/>
                  </a:lnTo>
                  <a:lnTo>
                    <a:pt x="746686" y="889000"/>
                  </a:lnTo>
                  <a:lnTo>
                    <a:pt x="809406" y="876300"/>
                  </a:lnTo>
                  <a:lnTo>
                    <a:pt x="801780" y="825500"/>
                  </a:lnTo>
                  <a:lnTo>
                    <a:pt x="809154" y="787400"/>
                  </a:lnTo>
                  <a:lnTo>
                    <a:pt x="868891" y="736600"/>
                  </a:lnTo>
                  <a:lnTo>
                    <a:pt x="921249" y="711200"/>
                  </a:lnTo>
                  <a:lnTo>
                    <a:pt x="1026263" y="685800"/>
                  </a:lnTo>
                  <a:lnTo>
                    <a:pt x="1075721" y="673100"/>
                  </a:lnTo>
                  <a:lnTo>
                    <a:pt x="1123146" y="647700"/>
                  </a:lnTo>
                  <a:lnTo>
                    <a:pt x="1168539" y="635000"/>
                  </a:lnTo>
                  <a:lnTo>
                    <a:pt x="1211898" y="609600"/>
                  </a:lnTo>
                  <a:lnTo>
                    <a:pt x="1253225" y="596900"/>
                  </a:lnTo>
                  <a:lnTo>
                    <a:pt x="1292519" y="571500"/>
                  </a:lnTo>
                  <a:lnTo>
                    <a:pt x="1329780" y="546100"/>
                  </a:lnTo>
                  <a:lnTo>
                    <a:pt x="1369761" y="520700"/>
                  </a:lnTo>
                  <a:lnTo>
                    <a:pt x="1407096" y="495300"/>
                  </a:lnTo>
                  <a:lnTo>
                    <a:pt x="1441787" y="457200"/>
                  </a:lnTo>
                  <a:lnTo>
                    <a:pt x="1473838" y="431800"/>
                  </a:lnTo>
                  <a:lnTo>
                    <a:pt x="1446415" y="482600"/>
                  </a:lnTo>
                  <a:lnTo>
                    <a:pt x="1420005" y="520700"/>
                  </a:lnTo>
                  <a:lnTo>
                    <a:pt x="1394607" y="558800"/>
                  </a:lnTo>
                  <a:lnTo>
                    <a:pt x="1370222" y="596900"/>
                  </a:lnTo>
                  <a:lnTo>
                    <a:pt x="1350812" y="609600"/>
                  </a:lnTo>
                  <a:lnTo>
                    <a:pt x="1332096" y="635000"/>
                  </a:lnTo>
                  <a:lnTo>
                    <a:pt x="1314075" y="647700"/>
                  </a:lnTo>
                  <a:lnTo>
                    <a:pt x="1296749" y="660400"/>
                  </a:lnTo>
                  <a:lnTo>
                    <a:pt x="1343693" y="673100"/>
                  </a:lnTo>
                  <a:lnTo>
                    <a:pt x="1387296" y="698500"/>
                  </a:lnTo>
                  <a:lnTo>
                    <a:pt x="1427133" y="723900"/>
                  </a:lnTo>
                  <a:lnTo>
                    <a:pt x="1450897" y="749300"/>
                  </a:lnTo>
                  <a:lnTo>
                    <a:pt x="1001128" y="749300"/>
                  </a:lnTo>
                  <a:lnTo>
                    <a:pt x="958245" y="762000"/>
                  </a:lnTo>
                  <a:lnTo>
                    <a:pt x="927749" y="787400"/>
                  </a:lnTo>
                  <a:lnTo>
                    <a:pt x="909640" y="800100"/>
                  </a:lnTo>
                  <a:lnTo>
                    <a:pt x="903917" y="825500"/>
                  </a:lnTo>
                  <a:lnTo>
                    <a:pt x="1366995" y="825500"/>
                  </a:lnTo>
                  <a:lnTo>
                    <a:pt x="1387976" y="838200"/>
                  </a:lnTo>
                  <a:lnTo>
                    <a:pt x="1426102" y="863600"/>
                  </a:lnTo>
                  <a:lnTo>
                    <a:pt x="1460108" y="901700"/>
                  </a:lnTo>
                  <a:lnTo>
                    <a:pt x="1489715" y="939800"/>
                  </a:lnTo>
                  <a:lnTo>
                    <a:pt x="1498023" y="952500"/>
                  </a:lnTo>
                  <a:lnTo>
                    <a:pt x="847300" y="952500"/>
                  </a:lnTo>
                  <a:lnTo>
                    <a:pt x="756884" y="977900"/>
                  </a:lnTo>
                  <a:lnTo>
                    <a:pt x="713164" y="1003300"/>
                  </a:lnTo>
                  <a:lnTo>
                    <a:pt x="670906" y="1016000"/>
                  </a:lnTo>
                  <a:close/>
                </a:path>
                <a:path w="1562100" h="1866900">
                  <a:moveTo>
                    <a:pt x="1072287" y="495300"/>
                  </a:moveTo>
                  <a:lnTo>
                    <a:pt x="578342" y="495300"/>
                  </a:lnTo>
                  <a:lnTo>
                    <a:pt x="775086" y="444500"/>
                  </a:lnTo>
                  <a:lnTo>
                    <a:pt x="875799" y="444500"/>
                  </a:lnTo>
                  <a:lnTo>
                    <a:pt x="925899" y="457200"/>
                  </a:lnTo>
                  <a:lnTo>
                    <a:pt x="975508" y="457200"/>
                  </a:lnTo>
                  <a:lnTo>
                    <a:pt x="1024384" y="469900"/>
                  </a:lnTo>
                  <a:lnTo>
                    <a:pt x="1072287" y="495300"/>
                  </a:lnTo>
                  <a:close/>
                </a:path>
                <a:path w="1562100" h="1866900">
                  <a:moveTo>
                    <a:pt x="1164214" y="533400"/>
                  </a:moveTo>
                  <a:lnTo>
                    <a:pt x="1115887" y="533400"/>
                  </a:lnTo>
                  <a:lnTo>
                    <a:pt x="1067510" y="520700"/>
                  </a:lnTo>
                  <a:lnTo>
                    <a:pt x="1141596" y="520700"/>
                  </a:lnTo>
                  <a:lnTo>
                    <a:pt x="1164214" y="533400"/>
                  </a:lnTo>
                  <a:close/>
                </a:path>
                <a:path w="1562100" h="1866900">
                  <a:moveTo>
                    <a:pt x="1366995" y="825500"/>
                  </a:moveTo>
                  <a:lnTo>
                    <a:pt x="903917" y="825500"/>
                  </a:lnTo>
                  <a:lnTo>
                    <a:pt x="935444" y="812800"/>
                  </a:lnTo>
                  <a:lnTo>
                    <a:pt x="962154" y="800100"/>
                  </a:lnTo>
                  <a:lnTo>
                    <a:pt x="984049" y="774700"/>
                  </a:lnTo>
                  <a:lnTo>
                    <a:pt x="1001128" y="749300"/>
                  </a:lnTo>
                  <a:lnTo>
                    <a:pt x="1450897" y="749300"/>
                  </a:lnTo>
                  <a:lnTo>
                    <a:pt x="1462779" y="762000"/>
                  </a:lnTo>
                  <a:lnTo>
                    <a:pt x="1493808" y="800100"/>
                  </a:lnTo>
                  <a:lnTo>
                    <a:pt x="1501014" y="812800"/>
                  </a:lnTo>
                  <a:lnTo>
                    <a:pt x="1346013" y="812800"/>
                  </a:lnTo>
                  <a:lnTo>
                    <a:pt x="1366995" y="825500"/>
                  </a:lnTo>
                  <a:close/>
                </a:path>
                <a:path w="1562100" h="1866900">
                  <a:moveTo>
                    <a:pt x="1557736" y="952500"/>
                  </a:moveTo>
                  <a:lnTo>
                    <a:pt x="1551089" y="939800"/>
                  </a:lnTo>
                  <a:lnTo>
                    <a:pt x="1544195" y="927100"/>
                  </a:lnTo>
                  <a:lnTo>
                    <a:pt x="1537054" y="927100"/>
                  </a:lnTo>
                  <a:lnTo>
                    <a:pt x="1529666" y="914400"/>
                  </a:lnTo>
                  <a:lnTo>
                    <a:pt x="1490139" y="876300"/>
                  </a:lnTo>
                  <a:lnTo>
                    <a:pt x="1445811" y="850900"/>
                  </a:lnTo>
                  <a:lnTo>
                    <a:pt x="1397497" y="825500"/>
                  </a:lnTo>
                  <a:lnTo>
                    <a:pt x="1346013" y="812800"/>
                  </a:lnTo>
                  <a:lnTo>
                    <a:pt x="1501014" y="812800"/>
                  </a:lnTo>
                  <a:lnTo>
                    <a:pt x="1515427" y="838200"/>
                  </a:lnTo>
                  <a:lnTo>
                    <a:pt x="1533449" y="863600"/>
                  </a:lnTo>
                  <a:lnTo>
                    <a:pt x="1547633" y="901700"/>
                  </a:lnTo>
                  <a:lnTo>
                    <a:pt x="1557736" y="952500"/>
                  </a:lnTo>
                  <a:close/>
                </a:path>
                <a:path w="1562100" h="1866900">
                  <a:moveTo>
                    <a:pt x="923611" y="1816100"/>
                  </a:moveTo>
                  <a:lnTo>
                    <a:pt x="876433" y="1803400"/>
                  </a:lnTo>
                  <a:lnTo>
                    <a:pt x="829506" y="1803400"/>
                  </a:lnTo>
                  <a:lnTo>
                    <a:pt x="783293" y="1790700"/>
                  </a:lnTo>
                  <a:lnTo>
                    <a:pt x="738258" y="1765300"/>
                  </a:lnTo>
                  <a:lnTo>
                    <a:pt x="694863" y="1752600"/>
                  </a:lnTo>
                  <a:lnTo>
                    <a:pt x="656829" y="1714500"/>
                  </a:lnTo>
                  <a:lnTo>
                    <a:pt x="621283" y="1689100"/>
                  </a:lnTo>
                  <a:lnTo>
                    <a:pt x="588254" y="1651000"/>
                  </a:lnTo>
                  <a:lnTo>
                    <a:pt x="557774" y="1625600"/>
                  </a:lnTo>
                  <a:lnTo>
                    <a:pt x="529872" y="1587500"/>
                  </a:lnTo>
                  <a:lnTo>
                    <a:pt x="504579" y="1549400"/>
                  </a:lnTo>
                  <a:lnTo>
                    <a:pt x="481925" y="1511300"/>
                  </a:lnTo>
                  <a:lnTo>
                    <a:pt x="461941" y="1473200"/>
                  </a:lnTo>
                  <a:lnTo>
                    <a:pt x="444656" y="1422400"/>
                  </a:lnTo>
                  <a:lnTo>
                    <a:pt x="430102" y="1384300"/>
                  </a:lnTo>
                  <a:lnTo>
                    <a:pt x="418307" y="1346200"/>
                  </a:lnTo>
                  <a:lnTo>
                    <a:pt x="409303" y="1295400"/>
                  </a:lnTo>
                  <a:lnTo>
                    <a:pt x="403121" y="1257300"/>
                  </a:lnTo>
                  <a:lnTo>
                    <a:pt x="399789" y="1206500"/>
                  </a:lnTo>
                  <a:lnTo>
                    <a:pt x="399339" y="1168400"/>
                  </a:lnTo>
                  <a:lnTo>
                    <a:pt x="401801" y="1117600"/>
                  </a:lnTo>
                  <a:lnTo>
                    <a:pt x="407205" y="1079500"/>
                  </a:lnTo>
                  <a:lnTo>
                    <a:pt x="415581" y="1028700"/>
                  </a:lnTo>
                  <a:lnTo>
                    <a:pt x="426960" y="990600"/>
                  </a:lnTo>
                  <a:lnTo>
                    <a:pt x="441372" y="939800"/>
                  </a:lnTo>
                  <a:lnTo>
                    <a:pt x="458848" y="901700"/>
                  </a:lnTo>
                  <a:lnTo>
                    <a:pt x="479417" y="863600"/>
                  </a:lnTo>
                  <a:lnTo>
                    <a:pt x="503110" y="825500"/>
                  </a:lnTo>
                  <a:lnTo>
                    <a:pt x="491521" y="863600"/>
                  </a:lnTo>
                  <a:lnTo>
                    <a:pt x="484809" y="901700"/>
                  </a:lnTo>
                  <a:lnTo>
                    <a:pt x="482883" y="952500"/>
                  </a:lnTo>
                  <a:lnTo>
                    <a:pt x="485652" y="990600"/>
                  </a:lnTo>
                  <a:lnTo>
                    <a:pt x="491007" y="1041400"/>
                  </a:lnTo>
                  <a:lnTo>
                    <a:pt x="500067" y="1092200"/>
                  </a:lnTo>
                  <a:lnTo>
                    <a:pt x="512688" y="1130300"/>
                  </a:lnTo>
                  <a:lnTo>
                    <a:pt x="528725" y="1181100"/>
                  </a:lnTo>
                  <a:lnTo>
                    <a:pt x="548034" y="1219200"/>
                  </a:lnTo>
                  <a:lnTo>
                    <a:pt x="570470" y="1257300"/>
                  </a:lnTo>
                  <a:lnTo>
                    <a:pt x="595889" y="1308100"/>
                  </a:lnTo>
                  <a:lnTo>
                    <a:pt x="624146" y="1333500"/>
                  </a:lnTo>
                  <a:lnTo>
                    <a:pt x="655097" y="1371600"/>
                  </a:lnTo>
                  <a:lnTo>
                    <a:pt x="688596" y="1409700"/>
                  </a:lnTo>
                  <a:lnTo>
                    <a:pt x="724501" y="1435100"/>
                  </a:lnTo>
                  <a:lnTo>
                    <a:pt x="762665" y="1460500"/>
                  </a:lnTo>
                  <a:lnTo>
                    <a:pt x="802945" y="1485900"/>
                  </a:lnTo>
                  <a:lnTo>
                    <a:pt x="845196" y="1511300"/>
                  </a:lnTo>
                  <a:lnTo>
                    <a:pt x="642207" y="1511300"/>
                  </a:lnTo>
                  <a:lnTo>
                    <a:pt x="659277" y="1562100"/>
                  </a:lnTo>
                  <a:lnTo>
                    <a:pt x="680774" y="1600200"/>
                  </a:lnTo>
                  <a:lnTo>
                    <a:pt x="706350" y="1638300"/>
                  </a:lnTo>
                  <a:lnTo>
                    <a:pt x="735661" y="1676400"/>
                  </a:lnTo>
                  <a:lnTo>
                    <a:pt x="768360" y="1701800"/>
                  </a:lnTo>
                  <a:lnTo>
                    <a:pt x="804102" y="1739900"/>
                  </a:lnTo>
                  <a:lnTo>
                    <a:pt x="842540" y="1765300"/>
                  </a:lnTo>
                  <a:lnTo>
                    <a:pt x="883330" y="1778000"/>
                  </a:lnTo>
                  <a:lnTo>
                    <a:pt x="926124" y="1790700"/>
                  </a:lnTo>
                  <a:lnTo>
                    <a:pt x="970577" y="1803400"/>
                  </a:lnTo>
                  <a:lnTo>
                    <a:pt x="923611" y="1816100"/>
                  </a:lnTo>
                  <a:close/>
                </a:path>
                <a:path w="1562100" h="1866900">
                  <a:moveTo>
                    <a:pt x="1323501" y="1638300"/>
                  </a:moveTo>
                  <a:lnTo>
                    <a:pt x="1344059" y="1600200"/>
                  </a:lnTo>
                  <a:lnTo>
                    <a:pt x="1359832" y="1549400"/>
                  </a:lnTo>
                  <a:lnTo>
                    <a:pt x="1370875" y="1511300"/>
                  </a:lnTo>
                  <a:lnTo>
                    <a:pt x="1377246" y="1460500"/>
                  </a:lnTo>
                  <a:lnTo>
                    <a:pt x="1378999" y="1409700"/>
                  </a:lnTo>
                  <a:lnTo>
                    <a:pt x="1376192" y="1371600"/>
                  </a:lnTo>
                  <a:lnTo>
                    <a:pt x="1368879" y="1320800"/>
                  </a:lnTo>
                  <a:lnTo>
                    <a:pt x="1357118" y="1282700"/>
                  </a:lnTo>
                  <a:lnTo>
                    <a:pt x="1340964" y="1231900"/>
                  </a:lnTo>
                  <a:lnTo>
                    <a:pt x="1320474" y="1193800"/>
                  </a:lnTo>
                  <a:lnTo>
                    <a:pt x="1295702" y="1155700"/>
                  </a:lnTo>
                  <a:lnTo>
                    <a:pt x="1266707" y="1117600"/>
                  </a:lnTo>
                  <a:lnTo>
                    <a:pt x="1233543" y="1079500"/>
                  </a:lnTo>
                  <a:lnTo>
                    <a:pt x="1196990" y="1054100"/>
                  </a:lnTo>
                  <a:lnTo>
                    <a:pt x="1158024" y="1028700"/>
                  </a:lnTo>
                  <a:lnTo>
                    <a:pt x="1116998" y="1003300"/>
                  </a:lnTo>
                  <a:lnTo>
                    <a:pt x="1074264" y="977900"/>
                  </a:lnTo>
                  <a:lnTo>
                    <a:pt x="1030175" y="965200"/>
                  </a:lnTo>
                  <a:lnTo>
                    <a:pt x="985081" y="965200"/>
                  </a:lnTo>
                  <a:lnTo>
                    <a:pt x="939336" y="952500"/>
                  </a:lnTo>
                  <a:lnTo>
                    <a:pt x="1498023" y="952500"/>
                  </a:lnTo>
                  <a:lnTo>
                    <a:pt x="1514640" y="977900"/>
                  </a:lnTo>
                  <a:lnTo>
                    <a:pt x="1363314" y="977900"/>
                  </a:lnTo>
                  <a:lnTo>
                    <a:pt x="1403087" y="1003300"/>
                  </a:lnTo>
                  <a:lnTo>
                    <a:pt x="1437974" y="1041400"/>
                  </a:lnTo>
                  <a:lnTo>
                    <a:pt x="1467609" y="1066800"/>
                  </a:lnTo>
                  <a:lnTo>
                    <a:pt x="1491630" y="1104900"/>
                  </a:lnTo>
                  <a:lnTo>
                    <a:pt x="1509670" y="1155700"/>
                  </a:lnTo>
                  <a:lnTo>
                    <a:pt x="1521366" y="1193800"/>
                  </a:lnTo>
                  <a:lnTo>
                    <a:pt x="1526353" y="1244600"/>
                  </a:lnTo>
                  <a:lnTo>
                    <a:pt x="1524265" y="1295400"/>
                  </a:lnTo>
                  <a:lnTo>
                    <a:pt x="1510084" y="1333500"/>
                  </a:lnTo>
                  <a:lnTo>
                    <a:pt x="1492785" y="1384300"/>
                  </a:lnTo>
                  <a:lnTo>
                    <a:pt x="1472368" y="1435100"/>
                  </a:lnTo>
                  <a:lnTo>
                    <a:pt x="1448833" y="1473200"/>
                  </a:lnTo>
                  <a:lnTo>
                    <a:pt x="1422179" y="1524000"/>
                  </a:lnTo>
                  <a:lnTo>
                    <a:pt x="1392406" y="1562100"/>
                  </a:lnTo>
                  <a:lnTo>
                    <a:pt x="1359513" y="1600200"/>
                  </a:lnTo>
                  <a:lnTo>
                    <a:pt x="1323501" y="1638300"/>
                  </a:lnTo>
                  <a:close/>
                </a:path>
                <a:path w="1562100" h="1866900">
                  <a:moveTo>
                    <a:pt x="1561724" y="1168400"/>
                  </a:moveTo>
                  <a:lnTo>
                    <a:pt x="1558765" y="1168400"/>
                  </a:lnTo>
                  <a:lnTo>
                    <a:pt x="1555546" y="1155700"/>
                  </a:lnTo>
                  <a:lnTo>
                    <a:pt x="1552081" y="1143000"/>
                  </a:lnTo>
                  <a:lnTo>
                    <a:pt x="1548379" y="1143000"/>
                  </a:lnTo>
                  <a:lnTo>
                    <a:pt x="1523210" y="1092200"/>
                  </a:lnTo>
                  <a:lnTo>
                    <a:pt x="1491330" y="1054100"/>
                  </a:lnTo>
                  <a:lnTo>
                    <a:pt x="1453529" y="1028700"/>
                  </a:lnTo>
                  <a:lnTo>
                    <a:pt x="1410594" y="1003300"/>
                  </a:lnTo>
                  <a:lnTo>
                    <a:pt x="1363314" y="977900"/>
                  </a:lnTo>
                  <a:lnTo>
                    <a:pt x="1514640" y="977900"/>
                  </a:lnTo>
                  <a:lnTo>
                    <a:pt x="1534602" y="1016000"/>
                  </a:lnTo>
                  <a:lnTo>
                    <a:pt x="1549321" y="1066800"/>
                  </a:lnTo>
                  <a:lnTo>
                    <a:pt x="1559455" y="1117600"/>
                  </a:lnTo>
                  <a:lnTo>
                    <a:pt x="1561660" y="1155700"/>
                  </a:lnTo>
                  <a:lnTo>
                    <a:pt x="1561724" y="1168400"/>
                  </a:lnTo>
                  <a:close/>
                </a:path>
                <a:path w="1562100" h="1866900">
                  <a:moveTo>
                    <a:pt x="1308758" y="1333500"/>
                  </a:moveTo>
                  <a:lnTo>
                    <a:pt x="853133" y="1333500"/>
                  </a:lnTo>
                  <a:lnTo>
                    <a:pt x="905806" y="1320800"/>
                  </a:lnTo>
                  <a:lnTo>
                    <a:pt x="958488" y="1320800"/>
                  </a:lnTo>
                  <a:lnTo>
                    <a:pt x="1004837" y="1295400"/>
                  </a:lnTo>
                  <a:lnTo>
                    <a:pt x="1042708" y="1270000"/>
                  </a:lnTo>
                  <a:lnTo>
                    <a:pt x="1070041" y="1219200"/>
                  </a:lnTo>
                  <a:lnTo>
                    <a:pt x="1084775" y="1168400"/>
                  </a:lnTo>
                  <a:lnTo>
                    <a:pt x="1084843" y="1155700"/>
                  </a:lnTo>
                  <a:lnTo>
                    <a:pt x="1084911" y="1143000"/>
                  </a:lnTo>
                  <a:lnTo>
                    <a:pt x="1084979" y="1130300"/>
                  </a:lnTo>
                  <a:lnTo>
                    <a:pt x="1085047" y="1117600"/>
                  </a:lnTo>
                  <a:lnTo>
                    <a:pt x="1071222" y="1079500"/>
                  </a:lnTo>
                  <a:lnTo>
                    <a:pt x="1044581" y="1028700"/>
                  </a:lnTo>
                  <a:lnTo>
                    <a:pt x="1006403" y="1003300"/>
                  </a:lnTo>
                  <a:lnTo>
                    <a:pt x="1048401" y="1016000"/>
                  </a:lnTo>
                  <a:lnTo>
                    <a:pt x="1087448" y="1028700"/>
                  </a:lnTo>
                  <a:lnTo>
                    <a:pt x="1123525" y="1054100"/>
                  </a:lnTo>
                  <a:lnTo>
                    <a:pt x="1156614" y="1079500"/>
                  </a:lnTo>
                  <a:lnTo>
                    <a:pt x="1186697" y="1104900"/>
                  </a:lnTo>
                  <a:lnTo>
                    <a:pt x="1237774" y="1168400"/>
                  </a:lnTo>
                  <a:lnTo>
                    <a:pt x="1258732" y="1193800"/>
                  </a:lnTo>
                  <a:lnTo>
                    <a:pt x="1276611" y="1231900"/>
                  </a:lnTo>
                  <a:lnTo>
                    <a:pt x="1291396" y="1270000"/>
                  </a:lnTo>
                  <a:lnTo>
                    <a:pt x="1303066" y="1308100"/>
                  </a:lnTo>
                  <a:lnTo>
                    <a:pt x="1308758" y="1333500"/>
                  </a:lnTo>
                  <a:close/>
                </a:path>
                <a:path w="1562100" h="1866900">
                  <a:moveTo>
                    <a:pt x="780111" y="1866900"/>
                  </a:moveTo>
                  <a:lnTo>
                    <a:pt x="733010" y="1854200"/>
                  </a:lnTo>
                  <a:lnTo>
                    <a:pt x="686893" y="1854200"/>
                  </a:lnTo>
                  <a:lnTo>
                    <a:pt x="641848" y="1841500"/>
                  </a:lnTo>
                  <a:lnTo>
                    <a:pt x="555315" y="1816100"/>
                  </a:lnTo>
                  <a:lnTo>
                    <a:pt x="513999" y="1790700"/>
                  </a:lnTo>
                  <a:lnTo>
                    <a:pt x="474099" y="1765300"/>
                  </a:lnTo>
                  <a:lnTo>
                    <a:pt x="435699" y="1739900"/>
                  </a:lnTo>
                  <a:lnTo>
                    <a:pt x="398887" y="1714500"/>
                  </a:lnTo>
                  <a:lnTo>
                    <a:pt x="363748" y="1689100"/>
                  </a:lnTo>
                  <a:lnTo>
                    <a:pt x="330368" y="1663700"/>
                  </a:lnTo>
                  <a:lnTo>
                    <a:pt x="298833" y="1625600"/>
                  </a:lnTo>
                  <a:lnTo>
                    <a:pt x="269229" y="1600200"/>
                  </a:lnTo>
                  <a:lnTo>
                    <a:pt x="241643" y="1562100"/>
                  </a:lnTo>
                  <a:lnTo>
                    <a:pt x="216160" y="1524000"/>
                  </a:lnTo>
                  <a:lnTo>
                    <a:pt x="192866" y="1485900"/>
                  </a:lnTo>
                  <a:lnTo>
                    <a:pt x="171847" y="1447800"/>
                  </a:lnTo>
                  <a:lnTo>
                    <a:pt x="153190" y="1409700"/>
                  </a:lnTo>
                  <a:lnTo>
                    <a:pt x="136979" y="1358900"/>
                  </a:lnTo>
                  <a:lnTo>
                    <a:pt x="123302" y="1320800"/>
                  </a:lnTo>
                  <a:lnTo>
                    <a:pt x="112245" y="1270000"/>
                  </a:lnTo>
                  <a:lnTo>
                    <a:pt x="103892" y="1231900"/>
                  </a:lnTo>
                  <a:lnTo>
                    <a:pt x="98331" y="1181100"/>
                  </a:lnTo>
                  <a:lnTo>
                    <a:pt x="95647" y="1130300"/>
                  </a:lnTo>
                  <a:lnTo>
                    <a:pt x="350002" y="1130300"/>
                  </a:lnTo>
                  <a:lnTo>
                    <a:pt x="347556" y="1155700"/>
                  </a:lnTo>
                  <a:lnTo>
                    <a:pt x="345954" y="1206500"/>
                  </a:lnTo>
                  <a:lnTo>
                    <a:pt x="347672" y="1244600"/>
                  </a:lnTo>
                  <a:lnTo>
                    <a:pt x="352737" y="1295400"/>
                  </a:lnTo>
                  <a:lnTo>
                    <a:pt x="361179" y="1346200"/>
                  </a:lnTo>
                  <a:lnTo>
                    <a:pt x="373025" y="1397000"/>
                  </a:lnTo>
                  <a:lnTo>
                    <a:pt x="388171" y="1447800"/>
                  </a:lnTo>
                  <a:lnTo>
                    <a:pt x="406422" y="1485900"/>
                  </a:lnTo>
                  <a:lnTo>
                    <a:pt x="427665" y="1536700"/>
                  </a:lnTo>
                  <a:lnTo>
                    <a:pt x="451790" y="1574800"/>
                  </a:lnTo>
                  <a:lnTo>
                    <a:pt x="478683" y="1612900"/>
                  </a:lnTo>
                  <a:lnTo>
                    <a:pt x="508234" y="1663700"/>
                  </a:lnTo>
                  <a:lnTo>
                    <a:pt x="540330" y="1689100"/>
                  </a:lnTo>
                  <a:lnTo>
                    <a:pt x="574861" y="1727200"/>
                  </a:lnTo>
                  <a:lnTo>
                    <a:pt x="611713" y="1765300"/>
                  </a:lnTo>
                  <a:lnTo>
                    <a:pt x="650776" y="1790700"/>
                  </a:lnTo>
                  <a:lnTo>
                    <a:pt x="691938" y="1816100"/>
                  </a:lnTo>
                  <a:lnTo>
                    <a:pt x="735087" y="1841500"/>
                  </a:lnTo>
                  <a:lnTo>
                    <a:pt x="780111" y="1866900"/>
                  </a:lnTo>
                  <a:close/>
                </a:path>
                <a:path w="1562100" h="1866900">
                  <a:moveTo>
                    <a:pt x="1296058" y="1562100"/>
                  </a:moveTo>
                  <a:lnTo>
                    <a:pt x="1031020" y="1562100"/>
                  </a:lnTo>
                  <a:lnTo>
                    <a:pt x="983774" y="1549400"/>
                  </a:lnTo>
                  <a:lnTo>
                    <a:pt x="938386" y="1524000"/>
                  </a:lnTo>
                  <a:lnTo>
                    <a:pt x="894976" y="1498600"/>
                  </a:lnTo>
                  <a:lnTo>
                    <a:pt x="853666" y="1473200"/>
                  </a:lnTo>
                  <a:lnTo>
                    <a:pt x="814575" y="1447800"/>
                  </a:lnTo>
                  <a:lnTo>
                    <a:pt x="777826" y="1409700"/>
                  </a:lnTo>
                  <a:lnTo>
                    <a:pt x="743538" y="1384300"/>
                  </a:lnTo>
                  <a:lnTo>
                    <a:pt x="711832" y="1346200"/>
                  </a:lnTo>
                  <a:lnTo>
                    <a:pt x="682830" y="1308100"/>
                  </a:lnTo>
                  <a:lnTo>
                    <a:pt x="656651" y="1270000"/>
                  </a:lnTo>
                  <a:lnTo>
                    <a:pt x="702229" y="1295400"/>
                  </a:lnTo>
                  <a:lnTo>
                    <a:pt x="750639" y="1308100"/>
                  </a:lnTo>
                  <a:lnTo>
                    <a:pt x="853133" y="1333500"/>
                  </a:lnTo>
                  <a:lnTo>
                    <a:pt x="1308758" y="1333500"/>
                  </a:lnTo>
                  <a:lnTo>
                    <a:pt x="1311604" y="1346200"/>
                  </a:lnTo>
                  <a:lnTo>
                    <a:pt x="1316993" y="1384300"/>
                  </a:lnTo>
                  <a:lnTo>
                    <a:pt x="1319214" y="1422400"/>
                  </a:lnTo>
                  <a:lnTo>
                    <a:pt x="1318249" y="1460500"/>
                  </a:lnTo>
                  <a:lnTo>
                    <a:pt x="1314080" y="1498600"/>
                  </a:lnTo>
                  <a:lnTo>
                    <a:pt x="1306689" y="1536700"/>
                  </a:lnTo>
                  <a:lnTo>
                    <a:pt x="1296058" y="1562100"/>
                  </a:lnTo>
                  <a:close/>
                </a:path>
                <a:path w="1562100" h="1866900">
                  <a:moveTo>
                    <a:pt x="1092216" y="1739900"/>
                  </a:moveTo>
                  <a:lnTo>
                    <a:pt x="953700" y="1739900"/>
                  </a:lnTo>
                  <a:lnTo>
                    <a:pt x="859599" y="1714500"/>
                  </a:lnTo>
                  <a:lnTo>
                    <a:pt x="814523" y="1689100"/>
                  </a:lnTo>
                  <a:lnTo>
                    <a:pt x="771872" y="1663700"/>
                  </a:lnTo>
                  <a:lnTo>
                    <a:pt x="732482" y="1638300"/>
                  </a:lnTo>
                  <a:lnTo>
                    <a:pt x="697186" y="1600200"/>
                  </a:lnTo>
                  <a:lnTo>
                    <a:pt x="666816" y="1562100"/>
                  </a:lnTo>
                  <a:lnTo>
                    <a:pt x="642207" y="1511300"/>
                  </a:lnTo>
                  <a:lnTo>
                    <a:pt x="845196" y="1511300"/>
                  </a:lnTo>
                  <a:lnTo>
                    <a:pt x="889274" y="1524000"/>
                  </a:lnTo>
                  <a:lnTo>
                    <a:pt x="935033" y="1549400"/>
                  </a:lnTo>
                  <a:lnTo>
                    <a:pt x="982330" y="1562100"/>
                  </a:lnTo>
                  <a:lnTo>
                    <a:pt x="1296058" y="1562100"/>
                  </a:lnTo>
                  <a:lnTo>
                    <a:pt x="1282170" y="1600200"/>
                  </a:lnTo>
                  <a:lnTo>
                    <a:pt x="1244547" y="1651000"/>
                  </a:lnTo>
                  <a:lnTo>
                    <a:pt x="1193676" y="1701800"/>
                  </a:lnTo>
                  <a:lnTo>
                    <a:pt x="1129414" y="1727200"/>
                  </a:lnTo>
                  <a:lnTo>
                    <a:pt x="1092216" y="1739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97819" y="2665158"/>
            <a:ext cx="6287135" cy="1379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850" spc="-900" dirty="0">
                <a:solidFill>
                  <a:srgbClr val="000000"/>
                </a:solidFill>
              </a:rPr>
              <a:t>SAR</a:t>
            </a:r>
            <a:r>
              <a:rPr sz="8850" spc="-850" dirty="0">
                <a:solidFill>
                  <a:srgbClr val="000000"/>
                </a:solidFill>
              </a:rPr>
              <a:t> </a:t>
            </a:r>
            <a:r>
              <a:rPr sz="8850" spc="-425" dirty="0">
                <a:solidFill>
                  <a:srgbClr val="000000"/>
                </a:solidFill>
              </a:rPr>
              <a:t>Group:</a:t>
            </a:r>
            <a:endParaRPr sz="8850"/>
          </a:p>
        </p:txBody>
      </p:sp>
      <p:sp>
        <p:nvSpPr>
          <p:cNvPr id="12" name="object 12"/>
          <p:cNvSpPr txBox="1"/>
          <p:nvPr/>
        </p:nvSpPr>
        <p:spPr>
          <a:xfrm>
            <a:off x="3573823" y="4101826"/>
            <a:ext cx="10431780" cy="2425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500" spc="-120" dirty="0">
                <a:solidFill>
                  <a:srgbClr val="535353"/>
                </a:solidFill>
                <a:latin typeface="Arial Black"/>
                <a:cs typeface="Arial Black"/>
              </a:rPr>
              <a:t>-</a:t>
            </a:r>
            <a:r>
              <a:rPr sz="4500" spc="-290" dirty="0">
                <a:solidFill>
                  <a:srgbClr val="535353"/>
                </a:solidFill>
                <a:latin typeface="Arial Black"/>
                <a:cs typeface="Arial Black"/>
              </a:rPr>
              <a:t>&gt;SHUBHAM</a:t>
            </a:r>
            <a:r>
              <a:rPr sz="4500" spc="-420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434" dirty="0">
                <a:solidFill>
                  <a:srgbClr val="535353"/>
                </a:solidFill>
                <a:latin typeface="Arial Black"/>
                <a:cs typeface="Arial Black"/>
              </a:rPr>
              <a:t>KRISHNA</a:t>
            </a:r>
            <a:r>
              <a:rPr sz="4500" spc="-420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305" dirty="0">
                <a:solidFill>
                  <a:srgbClr val="535353"/>
                </a:solidFill>
                <a:latin typeface="Arial Black"/>
                <a:cs typeface="Arial Black"/>
              </a:rPr>
              <a:t>YADAV(coder)</a:t>
            </a:r>
            <a:endParaRPr sz="4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500" spc="-180" dirty="0">
                <a:solidFill>
                  <a:srgbClr val="535353"/>
                </a:solidFill>
                <a:latin typeface="Arial Black"/>
                <a:cs typeface="Arial Black"/>
              </a:rPr>
              <a:t>-</a:t>
            </a:r>
            <a:r>
              <a:rPr sz="4500" spc="-395" dirty="0">
                <a:solidFill>
                  <a:srgbClr val="535353"/>
                </a:solidFill>
                <a:latin typeface="Arial Black"/>
                <a:cs typeface="Arial Black"/>
              </a:rPr>
              <a:t>&gt;ABHISHEK</a:t>
            </a:r>
            <a:r>
              <a:rPr sz="4500" spc="-425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315" dirty="0">
                <a:solidFill>
                  <a:srgbClr val="535353"/>
                </a:solidFill>
                <a:latin typeface="Arial Black"/>
                <a:cs typeface="Arial Black"/>
              </a:rPr>
              <a:t>YADAV(tester)</a:t>
            </a:r>
            <a:endParaRPr sz="4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500" spc="-165" dirty="0">
                <a:solidFill>
                  <a:srgbClr val="535353"/>
                </a:solidFill>
                <a:latin typeface="Arial Black"/>
                <a:cs typeface="Arial Black"/>
              </a:rPr>
              <a:t>-</a:t>
            </a:r>
            <a:r>
              <a:rPr sz="4500" spc="-350" dirty="0">
                <a:solidFill>
                  <a:srgbClr val="535353"/>
                </a:solidFill>
                <a:latin typeface="Arial Black"/>
                <a:cs typeface="Arial Black"/>
              </a:rPr>
              <a:t>&gt;ROHIT</a:t>
            </a:r>
            <a:r>
              <a:rPr sz="4500" spc="-425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330" dirty="0">
                <a:solidFill>
                  <a:srgbClr val="535353"/>
                </a:solidFill>
                <a:latin typeface="Arial Black"/>
                <a:cs typeface="Arial Black"/>
              </a:rPr>
              <a:t>YADAV(idea</a:t>
            </a:r>
            <a:r>
              <a:rPr sz="4500" spc="-420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254" dirty="0">
                <a:solidFill>
                  <a:srgbClr val="535353"/>
                </a:solidFill>
                <a:latin typeface="Arial Black"/>
                <a:cs typeface="Arial Black"/>
              </a:rPr>
              <a:t>implementer</a:t>
            </a:r>
            <a:r>
              <a:rPr sz="4500" spc="-420" dirty="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sz="4500" spc="-50" dirty="0">
                <a:solidFill>
                  <a:srgbClr val="535353"/>
                </a:solidFill>
                <a:latin typeface="Arial Black"/>
                <a:cs typeface="Arial Black"/>
              </a:rPr>
              <a:t>)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31377" y="7202169"/>
            <a:ext cx="3256915" cy="3084830"/>
          </a:xfrm>
          <a:custGeom>
            <a:avLst/>
            <a:gdLst/>
            <a:ahLst/>
            <a:cxnLst/>
            <a:rect l="l" t="t" r="r" b="b"/>
            <a:pathLst>
              <a:path w="3256915" h="3084829">
                <a:moveTo>
                  <a:pt x="3256610" y="3067837"/>
                </a:moveTo>
                <a:lnTo>
                  <a:pt x="3230664" y="3084830"/>
                </a:lnTo>
                <a:lnTo>
                  <a:pt x="3256610" y="3084830"/>
                </a:lnTo>
                <a:lnTo>
                  <a:pt x="3256610" y="3067837"/>
                </a:lnTo>
                <a:close/>
              </a:path>
              <a:path w="3256915" h="3084829">
                <a:moveTo>
                  <a:pt x="3256610" y="892276"/>
                </a:moveTo>
                <a:lnTo>
                  <a:pt x="2676791" y="547585"/>
                </a:lnTo>
                <a:lnTo>
                  <a:pt x="2674721" y="545909"/>
                </a:lnTo>
                <a:lnTo>
                  <a:pt x="2672537" y="545058"/>
                </a:lnTo>
                <a:lnTo>
                  <a:pt x="2630411" y="520026"/>
                </a:lnTo>
                <a:lnTo>
                  <a:pt x="2630411" y="607390"/>
                </a:lnTo>
                <a:lnTo>
                  <a:pt x="2273033" y="1666024"/>
                </a:lnTo>
                <a:lnTo>
                  <a:pt x="1743392" y="1973961"/>
                </a:lnTo>
                <a:lnTo>
                  <a:pt x="1743392" y="1140129"/>
                </a:lnTo>
                <a:lnTo>
                  <a:pt x="2630411" y="607390"/>
                </a:lnTo>
                <a:lnTo>
                  <a:pt x="2630411" y="520026"/>
                </a:lnTo>
                <a:lnTo>
                  <a:pt x="2627871" y="518515"/>
                </a:lnTo>
                <a:lnTo>
                  <a:pt x="2627871" y="563676"/>
                </a:lnTo>
                <a:lnTo>
                  <a:pt x="1724126" y="1106436"/>
                </a:lnTo>
                <a:lnTo>
                  <a:pt x="1704594" y="1094409"/>
                </a:lnTo>
                <a:lnTo>
                  <a:pt x="1704594" y="1139977"/>
                </a:lnTo>
                <a:lnTo>
                  <a:pt x="1704594" y="1973948"/>
                </a:lnTo>
                <a:lnTo>
                  <a:pt x="1683308" y="1961578"/>
                </a:lnTo>
                <a:lnTo>
                  <a:pt x="1683308" y="2006460"/>
                </a:lnTo>
                <a:lnTo>
                  <a:pt x="977646" y="2362416"/>
                </a:lnTo>
                <a:lnTo>
                  <a:pt x="80594" y="1904593"/>
                </a:lnTo>
                <a:lnTo>
                  <a:pt x="1182077" y="1715033"/>
                </a:lnTo>
                <a:lnTo>
                  <a:pt x="1683308" y="2006460"/>
                </a:lnTo>
                <a:lnTo>
                  <a:pt x="1683308" y="1961578"/>
                </a:lnTo>
                <a:lnTo>
                  <a:pt x="1201775" y="1681619"/>
                </a:lnTo>
                <a:lnTo>
                  <a:pt x="1150924" y="1530032"/>
                </a:lnTo>
                <a:lnTo>
                  <a:pt x="1150924" y="1652054"/>
                </a:lnTo>
                <a:lnTo>
                  <a:pt x="1129804" y="1639785"/>
                </a:lnTo>
                <a:lnTo>
                  <a:pt x="1129804" y="1684642"/>
                </a:lnTo>
                <a:lnTo>
                  <a:pt x="39204" y="1872335"/>
                </a:lnTo>
                <a:lnTo>
                  <a:pt x="39204" y="1050544"/>
                </a:lnTo>
                <a:lnTo>
                  <a:pt x="1129804" y="1684642"/>
                </a:lnTo>
                <a:lnTo>
                  <a:pt x="1129804" y="1639785"/>
                </a:lnTo>
                <a:lnTo>
                  <a:pt x="58534" y="1016927"/>
                </a:lnTo>
                <a:lnTo>
                  <a:pt x="795413" y="592239"/>
                </a:lnTo>
                <a:lnTo>
                  <a:pt x="1150924" y="1652054"/>
                </a:lnTo>
                <a:lnTo>
                  <a:pt x="1150924" y="1530032"/>
                </a:lnTo>
                <a:lnTo>
                  <a:pt x="841717" y="608203"/>
                </a:lnTo>
                <a:lnTo>
                  <a:pt x="1704594" y="1139977"/>
                </a:lnTo>
                <a:lnTo>
                  <a:pt x="1704594" y="1094409"/>
                </a:lnTo>
                <a:lnTo>
                  <a:pt x="844156" y="564146"/>
                </a:lnTo>
                <a:lnTo>
                  <a:pt x="1750263" y="41922"/>
                </a:lnTo>
                <a:lnTo>
                  <a:pt x="2627871" y="563676"/>
                </a:lnTo>
                <a:lnTo>
                  <a:pt x="2627871" y="518515"/>
                </a:lnTo>
                <a:lnTo>
                  <a:pt x="1826234" y="41922"/>
                </a:lnTo>
                <a:lnTo>
                  <a:pt x="1757159" y="863"/>
                </a:lnTo>
                <a:lnTo>
                  <a:pt x="1756994" y="863"/>
                </a:lnTo>
                <a:lnTo>
                  <a:pt x="1753882" y="0"/>
                </a:lnTo>
                <a:lnTo>
                  <a:pt x="1747037" y="0"/>
                </a:lnTo>
                <a:lnTo>
                  <a:pt x="1743773" y="863"/>
                </a:lnTo>
                <a:lnTo>
                  <a:pt x="799452" y="545058"/>
                </a:lnTo>
                <a:lnTo>
                  <a:pt x="797407" y="545846"/>
                </a:lnTo>
                <a:lnTo>
                  <a:pt x="795591" y="547281"/>
                </a:lnTo>
                <a:lnTo>
                  <a:pt x="10591" y="999667"/>
                </a:lnTo>
                <a:lnTo>
                  <a:pt x="9994" y="999909"/>
                </a:lnTo>
                <a:lnTo>
                  <a:pt x="8991" y="1000594"/>
                </a:lnTo>
                <a:lnTo>
                  <a:pt x="7099" y="1001674"/>
                </a:lnTo>
                <a:lnTo>
                  <a:pt x="4724" y="1004036"/>
                </a:lnTo>
                <a:lnTo>
                  <a:pt x="3771" y="1005674"/>
                </a:lnTo>
                <a:lnTo>
                  <a:pt x="2857" y="1007046"/>
                </a:lnTo>
                <a:lnTo>
                  <a:pt x="2565" y="1007745"/>
                </a:lnTo>
                <a:lnTo>
                  <a:pt x="1231" y="1010043"/>
                </a:lnTo>
                <a:lnTo>
                  <a:pt x="355" y="1013269"/>
                </a:lnTo>
                <a:lnTo>
                  <a:pt x="342" y="1020216"/>
                </a:lnTo>
                <a:lnTo>
                  <a:pt x="393" y="1020419"/>
                </a:lnTo>
                <a:lnTo>
                  <a:pt x="393" y="1893963"/>
                </a:lnTo>
                <a:lnTo>
                  <a:pt x="0" y="1896579"/>
                </a:lnTo>
                <a:lnTo>
                  <a:pt x="393" y="1899056"/>
                </a:lnTo>
                <a:lnTo>
                  <a:pt x="406" y="3078442"/>
                </a:lnTo>
                <a:lnTo>
                  <a:pt x="3543" y="3083979"/>
                </a:lnTo>
                <a:lnTo>
                  <a:pt x="4965" y="3084830"/>
                </a:lnTo>
                <a:lnTo>
                  <a:pt x="80302" y="3084830"/>
                </a:lnTo>
                <a:lnTo>
                  <a:pt x="39204" y="3060141"/>
                </a:lnTo>
                <a:lnTo>
                  <a:pt x="39204" y="1927047"/>
                </a:lnTo>
                <a:lnTo>
                  <a:pt x="958176" y="2396045"/>
                </a:lnTo>
                <a:lnTo>
                  <a:pt x="958176" y="3084830"/>
                </a:lnTo>
                <a:lnTo>
                  <a:pt x="996988" y="3084830"/>
                </a:lnTo>
                <a:lnTo>
                  <a:pt x="996988" y="2396109"/>
                </a:lnTo>
                <a:lnTo>
                  <a:pt x="1704594" y="2039137"/>
                </a:lnTo>
                <a:lnTo>
                  <a:pt x="1704594" y="2490686"/>
                </a:lnTo>
                <a:lnTo>
                  <a:pt x="1318996" y="3084830"/>
                </a:lnTo>
                <a:lnTo>
                  <a:pt x="1365250" y="3084830"/>
                </a:lnTo>
                <a:lnTo>
                  <a:pt x="1704594" y="2561958"/>
                </a:lnTo>
                <a:lnTo>
                  <a:pt x="1704594" y="3084830"/>
                </a:lnTo>
                <a:lnTo>
                  <a:pt x="1743392" y="3084830"/>
                </a:lnTo>
                <a:lnTo>
                  <a:pt x="1743392" y="2558973"/>
                </a:lnTo>
                <a:lnTo>
                  <a:pt x="2104313" y="3084830"/>
                </a:lnTo>
                <a:lnTo>
                  <a:pt x="2151380" y="3084830"/>
                </a:lnTo>
                <a:lnTo>
                  <a:pt x="1771497" y="2531364"/>
                </a:lnTo>
                <a:lnTo>
                  <a:pt x="1743392" y="2490419"/>
                </a:lnTo>
                <a:lnTo>
                  <a:pt x="1743392" y="2037638"/>
                </a:lnTo>
                <a:lnTo>
                  <a:pt x="2469642" y="2362111"/>
                </a:lnTo>
                <a:lnTo>
                  <a:pt x="2464879" y="3084830"/>
                </a:lnTo>
                <a:lnTo>
                  <a:pt x="2503665" y="3084830"/>
                </a:lnTo>
                <a:lnTo>
                  <a:pt x="2508440" y="2361768"/>
                </a:lnTo>
                <a:lnTo>
                  <a:pt x="3256610" y="2005253"/>
                </a:lnTo>
                <a:lnTo>
                  <a:pt x="3256610" y="1962289"/>
                </a:lnTo>
                <a:lnTo>
                  <a:pt x="2488908" y="2328087"/>
                </a:lnTo>
                <a:lnTo>
                  <a:pt x="1766506" y="2005406"/>
                </a:lnTo>
                <a:lnTo>
                  <a:pt x="1801215" y="1985225"/>
                </a:lnTo>
                <a:lnTo>
                  <a:pt x="2292604" y="1699526"/>
                </a:lnTo>
                <a:lnTo>
                  <a:pt x="3256610" y="1888185"/>
                </a:lnTo>
                <a:lnTo>
                  <a:pt x="3256610" y="1848650"/>
                </a:lnTo>
                <a:lnTo>
                  <a:pt x="2343480" y="1669948"/>
                </a:lnTo>
                <a:lnTo>
                  <a:pt x="3256610" y="1139024"/>
                </a:lnTo>
                <a:lnTo>
                  <a:pt x="3256610" y="1094155"/>
                </a:lnTo>
                <a:lnTo>
                  <a:pt x="2324163" y="1636293"/>
                </a:lnTo>
                <a:lnTo>
                  <a:pt x="2676436" y="592543"/>
                </a:lnTo>
                <a:lnTo>
                  <a:pt x="3256610" y="937450"/>
                </a:lnTo>
                <a:lnTo>
                  <a:pt x="3256610" y="892276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31770" y="11"/>
            <a:ext cx="3256279" cy="2057400"/>
          </a:xfrm>
          <a:custGeom>
            <a:avLst/>
            <a:gdLst/>
            <a:ahLst/>
            <a:cxnLst/>
            <a:rect l="l" t="t" r="r" b="b"/>
            <a:pathLst>
              <a:path w="3256280" h="2057400">
                <a:moveTo>
                  <a:pt x="3256216" y="1011694"/>
                </a:moveTo>
                <a:lnTo>
                  <a:pt x="2500109" y="1506994"/>
                </a:lnTo>
                <a:lnTo>
                  <a:pt x="2508046" y="305625"/>
                </a:lnTo>
                <a:lnTo>
                  <a:pt x="3149435" y="0"/>
                </a:lnTo>
                <a:lnTo>
                  <a:pt x="3059265" y="0"/>
                </a:lnTo>
                <a:lnTo>
                  <a:pt x="2488438" y="271983"/>
                </a:lnTo>
                <a:lnTo>
                  <a:pt x="1879688" y="0"/>
                </a:lnTo>
                <a:lnTo>
                  <a:pt x="1784438" y="0"/>
                </a:lnTo>
                <a:lnTo>
                  <a:pt x="2469261" y="305892"/>
                </a:lnTo>
                <a:lnTo>
                  <a:pt x="2461501" y="1481099"/>
                </a:lnTo>
                <a:lnTo>
                  <a:pt x="2453246" y="1469072"/>
                </a:lnTo>
                <a:lnTo>
                  <a:pt x="2453246" y="1537677"/>
                </a:lnTo>
                <a:lnTo>
                  <a:pt x="1742998" y="2002929"/>
                </a:lnTo>
                <a:lnTo>
                  <a:pt x="1742998" y="502831"/>
                </a:lnTo>
                <a:lnTo>
                  <a:pt x="2453246" y="1537677"/>
                </a:lnTo>
                <a:lnTo>
                  <a:pt x="2453246" y="1469072"/>
                </a:lnTo>
                <a:lnTo>
                  <a:pt x="1742998" y="434289"/>
                </a:lnTo>
                <a:lnTo>
                  <a:pt x="1742998" y="0"/>
                </a:lnTo>
                <a:lnTo>
                  <a:pt x="1704200" y="0"/>
                </a:lnTo>
                <a:lnTo>
                  <a:pt x="1704200" y="434543"/>
                </a:lnTo>
                <a:lnTo>
                  <a:pt x="1704200" y="505815"/>
                </a:lnTo>
                <a:lnTo>
                  <a:pt x="1704200" y="2004542"/>
                </a:lnTo>
                <a:lnTo>
                  <a:pt x="1004392" y="1584121"/>
                </a:lnTo>
                <a:lnTo>
                  <a:pt x="1704200" y="505815"/>
                </a:lnTo>
                <a:lnTo>
                  <a:pt x="1704200" y="434543"/>
                </a:lnTo>
                <a:lnTo>
                  <a:pt x="996594" y="1524889"/>
                </a:lnTo>
                <a:lnTo>
                  <a:pt x="996594" y="339953"/>
                </a:lnTo>
                <a:lnTo>
                  <a:pt x="1063371" y="306273"/>
                </a:lnTo>
                <a:lnTo>
                  <a:pt x="1670481" y="0"/>
                </a:lnTo>
                <a:lnTo>
                  <a:pt x="1584426" y="0"/>
                </a:lnTo>
                <a:lnTo>
                  <a:pt x="977252" y="306273"/>
                </a:lnTo>
                <a:lnTo>
                  <a:pt x="377139" y="0"/>
                </a:lnTo>
                <a:lnTo>
                  <a:pt x="291757" y="0"/>
                </a:lnTo>
                <a:lnTo>
                  <a:pt x="957795" y="339902"/>
                </a:lnTo>
                <a:lnTo>
                  <a:pt x="957795" y="1556131"/>
                </a:lnTo>
                <a:lnTo>
                  <a:pt x="38811" y="1003998"/>
                </a:lnTo>
                <a:lnTo>
                  <a:pt x="38811" y="0"/>
                </a:lnTo>
                <a:lnTo>
                  <a:pt x="0" y="0"/>
                </a:lnTo>
                <a:lnTo>
                  <a:pt x="12" y="1022299"/>
                </a:lnTo>
                <a:lnTo>
                  <a:pt x="3149" y="1027836"/>
                </a:lnTo>
                <a:lnTo>
                  <a:pt x="964133" y="1605203"/>
                </a:lnTo>
                <a:lnTo>
                  <a:pt x="965149" y="1605838"/>
                </a:lnTo>
                <a:lnTo>
                  <a:pt x="965288" y="1605965"/>
                </a:lnTo>
                <a:lnTo>
                  <a:pt x="967397" y="1607362"/>
                </a:lnTo>
                <a:lnTo>
                  <a:pt x="968425" y="1607794"/>
                </a:lnTo>
                <a:lnTo>
                  <a:pt x="970305" y="1608912"/>
                </a:lnTo>
                <a:lnTo>
                  <a:pt x="1711591" y="2054263"/>
                </a:lnTo>
                <a:lnTo>
                  <a:pt x="1713801" y="2055761"/>
                </a:lnTo>
                <a:lnTo>
                  <a:pt x="1714614" y="2056104"/>
                </a:lnTo>
                <a:lnTo>
                  <a:pt x="1716671" y="2057400"/>
                </a:lnTo>
                <a:lnTo>
                  <a:pt x="1717738" y="2057400"/>
                </a:lnTo>
                <a:lnTo>
                  <a:pt x="1729460" y="2057400"/>
                </a:lnTo>
                <a:lnTo>
                  <a:pt x="1730273" y="2057400"/>
                </a:lnTo>
                <a:lnTo>
                  <a:pt x="1730997" y="2057184"/>
                </a:lnTo>
                <a:lnTo>
                  <a:pt x="1732762" y="2056028"/>
                </a:lnTo>
                <a:lnTo>
                  <a:pt x="1733397" y="2055761"/>
                </a:lnTo>
                <a:lnTo>
                  <a:pt x="1735505" y="2054352"/>
                </a:lnTo>
                <a:lnTo>
                  <a:pt x="1735848" y="2054009"/>
                </a:lnTo>
                <a:lnTo>
                  <a:pt x="1793976" y="2015921"/>
                </a:lnTo>
                <a:lnTo>
                  <a:pt x="2488768" y="1560804"/>
                </a:lnTo>
                <a:lnTo>
                  <a:pt x="2490216" y="1560360"/>
                </a:lnTo>
                <a:lnTo>
                  <a:pt x="2493505" y="1558036"/>
                </a:lnTo>
                <a:lnTo>
                  <a:pt x="2493975" y="1557401"/>
                </a:lnTo>
                <a:lnTo>
                  <a:pt x="3256216" y="1058100"/>
                </a:lnTo>
                <a:lnTo>
                  <a:pt x="3256216" y="1011694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6BD07-7879-C6E4-A99F-B09F29D18772}"/>
              </a:ext>
            </a:extLst>
          </p:cNvPr>
          <p:cNvSpPr txBox="1"/>
          <p:nvPr/>
        </p:nvSpPr>
        <p:spPr>
          <a:xfrm>
            <a:off x="943167" y="1241743"/>
            <a:ext cx="707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Arial Black" panose="020B0A04020102020204" pitchFamily="34" charset="0"/>
              </a:rPr>
              <a:t>Contribution by team:-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2246" y="8788538"/>
            <a:ext cx="9032240" cy="152400"/>
            <a:chOff x="1662246" y="8788538"/>
            <a:chExt cx="9032240" cy="152400"/>
          </a:xfrm>
        </p:grpSpPr>
        <p:sp>
          <p:nvSpPr>
            <p:cNvPr id="3" name="object 3"/>
            <p:cNvSpPr/>
            <p:nvPr/>
          </p:nvSpPr>
          <p:spPr>
            <a:xfrm>
              <a:off x="1805121" y="8864738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246" y="8788538"/>
              <a:ext cx="152399" cy="15239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4282700" y="11"/>
            <a:ext cx="3448050" cy="2543810"/>
          </a:xfrm>
          <a:custGeom>
            <a:avLst/>
            <a:gdLst/>
            <a:ahLst/>
            <a:cxnLst/>
            <a:rect l="l" t="t" r="r" b="b"/>
            <a:pathLst>
              <a:path w="3448050" h="2543810">
                <a:moveTo>
                  <a:pt x="3447973" y="333438"/>
                </a:moveTo>
                <a:lnTo>
                  <a:pt x="3447592" y="330441"/>
                </a:lnTo>
                <a:lnTo>
                  <a:pt x="3447592" y="0"/>
                </a:lnTo>
                <a:lnTo>
                  <a:pt x="3408781" y="0"/>
                </a:lnTo>
                <a:lnTo>
                  <a:pt x="3408781" y="308152"/>
                </a:lnTo>
                <a:lnTo>
                  <a:pt x="3408781" y="362470"/>
                </a:lnTo>
                <a:lnTo>
                  <a:pt x="3408781" y="1397901"/>
                </a:lnTo>
                <a:lnTo>
                  <a:pt x="2500515" y="1992858"/>
                </a:lnTo>
                <a:lnTo>
                  <a:pt x="2508453" y="791489"/>
                </a:lnTo>
                <a:lnTo>
                  <a:pt x="3408781" y="362470"/>
                </a:lnTo>
                <a:lnTo>
                  <a:pt x="3408781" y="308152"/>
                </a:lnTo>
                <a:lnTo>
                  <a:pt x="3366884" y="299961"/>
                </a:lnTo>
                <a:lnTo>
                  <a:pt x="3366884" y="339483"/>
                </a:lnTo>
                <a:lnTo>
                  <a:pt x="2488831" y="757847"/>
                </a:lnTo>
                <a:lnTo>
                  <a:pt x="2469654" y="749287"/>
                </a:lnTo>
                <a:lnTo>
                  <a:pt x="2469654" y="791768"/>
                </a:lnTo>
                <a:lnTo>
                  <a:pt x="2461895" y="1966963"/>
                </a:lnTo>
                <a:lnTo>
                  <a:pt x="2453652" y="1954961"/>
                </a:lnTo>
                <a:lnTo>
                  <a:pt x="2453652" y="2023541"/>
                </a:lnTo>
                <a:lnTo>
                  <a:pt x="1743405" y="2488781"/>
                </a:lnTo>
                <a:lnTo>
                  <a:pt x="1743405" y="988695"/>
                </a:lnTo>
                <a:lnTo>
                  <a:pt x="2453652" y="2023541"/>
                </a:lnTo>
                <a:lnTo>
                  <a:pt x="2453652" y="1954961"/>
                </a:lnTo>
                <a:lnTo>
                  <a:pt x="1743405" y="920153"/>
                </a:lnTo>
                <a:lnTo>
                  <a:pt x="1743405" y="467360"/>
                </a:lnTo>
                <a:lnTo>
                  <a:pt x="2469654" y="791768"/>
                </a:lnTo>
                <a:lnTo>
                  <a:pt x="2469654" y="749287"/>
                </a:lnTo>
                <a:lnTo>
                  <a:pt x="1819656" y="458863"/>
                </a:lnTo>
                <a:lnTo>
                  <a:pt x="1766506" y="435127"/>
                </a:lnTo>
                <a:lnTo>
                  <a:pt x="1801228" y="414947"/>
                </a:lnTo>
                <a:lnTo>
                  <a:pt x="2292616" y="129260"/>
                </a:lnTo>
                <a:lnTo>
                  <a:pt x="3366884" y="339483"/>
                </a:lnTo>
                <a:lnTo>
                  <a:pt x="3366884" y="299961"/>
                </a:lnTo>
                <a:lnTo>
                  <a:pt x="2343505" y="99669"/>
                </a:lnTo>
                <a:lnTo>
                  <a:pt x="2514917" y="0"/>
                </a:lnTo>
                <a:lnTo>
                  <a:pt x="2437714" y="0"/>
                </a:lnTo>
                <a:lnTo>
                  <a:pt x="2324074" y="66065"/>
                </a:lnTo>
                <a:lnTo>
                  <a:pt x="2346388" y="0"/>
                </a:lnTo>
                <a:lnTo>
                  <a:pt x="2305443" y="0"/>
                </a:lnTo>
                <a:lnTo>
                  <a:pt x="2273135" y="95694"/>
                </a:lnTo>
                <a:lnTo>
                  <a:pt x="1743405" y="403669"/>
                </a:lnTo>
                <a:lnTo>
                  <a:pt x="1743405" y="0"/>
                </a:lnTo>
                <a:lnTo>
                  <a:pt x="1704594" y="0"/>
                </a:lnTo>
                <a:lnTo>
                  <a:pt x="1704594" y="2490406"/>
                </a:lnTo>
                <a:lnTo>
                  <a:pt x="1004785" y="2069985"/>
                </a:lnTo>
                <a:lnTo>
                  <a:pt x="1704594" y="991692"/>
                </a:lnTo>
                <a:lnTo>
                  <a:pt x="1704594" y="920419"/>
                </a:lnTo>
                <a:lnTo>
                  <a:pt x="997000" y="2010740"/>
                </a:lnTo>
                <a:lnTo>
                  <a:pt x="997000" y="825830"/>
                </a:lnTo>
                <a:lnTo>
                  <a:pt x="1063777" y="792137"/>
                </a:lnTo>
                <a:lnTo>
                  <a:pt x="1704594" y="468858"/>
                </a:lnTo>
                <a:lnTo>
                  <a:pt x="1704594" y="403669"/>
                </a:lnTo>
                <a:lnTo>
                  <a:pt x="1683321" y="391312"/>
                </a:lnTo>
                <a:lnTo>
                  <a:pt x="1683321" y="436194"/>
                </a:lnTo>
                <a:lnTo>
                  <a:pt x="977658" y="792137"/>
                </a:lnTo>
                <a:lnTo>
                  <a:pt x="958189" y="782205"/>
                </a:lnTo>
                <a:lnTo>
                  <a:pt x="958189" y="825779"/>
                </a:lnTo>
                <a:lnTo>
                  <a:pt x="958189" y="2041994"/>
                </a:lnTo>
                <a:lnTo>
                  <a:pt x="39204" y="1489862"/>
                </a:lnTo>
                <a:lnTo>
                  <a:pt x="39204" y="356768"/>
                </a:lnTo>
                <a:lnTo>
                  <a:pt x="958189" y="825779"/>
                </a:lnTo>
                <a:lnTo>
                  <a:pt x="958189" y="782205"/>
                </a:lnTo>
                <a:lnTo>
                  <a:pt x="80606" y="334327"/>
                </a:lnTo>
                <a:lnTo>
                  <a:pt x="1182077" y="144754"/>
                </a:lnTo>
                <a:lnTo>
                  <a:pt x="1683321" y="436194"/>
                </a:lnTo>
                <a:lnTo>
                  <a:pt x="1683321" y="391312"/>
                </a:lnTo>
                <a:lnTo>
                  <a:pt x="1201801" y="111366"/>
                </a:lnTo>
                <a:lnTo>
                  <a:pt x="1164450" y="0"/>
                </a:lnTo>
                <a:lnTo>
                  <a:pt x="1123505" y="0"/>
                </a:lnTo>
                <a:lnTo>
                  <a:pt x="1150937" y="81788"/>
                </a:lnTo>
                <a:lnTo>
                  <a:pt x="1010272" y="0"/>
                </a:lnTo>
                <a:lnTo>
                  <a:pt x="933107" y="0"/>
                </a:lnTo>
                <a:lnTo>
                  <a:pt x="1129817" y="114376"/>
                </a:lnTo>
                <a:lnTo>
                  <a:pt x="39204" y="302069"/>
                </a:lnTo>
                <a:lnTo>
                  <a:pt x="39204" y="0"/>
                </a:lnTo>
                <a:lnTo>
                  <a:pt x="406" y="0"/>
                </a:lnTo>
                <a:lnTo>
                  <a:pt x="406" y="323634"/>
                </a:lnTo>
                <a:lnTo>
                  <a:pt x="0" y="326301"/>
                </a:lnTo>
                <a:lnTo>
                  <a:pt x="406" y="328815"/>
                </a:lnTo>
                <a:lnTo>
                  <a:pt x="406" y="1508163"/>
                </a:lnTo>
                <a:lnTo>
                  <a:pt x="3543" y="1513700"/>
                </a:lnTo>
                <a:lnTo>
                  <a:pt x="964488" y="2091042"/>
                </a:lnTo>
                <a:lnTo>
                  <a:pt x="965593" y="2091740"/>
                </a:lnTo>
                <a:lnTo>
                  <a:pt x="967790" y="2093226"/>
                </a:lnTo>
                <a:lnTo>
                  <a:pt x="968819" y="2093658"/>
                </a:lnTo>
                <a:lnTo>
                  <a:pt x="970711" y="2094776"/>
                </a:lnTo>
                <a:lnTo>
                  <a:pt x="1711960" y="2540101"/>
                </a:lnTo>
                <a:lnTo>
                  <a:pt x="1712099" y="2540228"/>
                </a:lnTo>
                <a:lnTo>
                  <a:pt x="1714195" y="2541625"/>
                </a:lnTo>
                <a:lnTo>
                  <a:pt x="1715033" y="2541981"/>
                </a:lnTo>
                <a:lnTo>
                  <a:pt x="1717078" y="2543264"/>
                </a:lnTo>
                <a:lnTo>
                  <a:pt x="1718144" y="2543264"/>
                </a:lnTo>
                <a:lnTo>
                  <a:pt x="1729854" y="2543264"/>
                </a:lnTo>
                <a:lnTo>
                  <a:pt x="1730679" y="2543264"/>
                </a:lnTo>
                <a:lnTo>
                  <a:pt x="1731391" y="2543048"/>
                </a:lnTo>
                <a:lnTo>
                  <a:pt x="1733143" y="2541905"/>
                </a:lnTo>
                <a:lnTo>
                  <a:pt x="1733804" y="2541625"/>
                </a:lnTo>
                <a:lnTo>
                  <a:pt x="1735899" y="2540228"/>
                </a:lnTo>
                <a:lnTo>
                  <a:pt x="1736280" y="2539847"/>
                </a:lnTo>
                <a:lnTo>
                  <a:pt x="1794383" y="2501785"/>
                </a:lnTo>
                <a:lnTo>
                  <a:pt x="2489174" y="2046668"/>
                </a:lnTo>
                <a:lnTo>
                  <a:pt x="2490609" y="2046224"/>
                </a:lnTo>
                <a:lnTo>
                  <a:pt x="2493899" y="2043912"/>
                </a:lnTo>
                <a:lnTo>
                  <a:pt x="2494394" y="2043252"/>
                </a:lnTo>
                <a:lnTo>
                  <a:pt x="3444671" y="1420774"/>
                </a:lnTo>
                <a:lnTo>
                  <a:pt x="3447592" y="1415364"/>
                </a:lnTo>
                <a:lnTo>
                  <a:pt x="3447592" y="335470"/>
                </a:lnTo>
                <a:lnTo>
                  <a:pt x="3447973" y="333438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1067" y="2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19">
                <a:moveTo>
                  <a:pt x="1325532" y="0"/>
                </a:moveTo>
                <a:lnTo>
                  <a:pt x="1373703" y="2592"/>
                </a:lnTo>
                <a:lnTo>
                  <a:pt x="1420336" y="10191"/>
                </a:lnTo>
                <a:lnTo>
                  <a:pt x="1465203" y="22527"/>
                </a:lnTo>
                <a:lnTo>
                  <a:pt x="1508031" y="39329"/>
                </a:lnTo>
                <a:lnTo>
                  <a:pt x="1548550" y="60329"/>
                </a:lnTo>
                <a:lnTo>
                  <a:pt x="1586490" y="85257"/>
                </a:lnTo>
                <a:lnTo>
                  <a:pt x="1621581" y="113843"/>
                </a:lnTo>
                <a:lnTo>
                  <a:pt x="1653552" y="145817"/>
                </a:lnTo>
                <a:lnTo>
                  <a:pt x="1682136" y="180911"/>
                </a:lnTo>
                <a:lnTo>
                  <a:pt x="1707061" y="218855"/>
                </a:lnTo>
                <a:lnTo>
                  <a:pt x="1728059" y="259378"/>
                </a:lnTo>
                <a:lnTo>
                  <a:pt x="1744749" y="301927"/>
                </a:lnTo>
                <a:lnTo>
                  <a:pt x="1757106" y="346765"/>
                </a:lnTo>
                <a:lnTo>
                  <a:pt x="1764734" y="393374"/>
                </a:lnTo>
                <a:lnTo>
                  <a:pt x="1767363" y="441485"/>
                </a:lnTo>
                <a:lnTo>
                  <a:pt x="1767363" y="442270"/>
                </a:lnTo>
                <a:lnTo>
                  <a:pt x="1764791" y="490029"/>
                </a:lnTo>
                <a:lnTo>
                  <a:pt x="1757193" y="536675"/>
                </a:lnTo>
                <a:lnTo>
                  <a:pt x="1744858" y="581549"/>
                </a:lnTo>
                <a:lnTo>
                  <a:pt x="1728056" y="624383"/>
                </a:lnTo>
                <a:lnTo>
                  <a:pt x="1707058" y="664906"/>
                </a:lnTo>
                <a:lnTo>
                  <a:pt x="1682132" y="702849"/>
                </a:lnTo>
                <a:lnTo>
                  <a:pt x="1653548" y="737943"/>
                </a:lnTo>
                <a:lnTo>
                  <a:pt x="1621437" y="770029"/>
                </a:lnTo>
                <a:lnTo>
                  <a:pt x="1586354" y="798588"/>
                </a:lnTo>
                <a:lnTo>
                  <a:pt x="1548425" y="823491"/>
                </a:lnTo>
                <a:lnTo>
                  <a:pt x="1507919" y="844470"/>
                </a:lnTo>
                <a:lnTo>
                  <a:pt x="1465105" y="861256"/>
                </a:lnTo>
                <a:lnTo>
                  <a:pt x="1420252" y="873579"/>
                </a:lnTo>
                <a:lnTo>
                  <a:pt x="1373623" y="881170"/>
                </a:lnTo>
                <a:lnTo>
                  <a:pt x="1325528" y="883760"/>
                </a:lnTo>
                <a:lnTo>
                  <a:pt x="1325528" y="442270"/>
                </a:lnTo>
                <a:lnTo>
                  <a:pt x="0" y="442270"/>
                </a:lnTo>
                <a:lnTo>
                  <a:pt x="0" y="441485"/>
                </a:lnTo>
                <a:lnTo>
                  <a:pt x="1325532" y="441485"/>
                </a:lnTo>
                <a:lnTo>
                  <a:pt x="1325532" y="0"/>
                </a:lnTo>
                <a:close/>
              </a:path>
              <a:path w="1767839" h="883919">
                <a:moveTo>
                  <a:pt x="0" y="442270"/>
                </a:moveTo>
                <a:lnTo>
                  <a:pt x="1325528" y="442270"/>
                </a:lnTo>
                <a:lnTo>
                  <a:pt x="1322916" y="490029"/>
                </a:lnTo>
                <a:lnTo>
                  <a:pt x="1322897" y="490381"/>
                </a:lnTo>
                <a:lnTo>
                  <a:pt x="1315320" y="536675"/>
                </a:lnTo>
                <a:lnTo>
                  <a:pt x="1315268" y="536990"/>
                </a:lnTo>
                <a:lnTo>
                  <a:pt x="1302986" y="581549"/>
                </a:lnTo>
                <a:lnTo>
                  <a:pt x="1302910" y="581828"/>
                </a:lnTo>
                <a:lnTo>
                  <a:pt x="1286186" y="624383"/>
                </a:lnTo>
                <a:lnTo>
                  <a:pt x="1265189" y="664906"/>
                </a:lnTo>
                <a:lnTo>
                  <a:pt x="1240264" y="702849"/>
                </a:lnTo>
                <a:lnTo>
                  <a:pt x="1240149" y="703023"/>
                </a:lnTo>
                <a:lnTo>
                  <a:pt x="1211681" y="737943"/>
                </a:lnTo>
                <a:lnTo>
                  <a:pt x="1179597" y="770029"/>
                </a:lnTo>
                <a:lnTo>
                  <a:pt x="1144514" y="798588"/>
                </a:lnTo>
                <a:lnTo>
                  <a:pt x="1106585" y="823491"/>
                </a:lnTo>
                <a:lnTo>
                  <a:pt x="1066080" y="844470"/>
                </a:lnTo>
                <a:lnTo>
                  <a:pt x="1023268" y="861256"/>
                </a:lnTo>
                <a:lnTo>
                  <a:pt x="978418" y="873579"/>
                </a:lnTo>
                <a:lnTo>
                  <a:pt x="931799" y="881170"/>
                </a:lnTo>
                <a:lnTo>
                  <a:pt x="883680" y="883760"/>
                </a:lnTo>
                <a:lnTo>
                  <a:pt x="858095" y="883031"/>
                </a:lnTo>
                <a:lnTo>
                  <a:pt x="808117" y="877324"/>
                </a:lnTo>
                <a:lnTo>
                  <a:pt x="779761" y="871440"/>
                </a:lnTo>
                <a:lnTo>
                  <a:pt x="776258" y="870579"/>
                </a:lnTo>
                <a:lnTo>
                  <a:pt x="727448" y="855360"/>
                </a:lnTo>
                <a:lnTo>
                  <a:pt x="683913" y="836158"/>
                </a:lnTo>
                <a:lnTo>
                  <a:pt x="642989" y="812557"/>
                </a:lnTo>
                <a:lnTo>
                  <a:pt x="604975" y="784856"/>
                </a:lnTo>
                <a:lnTo>
                  <a:pt x="570175" y="753357"/>
                </a:lnTo>
                <a:lnTo>
                  <a:pt x="538888" y="718362"/>
                </a:lnTo>
                <a:lnTo>
                  <a:pt x="511416" y="680172"/>
                </a:lnTo>
                <a:lnTo>
                  <a:pt x="488061" y="639088"/>
                </a:lnTo>
                <a:lnTo>
                  <a:pt x="469124" y="595412"/>
                </a:lnTo>
                <a:lnTo>
                  <a:pt x="454906" y="549446"/>
                </a:lnTo>
                <a:lnTo>
                  <a:pt x="445708" y="501489"/>
                </a:lnTo>
                <a:lnTo>
                  <a:pt x="441831" y="451845"/>
                </a:lnTo>
                <a:lnTo>
                  <a:pt x="515" y="451845"/>
                </a:lnTo>
                <a:lnTo>
                  <a:pt x="0" y="442270"/>
                </a:lnTo>
                <a:close/>
              </a:path>
              <a:path w="1767839" h="883919">
                <a:moveTo>
                  <a:pt x="515" y="451845"/>
                </a:moveTo>
                <a:lnTo>
                  <a:pt x="441831" y="451845"/>
                </a:lnTo>
                <a:lnTo>
                  <a:pt x="441831" y="883760"/>
                </a:lnTo>
                <a:lnTo>
                  <a:pt x="393737" y="881170"/>
                </a:lnTo>
                <a:lnTo>
                  <a:pt x="347108" y="873579"/>
                </a:lnTo>
                <a:lnTo>
                  <a:pt x="302255" y="861256"/>
                </a:lnTo>
                <a:lnTo>
                  <a:pt x="259442" y="844470"/>
                </a:lnTo>
                <a:lnTo>
                  <a:pt x="218937" y="823491"/>
                </a:lnTo>
                <a:lnTo>
                  <a:pt x="181008" y="798588"/>
                </a:lnTo>
                <a:lnTo>
                  <a:pt x="145925" y="770029"/>
                </a:lnTo>
                <a:lnTo>
                  <a:pt x="113814" y="737943"/>
                </a:lnTo>
                <a:lnTo>
                  <a:pt x="85230" y="702849"/>
                </a:lnTo>
                <a:lnTo>
                  <a:pt x="60304" y="664906"/>
                </a:lnTo>
                <a:lnTo>
                  <a:pt x="39432" y="624626"/>
                </a:lnTo>
                <a:lnTo>
                  <a:pt x="22614" y="581828"/>
                </a:lnTo>
                <a:lnTo>
                  <a:pt x="22504" y="581549"/>
                </a:lnTo>
                <a:lnTo>
                  <a:pt x="10256" y="536990"/>
                </a:lnTo>
                <a:lnTo>
                  <a:pt x="10170" y="536675"/>
                </a:lnTo>
                <a:lnTo>
                  <a:pt x="2629" y="490381"/>
                </a:lnTo>
                <a:lnTo>
                  <a:pt x="2571" y="490029"/>
                </a:lnTo>
                <a:lnTo>
                  <a:pt x="515" y="451845"/>
                </a:lnTo>
                <a:close/>
              </a:path>
              <a:path w="1767839" h="883919">
                <a:moveTo>
                  <a:pt x="883533" y="0"/>
                </a:moveTo>
                <a:lnTo>
                  <a:pt x="931846" y="2592"/>
                </a:lnTo>
                <a:lnTo>
                  <a:pt x="978476" y="10191"/>
                </a:lnTo>
                <a:lnTo>
                  <a:pt x="1023342" y="22527"/>
                </a:lnTo>
                <a:lnTo>
                  <a:pt x="1066170" y="39329"/>
                </a:lnTo>
                <a:lnTo>
                  <a:pt x="1106688" y="60329"/>
                </a:lnTo>
                <a:lnTo>
                  <a:pt x="1144627" y="85257"/>
                </a:lnTo>
                <a:lnTo>
                  <a:pt x="1179716" y="113843"/>
                </a:lnTo>
                <a:lnTo>
                  <a:pt x="1211567" y="145670"/>
                </a:lnTo>
                <a:lnTo>
                  <a:pt x="1240152" y="180732"/>
                </a:lnTo>
                <a:lnTo>
                  <a:pt x="1265083" y="218641"/>
                </a:lnTo>
                <a:lnTo>
                  <a:pt x="1286093" y="259129"/>
                </a:lnTo>
                <a:lnTo>
                  <a:pt x="1302912" y="301927"/>
                </a:lnTo>
                <a:lnTo>
                  <a:pt x="1315271" y="346765"/>
                </a:lnTo>
                <a:lnTo>
                  <a:pt x="1322901" y="393374"/>
                </a:lnTo>
                <a:lnTo>
                  <a:pt x="1325532" y="441485"/>
                </a:lnTo>
                <a:lnTo>
                  <a:pt x="0" y="441485"/>
                </a:lnTo>
                <a:lnTo>
                  <a:pt x="515" y="431914"/>
                </a:lnTo>
                <a:lnTo>
                  <a:pt x="441831" y="431914"/>
                </a:lnTo>
                <a:lnTo>
                  <a:pt x="445709" y="382270"/>
                </a:lnTo>
                <a:lnTo>
                  <a:pt x="454908" y="334314"/>
                </a:lnTo>
                <a:lnTo>
                  <a:pt x="469127" y="288346"/>
                </a:lnTo>
                <a:lnTo>
                  <a:pt x="488064" y="244670"/>
                </a:lnTo>
                <a:lnTo>
                  <a:pt x="511420" y="203586"/>
                </a:lnTo>
                <a:lnTo>
                  <a:pt x="538891" y="165396"/>
                </a:lnTo>
                <a:lnTo>
                  <a:pt x="570178" y="130401"/>
                </a:lnTo>
                <a:lnTo>
                  <a:pt x="604978" y="98902"/>
                </a:lnTo>
                <a:lnTo>
                  <a:pt x="642991" y="71201"/>
                </a:lnTo>
                <a:lnTo>
                  <a:pt x="683915" y="47599"/>
                </a:lnTo>
                <a:lnTo>
                  <a:pt x="727449" y="28399"/>
                </a:lnTo>
                <a:lnTo>
                  <a:pt x="773292" y="13900"/>
                </a:lnTo>
                <a:lnTo>
                  <a:pt x="776258" y="13180"/>
                </a:lnTo>
                <a:lnTo>
                  <a:pt x="781772" y="11804"/>
                </a:lnTo>
                <a:lnTo>
                  <a:pt x="783801" y="11335"/>
                </a:lnTo>
                <a:lnTo>
                  <a:pt x="808118" y="6433"/>
                </a:lnTo>
                <a:lnTo>
                  <a:pt x="832897" y="2883"/>
                </a:lnTo>
                <a:lnTo>
                  <a:pt x="858099" y="724"/>
                </a:lnTo>
                <a:lnTo>
                  <a:pt x="883533" y="0"/>
                </a:lnTo>
                <a:close/>
              </a:path>
              <a:path w="1767839" h="883919">
                <a:moveTo>
                  <a:pt x="441831" y="0"/>
                </a:moveTo>
                <a:lnTo>
                  <a:pt x="441831" y="431914"/>
                </a:lnTo>
                <a:lnTo>
                  <a:pt x="515" y="431914"/>
                </a:lnTo>
                <a:lnTo>
                  <a:pt x="2571" y="393734"/>
                </a:lnTo>
                <a:lnTo>
                  <a:pt x="10170" y="347087"/>
                </a:lnTo>
                <a:lnTo>
                  <a:pt x="22504" y="302212"/>
                </a:lnTo>
                <a:lnTo>
                  <a:pt x="39306" y="259378"/>
                </a:lnTo>
                <a:lnTo>
                  <a:pt x="60304" y="218855"/>
                </a:lnTo>
                <a:lnTo>
                  <a:pt x="85230" y="180911"/>
                </a:lnTo>
                <a:lnTo>
                  <a:pt x="113814" y="145817"/>
                </a:lnTo>
                <a:lnTo>
                  <a:pt x="145787" y="113843"/>
                </a:lnTo>
                <a:lnTo>
                  <a:pt x="180878" y="85257"/>
                </a:lnTo>
                <a:lnTo>
                  <a:pt x="218819" y="60329"/>
                </a:lnTo>
                <a:lnTo>
                  <a:pt x="259340" y="39329"/>
                </a:lnTo>
                <a:lnTo>
                  <a:pt x="302171" y="22527"/>
                </a:lnTo>
                <a:lnTo>
                  <a:pt x="347043" y="10191"/>
                </a:lnTo>
                <a:lnTo>
                  <a:pt x="393686" y="2592"/>
                </a:lnTo>
                <a:lnTo>
                  <a:pt x="441831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151" y="1078991"/>
            <a:ext cx="12999719" cy="16367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574665" y="3368107"/>
            <a:ext cx="15158085" cy="4653280"/>
          </a:xfrm>
          <a:custGeom>
            <a:avLst/>
            <a:gdLst/>
            <a:ahLst/>
            <a:cxnLst/>
            <a:rect l="l" t="t" r="r" b="b"/>
            <a:pathLst>
              <a:path w="15158085" h="4653280">
                <a:moveTo>
                  <a:pt x="15157757" y="4652740"/>
                </a:moveTo>
                <a:lnTo>
                  <a:pt x="0" y="4652740"/>
                </a:lnTo>
                <a:lnTo>
                  <a:pt x="0" y="0"/>
                </a:lnTo>
                <a:lnTo>
                  <a:pt x="15157757" y="0"/>
                </a:lnTo>
                <a:lnTo>
                  <a:pt x="15157757" y="465274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6233" y="3929479"/>
            <a:ext cx="1254061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315" dirty="0">
                <a:solidFill>
                  <a:srgbClr val="535353"/>
                </a:solidFill>
                <a:latin typeface="Verdana"/>
                <a:cs typeface="Verdana"/>
              </a:rPr>
              <a:t>-&gt;This</a:t>
            </a:r>
            <a:r>
              <a:rPr sz="4000" spc="-40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535353"/>
                </a:solidFill>
                <a:latin typeface="Verdana"/>
                <a:cs typeface="Verdana"/>
              </a:rPr>
              <a:t>project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60" dirty="0">
                <a:solidFill>
                  <a:srgbClr val="535353"/>
                </a:solidFill>
                <a:latin typeface="Verdana"/>
                <a:cs typeface="Verdana"/>
              </a:rPr>
              <a:t>based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535353"/>
                </a:solidFill>
                <a:latin typeface="Verdana"/>
                <a:cs typeface="Verdana"/>
              </a:rPr>
              <a:t>on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535353"/>
                </a:solidFill>
                <a:latin typeface="Verdana"/>
                <a:cs typeface="Verdana"/>
              </a:rPr>
              <a:t>QR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535353"/>
                </a:solidFill>
                <a:latin typeface="Verdana"/>
                <a:cs typeface="Verdana"/>
              </a:rPr>
              <a:t>Code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459" dirty="0">
                <a:solidFill>
                  <a:srgbClr val="535353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315" dirty="0">
                <a:solidFill>
                  <a:srgbClr val="535353"/>
                </a:solidFill>
                <a:latin typeface="Verdana"/>
                <a:cs typeface="Verdana"/>
              </a:rPr>
              <a:t>-</a:t>
            </a:r>
            <a:r>
              <a:rPr sz="4000" spc="-540" dirty="0">
                <a:solidFill>
                  <a:srgbClr val="535353"/>
                </a:solidFill>
                <a:latin typeface="Verdana"/>
                <a:cs typeface="Verdana"/>
              </a:rPr>
              <a:t>&gt;It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535353"/>
                </a:solidFill>
                <a:latin typeface="Verdana"/>
                <a:cs typeface="Verdana"/>
              </a:rPr>
              <a:t>has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60" dirty="0">
                <a:solidFill>
                  <a:srgbClr val="535353"/>
                </a:solidFill>
                <a:latin typeface="Verdana"/>
                <a:cs typeface="Verdana"/>
              </a:rPr>
              <a:t>been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535353"/>
                </a:solidFill>
                <a:latin typeface="Verdana"/>
                <a:cs typeface="Verdana"/>
              </a:rPr>
              <a:t>made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75" dirty="0">
                <a:solidFill>
                  <a:srgbClr val="535353"/>
                </a:solidFill>
                <a:latin typeface="Verdana"/>
                <a:cs typeface="Verdana"/>
              </a:rPr>
              <a:t>my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535353"/>
                </a:solidFill>
                <a:latin typeface="Verdana"/>
                <a:cs typeface="Verdana"/>
              </a:rPr>
              <a:t>using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535353"/>
                </a:solidFill>
                <a:latin typeface="Verdana"/>
                <a:cs typeface="Verdana"/>
              </a:rPr>
              <a:t>python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535353"/>
                </a:solidFill>
                <a:latin typeface="Verdana"/>
                <a:cs typeface="Verdana"/>
              </a:rPr>
              <a:t>language.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315" dirty="0">
                <a:solidFill>
                  <a:srgbClr val="535353"/>
                </a:solidFill>
                <a:latin typeface="Verdana"/>
                <a:cs typeface="Verdana"/>
              </a:rPr>
              <a:t>-</a:t>
            </a:r>
            <a:r>
              <a:rPr sz="4000" spc="-540" dirty="0">
                <a:solidFill>
                  <a:srgbClr val="535353"/>
                </a:solidFill>
                <a:latin typeface="Verdana"/>
                <a:cs typeface="Verdana"/>
              </a:rPr>
              <a:t>&gt;It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55" dirty="0">
                <a:solidFill>
                  <a:srgbClr val="535353"/>
                </a:solidFill>
                <a:latin typeface="Verdana"/>
                <a:cs typeface="Verdana"/>
              </a:rPr>
              <a:t>takes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20" dirty="0">
                <a:solidFill>
                  <a:srgbClr val="535353"/>
                </a:solidFill>
                <a:latin typeface="Verdana"/>
                <a:cs typeface="Verdana"/>
              </a:rPr>
              <a:t>UPI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535353"/>
                </a:solidFill>
                <a:latin typeface="Verdana"/>
                <a:cs typeface="Verdana"/>
              </a:rPr>
              <a:t>Id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60" dirty="0">
                <a:solidFill>
                  <a:srgbClr val="535353"/>
                </a:solidFill>
                <a:latin typeface="Verdana"/>
                <a:cs typeface="Verdana"/>
              </a:rPr>
              <a:t>as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535353"/>
                </a:solidFill>
                <a:latin typeface="Verdana"/>
                <a:cs typeface="Verdana"/>
              </a:rPr>
              <a:t>input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14" dirty="0">
                <a:solidFill>
                  <a:srgbClr val="535353"/>
                </a:solidFill>
                <a:latin typeface="Verdana"/>
                <a:cs typeface="Verdana"/>
              </a:rPr>
              <a:t>generate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535353"/>
                </a:solidFill>
                <a:latin typeface="Verdana"/>
                <a:cs typeface="Verdana"/>
              </a:rPr>
              <a:t>it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60" dirty="0">
                <a:solidFill>
                  <a:srgbClr val="535353"/>
                </a:solidFill>
                <a:latin typeface="Verdana"/>
                <a:cs typeface="Verdana"/>
              </a:rPr>
              <a:t>as</a:t>
            </a:r>
            <a:r>
              <a:rPr sz="4000" spc="-4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535353"/>
                </a:solidFill>
                <a:latin typeface="Verdana"/>
                <a:cs typeface="Verdana"/>
              </a:rPr>
              <a:t>qr</a:t>
            </a:r>
            <a:r>
              <a:rPr sz="4000" spc="-40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535353"/>
                </a:solidFill>
                <a:latin typeface="Verdana"/>
                <a:cs typeface="Verdana"/>
              </a:rPr>
              <a:t>code.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2700" y="7996465"/>
            <a:ext cx="3448050" cy="2291080"/>
          </a:xfrm>
          <a:custGeom>
            <a:avLst/>
            <a:gdLst/>
            <a:ahLst/>
            <a:cxnLst/>
            <a:rect l="l" t="t" r="r" b="b"/>
            <a:pathLst>
              <a:path w="3448050" h="2291079">
                <a:moveTo>
                  <a:pt x="3447973" y="1903717"/>
                </a:moveTo>
                <a:lnTo>
                  <a:pt x="3447580" y="1900694"/>
                </a:lnTo>
                <a:lnTo>
                  <a:pt x="3447580" y="1015250"/>
                </a:lnTo>
                <a:lnTo>
                  <a:pt x="3447580" y="1014285"/>
                </a:lnTo>
                <a:lnTo>
                  <a:pt x="3447097" y="1011809"/>
                </a:lnTo>
                <a:lnTo>
                  <a:pt x="3446602" y="1010640"/>
                </a:lnTo>
                <a:lnTo>
                  <a:pt x="3446526" y="1010310"/>
                </a:lnTo>
                <a:lnTo>
                  <a:pt x="3446411" y="1010043"/>
                </a:lnTo>
                <a:lnTo>
                  <a:pt x="3445891" y="1008761"/>
                </a:lnTo>
                <a:lnTo>
                  <a:pt x="3445675" y="1008392"/>
                </a:lnTo>
                <a:lnTo>
                  <a:pt x="3445129" y="1007059"/>
                </a:lnTo>
                <a:lnTo>
                  <a:pt x="3443719" y="1004951"/>
                </a:lnTo>
                <a:lnTo>
                  <a:pt x="3443224" y="1004468"/>
                </a:lnTo>
                <a:lnTo>
                  <a:pt x="3442424" y="1003668"/>
                </a:lnTo>
                <a:lnTo>
                  <a:pt x="3440849" y="1002055"/>
                </a:lnTo>
                <a:lnTo>
                  <a:pt x="3440722" y="1001966"/>
                </a:lnTo>
                <a:lnTo>
                  <a:pt x="3440087" y="1001318"/>
                </a:lnTo>
                <a:lnTo>
                  <a:pt x="3437991" y="999909"/>
                </a:lnTo>
                <a:lnTo>
                  <a:pt x="3436924" y="999477"/>
                </a:lnTo>
                <a:lnTo>
                  <a:pt x="3408781" y="982751"/>
                </a:lnTo>
                <a:lnTo>
                  <a:pt x="3408781" y="1050569"/>
                </a:lnTo>
                <a:lnTo>
                  <a:pt x="3408781" y="1878431"/>
                </a:lnTo>
                <a:lnTo>
                  <a:pt x="2343505" y="1669948"/>
                </a:lnTo>
                <a:lnTo>
                  <a:pt x="3408781" y="1050569"/>
                </a:lnTo>
                <a:lnTo>
                  <a:pt x="3408781" y="982751"/>
                </a:lnTo>
                <a:lnTo>
                  <a:pt x="3389896" y="971524"/>
                </a:lnTo>
                <a:lnTo>
                  <a:pt x="3389896" y="1016673"/>
                </a:lnTo>
                <a:lnTo>
                  <a:pt x="2324074" y="1636344"/>
                </a:lnTo>
                <a:lnTo>
                  <a:pt x="2671419" y="607390"/>
                </a:lnTo>
                <a:lnTo>
                  <a:pt x="2676436" y="592531"/>
                </a:lnTo>
                <a:lnTo>
                  <a:pt x="3389896" y="1016673"/>
                </a:lnTo>
                <a:lnTo>
                  <a:pt x="3389896" y="971524"/>
                </a:lnTo>
                <a:lnTo>
                  <a:pt x="2676639" y="547497"/>
                </a:lnTo>
                <a:lnTo>
                  <a:pt x="2674582" y="545846"/>
                </a:lnTo>
                <a:lnTo>
                  <a:pt x="2672550" y="545058"/>
                </a:lnTo>
                <a:lnTo>
                  <a:pt x="2630424" y="520026"/>
                </a:lnTo>
                <a:lnTo>
                  <a:pt x="2630424" y="607390"/>
                </a:lnTo>
                <a:lnTo>
                  <a:pt x="2273135" y="1665960"/>
                </a:lnTo>
                <a:lnTo>
                  <a:pt x="1743405" y="1973948"/>
                </a:lnTo>
                <a:lnTo>
                  <a:pt x="1743405" y="1140129"/>
                </a:lnTo>
                <a:lnTo>
                  <a:pt x="1799501" y="1106436"/>
                </a:lnTo>
                <a:lnTo>
                  <a:pt x="2630424" y="607390"/>
                </a:lnTo>
                <a:lnTo>
                  <a:pt x="2630424" y="520026"/>
                </a:lnTo>
                <a:lnTo>
                  <a:pt x="2627884" y="518515"/>
                </a:lnTo>
                <a:lnTo>
                  <a:pt x="2627884" y="563664"/>
                </a:lnTo>
                <a:lnTo>
                  <a:pt x="1724126" y="1106436"/>
                </a:lnTo>
                <a:lnTo>
                  <a:pt x="1704594" y="1094409"/>
                </a:lnTo>
                <a:lnTo>
                  <a:pt x="1704594" y="1139977"/>
                </a:lnTo>
                <a:lnTo>
                  <a:pt x="1704594" y="1973948"/>
                </a:lnTo>
                <a:lnTo>
                  <a:pt x="1201801" y="1681632"/>
                </a:lnTo>
                <a:lnTo>
                  <a:pt x="1150950" y="1530045"/>
                </a:lnTo>
                <a:lnTo>
                  <a:pt x="1150950" y="1652066"/>
                </a:lnTo>
                <a:lnTo>
                  <a:pt x="1129817" y="1639785"/>
                </a:lnTo>
                <a:lnTo>
                  <a:pt x="1129817" y="1684642"/>
                </a:lnTo>
                <a:lnTo>
                  <a:pt x="39204" y="1872335"/>
                </a:lnTo>
                <a:lnTo>
                  <a:pt x="39204" y="1050544"/>
                </a:lnTo>
                <a:lnTo>
                  <a:pt x="1129817" y="1684642"/>
                </a:lnTo>
                <a:lnTo>
                  <a:pt x="1129817" y="1639785"/>
                </a:lnTo>
                <a:lnTo>
                  <a:pt x="58534" y="1016939"/>
                </a:lnTo>
                <a:lnTo>
                  <a:pt x="795426" y="592239"/>
                </a:lnTo>
                <a:lnTo>
                  <a:pt x="1150950" y="1652066"/>
                </a:lnTo>
                <a:lnTo>
                  <a:pt x="1150950" y="1530045"/>
                </a:lnTo>
                <a:lnTo>
                  <a:pt x="841717" y="608203"/>
                </a:lnTo>
                <a:lnTo>
                  <a:pt x="1704594" y="1139977"/>
                </a:lnTo>
                <a:lnTo>
                  <a:pt x="1704594" y="1094409"/>
                </a:lnTo>
                <a:lnTo>
                  <a:pt x="915670" y="608203"/>
                </a:lnTo>
                <a:lnTo>
                  <a:pt x="844169" y="564146"/>
                </a:lnTo>
                <a:lnTo>
                  <a:pt x="1750275" y="41922"/>
                </a:lnTo>
                <a:lnTo>
                  <a:pt x="2627884" y="563664"/>
                </a:lnTo>
                <a:lnTo>
                  <a:pt x="2627884" y="518515"/>
                </a:lnTo>
                <a:lnTo>
                  <a:pt x="1826247" y="41922"/>
                </a:lnTo>
                <a:lnTo>
                  <a:pt x="1757172" y="863"/>
                </a:lnTo>
                <a:lnTo>
                  <a:pt x="1757006" y="863"/>
                </a:lnTo>
                <a:lnTo>
                  <a:pt x="1753895" y="0"/>
                </a:lnTo>
                <a:lnTo>
                  <a:pt x="1747050" y="0"/>
                </a:lnTo>
                <a:lnTo>
                  <a:pt x="1743773" y="863"/>
                </a:lnTo>
                <a:lnTo>
                  <a:pt x="799414" y="545084"/>
                </a:lnTo>
                <a:lnTo>
                  <a:pt x="797407" y="545846"/>
                </a:lnTo>
                <a:lnTo>
                  <a:pt x="795591" y="547293"/>
                </a:lnTo>
                <a:lnTo>
                  <a:pt x="10604" y="999667"/>
                </a:lnTo>
                <a:lnTo>
                  <a:pt x="10007" y="999909"/>
                </a:lnTo>
                <a:lnTo>
                  <a:pt x="9004" y="1000594"/>
                </a:lnTo>
                <a:lnTo>
                  <a:pt x="7112" y="1001674"/>
                </a:lnTo>
                <a:lnTo>
                  <a:pt x="4737" y="1004036"/>
                </a:lnTo>
                <a:lnTo>
                  <a:pt x="3759" y="1005713"/>
                </a:lnTo>
                <a:lnTo>
                  <a:pt x="2870" y="1007059"/>
                </a:lnTo>
                <a:lnTo>
                  <a:pt x="2590" y="1007719"/>
                </a:lnTo>
                <a:lnTo>
                  <a:pt x="1244" y="1010043"/>
                </a:lnTo>
                <a:lnTo>
                  <a:pt x="1168" y="1010310"/>
                </a:lnTo>
                <a:lnTo>
                  <a:pt x="368" y="1013282"/>
                </a:lnTo>
                <a:lnTo>
                  <a:pt x="355" y="1020216"/>
                </a:lnTo>
                <a:lnTo>
                  <a:pt x="406" y="1020406"/>
                </a:lnTo>
                <a:lnTo>
                  <a:pt x="406" y="1893912"/>
                </a:lnTo>
                <a:lnTo>
                  <a:pt x="0" y="1896579"/>
                </a:lnTo>
                <a:lnTo>
                  <a:pt x="406" y="1899094"/>
                </a:lnTo>
                <a:lnTo>
                  <a:pt x="406" y="2290534"/>
                </a:lnTo>
                <a:lnTo>
                  <a:pt x="39204" y="2290534"/>
                </a:lnTo>
                <a:lnTo>
                  <a:pt x="39204" y="1927047"/>
                </a:lnTo>
                <a:lnTo>
                  <a:pt x="751471" y="2290534"/>
                </a:lnTo>
                <a:lnTo>
                  <a:pt x="836828" y="2290534"/>
                </a:lnTo>
                <a:lnTo>
                  <a:pt x="80606" y="1904593"/>
                </a:lnTo>
                <a:lnTo>
                  <a:pt x="1182090" y="1715033"/>
                </a:lnTo>
                <a:lnTo>
                  <a:pt x="1683321" y="2006460"/>
                </a:lnTo>
                <a:lnTo>
                  <a:pt x="1120140" y="2290534"/>
                </a:lnTo>
                <a:lnTo>
                  <a:pt x="1206233" y="2290534"/>
                </a:lnTo>
                <a:lnTo>
                  <a:pt x="1704594" y="2039137"/>
                </a:lnTo>
                <a:lnTo>
                  <a:pt x="1704594" y="2290534"/>
                </a:lnTo>
                <a:lnTo>
                  <a:pt x="1743405" y="2290534"/>
                </a:lnTo>
                <a:lnTo>
                  <a:pt x="1743405" y="2037638"/>
                </a:lnTo>
                <a:lnTo>
                  <a:pt x="2309596" y="2290534"/>
                </a:lnTo>
                <a:lnTo>
                  <a:pt x="2404745" y="2290534"/>
                </a:lnTo>
                <a:lnTo>
                  <a:pt x="1819656" y="2029142"/>
                </a:lnTo>
                <a:lnTo>
                  <a:pt x="1766506" y="2005406"/>
                </a:lnTo>
                <a:lnTo>
                  <a:pt x="1801228" y="1985225"/>
                </a:lnTo>
                <a:lnTo>
                  <a:pt x="2292604" y="1699526"/>
                </a:lnTo>
                <a:lnTo>
                  <a:pt x="3366884" y="1909762"/>
                </a:lnTo>
                <a:lnTo>
                  <a:pt x="2567698" y="2290534"/>
                </a:lnTo>
                <a:lnTo>
                  <a:pt x="2657919" y="2290534"/>
                </a:lnTo>
                <a:lnTo>
                  <a:pt x="3408781" y="1932749"/>
                </a:lnTo>
                <a:lnTo>
                  <a:pt x="3408781" y="2290534"/>
                </a:lnTo>
                <a:lnTo>
                  <a:pt x="3447592" y="2290534"/>
                </a:lnTo>
                <a:lnTo>
                  <a:pt x="3447580" y="1905762"/>
                </a:lnTo>
                <a:lnTo>
                  <a:pt x="3447973" y="1903717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34937" y="2444182"/>
            <a:ext cx="9032240" cy="152400"/>
            <a:chOff x="834937" y="2444182"/>
            <a:chExt cx="9032240" cy="152400"/>
          </a:xfrm>
        </p:grpSpPr>
        <p:sp>
          <p:nvSpPr>
            <p:cNvPr id="13" name="object 13"/>
            <p:cNvSpPr/>
            <p:nvPr/>
          </p:nvSpPr>
          <p:spPr>
            <a:xfrm>
              <a:off x="977812" y="2520382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37" y="2444182"/>
              <a:ext cx="152399" cy="15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7175" y="11"/>
            <a:ext cx="3447415" cy="2057400"/>
          </a:xfrm>
          <a:custGeom>
            <a:avLst/>
            <a:gdLst/>
            <a:ahLst/>
            <a:cxnLst/>
            <a:rect l="l" t="t" r="r" b="b"/>
            <a:pathLst>
              <a:path w="3447415" h="2057400">
                <a:moveTo>
                  <a:pt x="3447186" y="0"/>
                </a:moveTo>
                <a:lnTo>
                  <a:pt x="3408375" y="0"/>
                </a:lnTo>
                <a:lnTo>
                  <a:pt x="3408375" y="912025"/>
                </a:lnTo>
                <a:lnTo>
                  <a:pt x="2500109" y="1506982"/>
                </a:lnTo>
                <a:lnTo>
                  <a:pt x="2508046" y="305625"/>
                </a:lnTo>
                <a:lnTo>
                  <a:pt x="3149435" y="0"/>
                </a:lnTo>
                <a:lnTo>
                  <a:pt x="3059265" y="0"/>
                </a:lnTo>
                <a:lnTo>
                  <a:pt x="2488438" y="271983"/>
                </a:lnTo>
                <a:lnTo>
                  <a:pt x="1879688" y="0"/>
                </a:lnTo>
                <a:lnTo>
                  <a:pt x="1784438" y="0"/>
                </a:lnTo>
                <a:lnTo>
                  <a:pt x="2469261" y="305892"/>
                </a:lnTo>
                <a:lnTo>
                  <a:pt x="2461501" y="1481099"/>
                </a:lnTo>
                <a:lnTo>
                  <a:pt x="2453246" y="1469072"/>
                </a:lnTo>
                <a:lnTo>
                  <a:pt x="2453246" y="1537677"/>
                </a:lnTo>
                <a:lnTo>
                  <a:pt x="1743011" y="2002917"/>
                </a:lnTo>
                <a:lnTo>
                  <a:pt x="1743011" y="502856"/>
                </a:lnTo>
                <a:lnTo>
                  <a:pt x="2453246" y="1537677"/>
                </a:lnTo>
                <a:lnTo>
                  <a:pt x="2453246" y="1469072"/>
                </a:lnTo>
                <a:lnTo>
                  <a:pt x="1743011" y="434289"/>
                </a:lnTo>
                <a:lnTo>
                  <a:pt x="1743011" y="0"/>
                </a:lnTo>
                <a:lnTo>
                  <a:pt x="1704200" y="0"/>
                </a:lnTo>
                <a:lnTo>
                  <a:pt x="1704200" y="434555"/>
                </a:lnTo>
                <a:lnTo>
                  <a:pt x="1704200" y="505815"/>
                </a:lnTo>
                <a:lnTo>
                  <a:pt x="1704200" y="2004542"/>
                </a:lnTo>
                <a:lnTo>
                  <a:pt x="1004392" y="1584121"/>
                </a:lnTo>
                <a:lnTo>
                  <a:pt x="1704200" y="505815"/>
                </a:lnTo>
                <a:lnTo>
                  <a:pt x="1704200" y="434555"/>
                </a:lnTo>
                <a:lnTo>
                  <a:pt x="996594" y="1524901"/>
                </a:lnTo>
                <a:lnTo>
                  <a:pt x="996594" y="339966"/>
                </a:lnTo>
                <a:lnTo>
                  <a:pt x="1063371" y="306273"/>
                </a:lnTo>
                <a:lnTo>
                  <a:pt x="1670494" y="0"/>
                </a:lnTo>
                <a:lnTo>
                  <a:pt x="1584426" y="0"/>
                </a:lnTo>
                <a:lnTo>
                  <a:pt x="977265" y="306273"/>
                </a:lnTo>
                <a:lnTo>
                  <a:pt x="377139" y="0"/>
                </a:lnTo>
                <a:lnTo>
                  <a:pt x="291757" y="0"/>
                </a:lnTo>
                <a:lnTo>
                  <a:pt x="957795" y="339902"/>
                </a:lnTo>
                <a:lnTo>
                  <a:pt x="957795" y="1556131"/>
                </a:lnTo>
                <a:lnTo>
                  <a:pt x="38811" y="1003998"/>
                </a:lnTo>
                <a:lnTo>
                  <a:pt x="38811" y="0"/>
                </a:lnTo>
                <a:lnTo>
                  <a:pt x="0" y="0"/>
                </a:lnTo>
                <a:lnTo>
                  <a:pt x="12" y="1022299"/>
                </a:lnTo>
                <a:lnTo>
                  <a:pt x="3149" y="1027836"/>
                </a:lnTo>
                <a:lnTo>
                  <a:pt x="964133" y="1605203"/>
                </a:lnTo>
                <a:lnTo>
                  <a:pt x="965149" y="1605838"/>
                </a:lnTo>
                <a:lnTo>
                  <a:pt x="965288" y="1605965"/>
                </a:lnTo>
                <a:lnTo>
                  <a:pt x="967397" y="1607362"/>
                </a:lnTo>
                <a:lnTo>
                  <a:pt x="968425" y="1607794"/>
                </a:lnTo>
                <a:lnTo>
                  <a:pt x="970305" y="1608912"/>
                </a:lnTo>
                <a:lnTo>
                  <a:pt x="1711617" y="2054275"/>
                </a:lnTo>
                <a:lnTo>
                  <a:pt x="1713801" y="2055761"/>
                </a:lnTo>
                <a:lnTo>
                  <a:pt x="1714627" y="2056117"/>
                </a:lnTo>
                <a:lnTo>
                  <a:pt x="1716684" y="2057400"/>
                </a:lnTo>
                <a:lnTo>
                  <a:pt x="1717738" y="2057400"/>
                </a:lnTo>
                <a:lnTo>
                  <a:pt x="1729460" y="2057400"/>
                </a:lnTo>
                <a:lnTo>
                  <a:pt x="1730273" y="2057400"/>
                </a:lnTo>
                <a:lnTo>
                  <a:pt x="1730997" y="2057184"/>
                </a:lnTo>
                <a:lnTo>
                  <a:pt x="1732749" y="2056041"/>
                </a:lnTo>
                <a:lnTo>
                  <a:pt x="1733410" y="2055761"/>
                </a:lnTo>
                <a:lnTo>
                  <a:pt x="1735505" y="2054352"/>
                </a:lnTo>
                <a:lnTo>
                  <a:pt x="1735848" y="2054009"/>
                </a:lnTo>
                <a:lnTo>
                  <a:pt x="1793976" y="2015921"/>
                </a:lnTo>
                <a:lnTo>
                  <a:pt x="2488768" y="1560804"/>
                </a:lnTo>
                <a:lnTo>
                  <a:pt x="2490216" y="1560360"/>
                </a:lnTo>
                <a:lnTo>
                  <a:pt x="2493505" y="1558036"/>
                </a:lnTo>
                <a:lnTo>
                  <a:pt x="2493975" y="1557388"/>
                </a:lnTo>
                <a:lnTo>
                  <a:pt x="3444278" y="934910"/>
                </a:lnTo>
                <a:lnTo>
                  <a:pt x="3447186" y="929500"/>
                </a:lnTo>
                <a:lnTo>
                  <a:pt x="3447186" y="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9327" y="441960"/>
            <a:ext cx="17092930" cy="8854440"/>
            <a:chOff x="719327" y="441960"/>
            <a:chExt cx="17092930" cy="8854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441960"/>
              <a:ext cx="7208519" cy="18013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4038" y="2211871"/>
              <a:ext cx="16630650" cy="7046595"/>
            </a:xfrm>
            <a:custGeom>
              <a:avLst/>
              <a:gdLst/>
              <a:ahLst/>
              <a:cxnLst/>
              <a:rect l="l" t="t" r="r" b="b"/>
              <a:pathLst>
                <a:path w="16630650" h="7046595">
                  <a:moveTo>
                    <a:pt x="0" y="0"/>
                  </a:moveTo>
                  <a:lnTo>
                    <a:pt x="16630053" y="0"/>
                  </a:lnTo>
                  <a:lnTo>
                    <a:pt x="16630053" y="7046391"/>
                  </a:lnTo>
                  <a:lnTo>
                    <a:pt x="0" y="7046391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7F1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3724" y="2533893"/>
            <a:ext cx="493776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250" dirty="0">
                <a:solidFill>
                  <a:srgbClr val="F7F1EC"/>
                </a:solidFill>
              </a:rPr>
              <a:t>Here's</a:t>
            </a:r>
            <a:r>
              <a:rPr sz="3950" spc="-365" dirty="0">
                <a:solidFill>
                  <a:srgbClr val="F7F1EC"/>
                </a:solidFill>
              </a:rPr>
              <a:t> </a:t>
            </a:r>
            <a:r>
              <a:rPr sz="3950" spc="-315" dirty="0">
                <a:solidFill>
                  <a:srgbClr val="F7F1EC"/>
                </a:solidFill>
              </a:rPr>
              <a:t>how</a:t>
            </a:r>
            <a:r>
              <a:rPr sz="3950" spc="-365" dirty="0">
                <a:solidFill>
                  <a:srgbClr val="F7F1EC"/>
                </a:solidFill>
              </a:rPr>
              <a:t> </a:t>
            </a:r>
            <a:r>
              <a:rPr sz="3950" spc="-150" dirty="0">
                <a:solidFill>
                  <a:srgbClr val="F7F1EC"/>
                </a:solidFill>
              </a:rPr>
              <a:t>it</a:t>
            </a:r>
            <a:r>
              <a:rPr sz="3950" spc="-365" dirty="0">
                <a:solidFill>
                  <a:srgbClr val="F7F1EC"/>
                </a:solidFill>
              </a:rPr>
              <a:t> </a:t>
            </a:r>
            <a:r>
              <a:rPr sz="3950" spc="-360" dirty="0">
                <a:solidFill>
                  <a:srgbClr val="F7F1EC"/>
                </a:solidFill>
              </a:rPr>
              <a:t>works:</a:t>
            </a:r>
            <a:endParaRPr sz="395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90" dirty="0"/>
              <a:t>Data</a:t>
            </a:r>
            <a:r>
              <a:rPr spc="-250" dirty="0"/>
              <a:t> </a:t>
            </a:r>
            <a:r>
              <a:rPr spc="-130" dirty="0"/>
              <a:t>Input:</a:t>
            </a:r>
            <a:r>
              <a:rPr spc="-250" dirty="0"/>
              <a:t> </a:t>
            </a:r>
            <a:r>
              <a:rPr spc="-225" dirty="0"/>
              <a:t>You</a:t>
            </a:r>
            <a:r>
              <a:rPr spc="-250" dirty="0"/>
              <a:t> </a:t>
            </a:r>
            <a:r>
              <a:rPr spc="-155" dirty="0"/>
              <a:t>enter</a:t>
            </a:r>
            <a:r>
              <a:rPr spc="-250" dirty="0"/>
              <a:t> </a:t>
            </a:r>
            <a:r>
              <a:rPr spc="-150" dirty="0"/>
              <a:t>the</a:t>
            </a:r>
            <a:r>
              <a:rPr spc="-250" dirty="0"/>
              <a:t> </a:t>
            </a:r>
            <a:r>
              <a:rPr spc="-165" dirty="0"/>
              <a:t>desired</a:t>
            </a:r>
            <a:r>
              <a:rPr spc="-250" dirty="0"/>
              <a:t> </a:t>
            </a:r>
            <a:r>
              <a:rPr spc="-135" dirty="0"/>
              <a:t>information</a:t>
            </a:r>
            <a:r>
              <a:rPr spc="-250" dirty="0"/>
              <a:t> </a:t>
            </a:r>
            <a:r>
              <a:rPr spc="-114" dirty="0"/>
              <a:t>into</a:t>
            </a:r>
            <a:r>
              <a:rPr spc="-250" dirty="0"/>
              <a:t> </a:t>
            </a:r>
            <a:r>
              <a:rPr spc="-150" dirty="0"/>
              <a:t>the</a:t>
            </a:r>
            <a:r>
              <a:rPr spc="-250" dirty="0"/>
              <a:t> </a:t>
            </a:r>
            <a:r>
              <a:rPr spc="-20" dirty="0"/>
              <a:t>generator.</a:t>
            </a:r>
          </a:p>
          <a:p>
            <a:pPr marL="101600" marR="1332865" indent="-89535">
              <a:lnSpc>
                <a:spcPct val="116500"/>
              </a:lnSpc>
              <a:spcBef>
                <a:spcPts val="4125"/>
              </a:spcBef>
            </a:pPr>
            <a:r>
              <a:rPr spc="-190" dirty="0"/>
              <a:t>Encoding:</a:t>
            </a:r>
            <a:r>
              <a:rPr spc="-250" dirty="0"/>
              <a:t> The</a:t>
            </a:r>
            <a:r>
              <a:rPr spc="-245" dirty="0"/>
              <a:t> </a:t>
            </a:r>
            <a:r>
              <a:rPr spc="-180" dirty="0"/>
              <a:t>generator</a:t>
            </a:r>
            <a:r>
              <a:rPr spc="-250" dirty="0"/>
              <a:t> </a:t>
            </a:r>
            <a:r>
              <a:rPr spc="-180" dirty="0"/>
              <a:t>converts</a:t>
            </a:r>
            <a:r>
              <a:rPr spc="-245" dirty="0"/>
              <a:t> </a:t>
            </a:r>
            <a:r>
              <a:rPr spc="-150" dirty="0"/>
              <a:t>the</a:t>
            </a:r>
            <a:r>
              <a:rPr spc="-250" dirty="0"/>
              <a:t> </a:t>
            </a:r>
            <a:r>
              <a:rPr spc="-195" dirty="0"/>
              <a:t>data</a:t>
            </a:r>
            <a:r>
              <a:rPr spc="-245" dirty="0"/>
              <a:t> </a:t>
            </a:r>
            <a:r>
              <a:rPr spc="-114" dirty="0"/>
              <a:t>into</a:t>
            </a:r>
            <a:r>
              <a:rPr spc="-250" dirty="0"/>
              <a:t> </a:t>
            </a:r>
            <a:r>
              <a:rPr spc="-295" dirty="0"/>
              <a:t>a</a:t>
            </a:r>
            <a:r>
              <a:rPr spc="-245" dirty="0"/>
              <a:t> </a:t>
            </a:r>
            <a:r>
              <a:rPr spc="-200" dirty="0"/>
              <a:t>specific</a:t>
            </a:r>
            <a:r>
              <a:rPr spc="-250" dirty="0"/>
              <a:t> </a:t>
            </a:r>
            <a:r>
              <a:rPr spc="-140" dirty="0"/>
              <a:t>pattern</a:t>
            </a:r>
            <a:r>
              <a:rPr spc="-245" dirty="0"/>
              <a:t> </a:t>
            </a:r>
            <a:r>
              <a:rPr spc="-70" dirty="0"/>
              <a:t>of</a:t>
            </a:r>
            <a:r>
              <a:rPr spc="-250" dirty="0"/>
              <a:t> </a:t>
            </a:r>
            <a:r>
              <a:rPr spc="-235" dirty="0"/>
              <a:t>black</a:t>
            </a:r>
            <a:r>
              <a:rPr spc="-245" dirty="0"/>
              <a:t> </a:t>
            </a:r>
            <a:r>
              <a:rPr spc="-25" dirty="0"/>
              <a:t>and </a:t>
            </a:r>
            <a:r>
              <a:rPr spc="-215" dirty="0"/>
              <a:t>white</a:t>
            </a:r>
            <a:r>
              <a:rPr spc="-245" dirty="0"/>
              <a:t> </a:t>
            </a:r>
            <a:r>
              <a:rPr spc="-75" dirty="0"/>
              <a:t>squares.</a:t>
            </a:r>
          </a:p>
          <a:p>
            <a:pPr marL="101600" marR="2138045" indent="-89535">
              <a:lnSpc>
                <a:spcPct val="116500"/>
              </a:lnSpc>
              <a:spcBef>
                <a:spcPts val="4125"/>
              </a:spcBef>
            </a:pPr>
            <a:r>
              <a:rPr spc="-254" dirty="0"/>
              <a:t>QR</a:t>
            </a:r>
            <a:r>
              <a:rPr spc="-245" dirty="0"/>
              <a:t> </a:t>
            </a:r>
            <a:r>
              <a:rPr spc="-170" dirty="0"/>
              <a:t>Code</a:t>
            </a:r>
            <a:r>
              <a:rPr spc="-240" dirty="0"/>
              <a:t> </a:t>
            </a:r>
            <a:r>
              <a:rPr spc="-175" dirty="0"/>
              <a:t>Generation:</a:t>
            </a:r>
            <a:r>
              <a:rPr spc="-240" dirty="0"/>
              <a:t> </a:t>
            </a:r>
            <a:r>
              <a:rPr spc="-250" dirty="0"/>
              <a:t>The</a:t>
            </a:r>
            <a:r>
              <a:rPr spc="-240" dirty="0"/>
              <a:t> </a:t>
            </a:r>
            <a:r>
              <a:rPr spc="-180" dirty="0"/>
              <a:t>generator</a:t>
            </a:r>
            <a:r>
              <a:rPr spc="-245" dirty="0"/>
              <a:t> </a:t>
            </a:r>
            <a:r>
              <a:rPr spc="-235" dirty="0"/>
              <a:t>creates</a:t>
            </a:r>
            <a:r>
              <a:rPr spc="-240" dirty="0"/>
              <a:t> </a:t>
            </a:r>
            <a:r>
              <a:rPr spc="-295" dirty="0"/>
              <a:t>a</a:t>
            </a:r>
            <a:r>
              <a:rPr spc="-240" dirty="0"/>
              <a:t> </a:t>
            </a:r>
            <a:r>
              <a:rPr spc="-185" dirty="0"/>
              <a:t>visual</a:t>
            </a:r>
            <a:r>
              <a:rPr spc="-240" dirty="0"/>
              <a:t> </a:t>
            </a:r>
            <a:r>
              <a:rPr spc="-165" dirty="0"/>
              <a:t>representation</a:t>
            </a:r>
            <a:r>
              <a:rPr spc="-240" dirty="0"/>
              <a:t> </a:t>
            </a:r>
            <a:r>
              <a:rPr spc="-70" dirty="0"/>
              <a:t>of</a:t>
            </a:r>
            <a:r>
              <a:rPr spc="-245" dirty="0"/>
              <a:t> </a:t>
            </a:r>
            <a:r>
              <a:rPr spc="-25" dirty="0"/>
              <a:t>the </a:t>
            </a:r>
            <a:r>
              <a:rPr spc="-170" dirty="0"/>
              <a:t>encoded</a:t>
            </a:r>
            <a:r>
              <a:rPr spc="-245" dirty="0"/>
              <a:t> </a:t>
            </a:r>
            <a:r>
              <a:rPr spc="-20" dirty="0"/>
              <a:t>data.</a:t>
            </a: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pc="-20" dirty="0"/>
          </a:p>
          <a:p>
            <a:pPr marL="12700">
              <a:lnSpc>
                <a:spcPct val="100000"/>
              </a:lnSpc>
            </a:pPr>
            <a:r>
              <a:rPr spc="-170" dirty="0"/>
              <a:t>Download</a:t>
            </a:r>
            <a:r>
              <a:rPr spc="-260" dirty="0"/>
              <a:t> </a:t>
            </a:r>
            <a:r>
              <a:rPr spc="-100" dirty="0"/>
              <a:t>or</a:t>
            </a:r>
            <a:r>
              <a:rPr spc="-260" dirty="0"/>
              <a:t> </a:t>
            </a:r>
            <a:r>
              <a:rPr spc="-135" dirty="0"/>
              <a:t>Print:</a:t>
            </a:r>
            <a:r>
              <a:rPr spc="-254" dirty="0"/>
              <a:t> </a:t>
            </a:r>
            <a:r>
              <a:rPr spc="-225" dirty="0"/>
              <a:t>You</a:t>
            </a:r>
            <a:r>
              <a:rPr spc="-260" dirty="0"/>
              <a:t> </a:t>
            </a:r>
            <a:r>
              <a:rPr spc="-245" dirty="0"/>
              <a:t>can</a:t>
            </a:r>
            <a:r>
              <a:rPr spc="-254" dirty="0"/>
              <a:t> </a:t>
            </a:r>
            <a:r>
              <a:rPr spc="-175" dirty="0"/>
              <a:t>download</a:t>
            </a:r>
            <a:r>
              <a:rPr spc="-260" dirty="0"/>
              <a:t> </a:t>
            </a:r>
            <a:r>
              <a:rPr spc="-150" dirty="0"/>
              <a:t>the</a:t>
            </a:r>
            <a:r>
              <a:rPr spc="-254" dirty="0"/>
              <a:t> QR</a:t>
            </a:r>
            <a:r>
              <a:rPr spc="-260" dirty="0"/>
              <a:t> </a:t>
            </a:r>
            <a:r>
              <a:rPr spc="-195" dirty="0"/>
              <a:t>code</a:t>
            </a:r>
            <a:r>
              <a:rPr spc="-254" dirty="0"/>
              <a:t> </a:t>
            </a:r>
            <a:r>
              <a:rPr spc="-325" dirty="0"/>
              <a:t>as</a:t>
            </a:r>
            <a:r>
              <a:rPr spc="-260" dirty="0"/>
              <a:t> </a:t>
            </a:r>
            <a:r>
              <a:rPr spc="-204" dirty="0"/>
              <a:t>an</a:t>
            </a:r>
            <a:r>
              <a:rPr spc="-254" dirty="0"/>
              <a:t> </a:t>
            </a:r>
            <a:r>
              <a:rPr spc="-245" dirty="0"/>
              <a:t>image</a:t>
            </a:r>
            <a:r>
              <a:rPr spc="-260" dirty="0"/>
              <a:t> </a:t>
            </a:r>
            <a:r>
              <a:rPr spc="-120" dirty="0"/>
              <a:t>file</a:t>
            </a:r>
            <a:r>
              <a:rPr spc="-254" dirty="0"/>
              <a:t> </a:t>
            </a:r>
            <a:r>
              <a:rPr spc="-100" dirty="0"/>
              <a:t>or</a:t>
            </a:r>
            <a:r>
              <a:rPr spc="-260" dirty="0"/>
              <a:t> </a:t>
            </a:r>
            <a:r>
              <a:rPr spc="-95" dirty="0"/>
              <a:t>print</a:t>
            </a:r>
            <a:r>
              <a:rPr spc="-260" dirty="0"/>
              <a:t> </a:t>
            </a:r>
            <a:r>
              <a:rPr spc="-114" dirty="0"/>
              <a:t>it</a:t>
            </a:r>
            <a:r>
              <a:rPr spc="-254" dirty="0"/>
              <a:t> </a:t>
            </a:r>
            <a:r>
              <a:rPr spc="-30" dirty="0"/>
              <a:t>directly.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72822" y="0"/>
            <a:ext cx="17298670" cy="2292350"/>
            <a:chOff x="472822" y="0"/>
            <a:chExt cx="17298670" cy="2292350"/>
          </a:xfrm>
        </p:grpSpPr>
        <p:sp>
          <p:nvSpPr>
            <p:cNvPr id="10" name="object 10"/>
            <p:cNvSpPr/>
            <p:nvPr/>
          </p:nvSpPr>
          <p:spPr>
            <a:xfrm>
              <a:off x="14322984" y="0"/>
              <a:ext cx="3448050" cy="2292350"/>
            </a:xfrm>
            <a:custGeom>
              <a:avLst/>
              <a:gdLst/>
              <a:ahLst/>
              <a:cxnLst/>
              <a:rect l="l" t="t" r="r" b="b"/>
              <a:pathLst>
                <a:path w="3448050" h="2292350">
                  <a:moveTo>
                    <a:pt x="3447973" y="81927"/>
                  </a:moveTo>
                  <a:lnTo>
                    <a:pt x="3447592" y="78930"/>
                  </a:lnTo>
                  <a:lnTo>
                    <a:pt x="3447592" y="0"/>
                  </a:lnTo>
                  <a:lnTo>
                    <a:pt x="3408781" y="0"/>
                  </a:lnTo>
                  <a:lnTo>
                    <a:pt x="3408781" y="56654"/>
                  </a:lnTo>
                  <a:lnTo>
                    <a:pt x="3408781" y="110959"/>
                  </a:lnTo>
                  <a:lnTo>
                    <a:pt x="3408781" y="1146390"/>
                  </a:lnTo>
                  <a:lnTo>
                    <a:pt x="2500515" y="1741360"/>
                  </a:lnTo>
                  <a:lnTo>
                    <a:pt x="2508453" y="539978"/>
                  </a:lnTo>
                  <a:lnTo>
                    <a:pt x="3408781" y="110959"/>
                  </a:lnTo>
                  <a:lnTo>
                    <a:pt x="3408781" y="56654"/>
                  </a:lnTo>
                  <a:lnTo>
                    <a:pt x="3119399" y="0"/>
                  </a:lnTo>
                  <a:lnTo>
                    <a:pt x="2917355" y="0"/>
                  </a:lnTo>
                  <a:lnTo>
                    <a:pt x="3366884" y="87972"/>
                  </a:lnTo>
                  <a:lnTo>
                    <a:pt x="2488908" y="506310"/>
                  </a:lnTo>
                  <a:lnTo>
                    <a:pt x="2469654" y="497713"/>
                  </a:lnTo>
                  <a:lnTo>
                    <a:pt x="2469654" y="540321"/>
                  </a:lnTo>
                  <a:lnTo>
                    <a:pt x="2461895" y="1715465"/>
                  </a:lnTo>
                  <a:lnTo>
                    <a:pt x="2453665" y="1703476"/>
                  </a:lnTo>
                  <a:lnTo>
                    <a:pt x="2453665" y="1772043"/>
                  </a:lnTo>
                  <a:lnTo>
                    <a:pt x="1743405" y="2237295"/>
                  </a:lnTo>
                  <a:lnTo>
                    <a:pt x="1743405" y="737184"/>
                  </a:lnTo>
                  <a:lnTo>
                    <a:pt x="2453665" y="1772043"/>
                  </a:lnTo>
                  <a:lnTo>
                    <a:pt x="2453665" y="1703476"/>
                  </a:lnTo>
                  <a:lnTo>
                    <a:pt x="1743405" y="668655"/>
                  </a:lnTo>
                  <a:lnTo>
                    <a:pt x="1743405" y="215849"/>
                  </a:lnTo>
                  <a:lnTo>
                    <a:pt x="2469654" y="540321"/>
                  </a:lnTo>
                  <a:lnTo>
                    <a:pt x="2469654" y="497713"/>
                  </a:lnTo>
                  <a:lnTo>
                    <a:pt x="1766506" y="183616"/>
                  </a:lnTo>
                  <a:lnTo>
                    <a:pt x="1801228" y="163436"/>
                  </a:lnTo>
                  <a:lnTo>
                    <a:pt x="2082317" y="0"/>
                  </a:lnTo>
                  <a:lnTo>
                    <a:pt x="2005114" y="0"/>
                  </a:lnTo>
                  <a:lnTo>
                    <a:pt x="1743405" y="152158"/>
                  </a:lnTo>
                  <a:lnTo>
                    <a:pt x="1743405" y="0"/>
                  </a:lnTo>
                  <a:lnTo>
                    <a:pt x="1704594" y="0"/>
                  </a:lnTo>
                  <a:lnTo>
                    <a:pt x="1704594" y="152158"/>
                  </a:lnTo>
                  <a:lnTo>
                    <a:pt x="1704594" y="217347"/>
                  </a:lnTo>
                  <a:lnTo>
                    <a:pt x="1704594" y="668909"/>
                  </a:lnTo>
                  <a:lnTo>
                    <a:pt x="1704594" y="740181"/>
                  </a:lnTo>
                  <a:lnTo>
                    <a:pt x="1704594" y="2238908"/>
                  </a:lnTo>
                  <a:lnTo>
                    <a:pt x="1004785" y="1818487"/>
                  </a:lnTo>
                  <a:lnTo>
                    <a:pt x="1704594" y="740181"/>
                  </a:lnTo>
                  <a:lnTo>
                    <a:pt x="1704594" y="668909"/>
                  </a:lnTo>
                  <a:lnTo>
                    <a:pt x="997000" y="1759229"/>
                  </a:lnTo>
                  <a:lnTo>
                    <a:pt x="997000" y="574319"/>
                  </a:lnTo>
                  <a:lnTo>
                    <a:pt x="1704594" y="217347"/>
                  </a:lnTo>
                  <a:lnTo>
                    <a:pt x="1704594" y="152158"/>
                  </a:lnTo>
                  <a:lnTo>
                    <a:pt x="1442897" y="0"/>
                  </a:lnTo>
                  <a:lnTo>
                    <a:pt x="1365694" y="0"/>
                  </a:lnTo>
                  <a:lnTo>
                    <a:pt x="1683321" y="184683"/>
                  </a:lnTo>
                  <a:lnTo>
                    <a:pt x="977658" y="540626"/>
                  </a:lnTo>
                  <a:lnTo>
                    <a:pt x="958189" y="530694"/>
                  </a:lnTo>
                  <a:lnTo>
                    <a:pt x="958189" y="574268"/>
                  </a:lnTo>
                  <a:lnTo>
                    <a:pt x="958189" y="1790496"/>
                  </a:lnTo>
                  <a:lnTo>
                    <a:pt x="39204" y="1238364"/>
                  </a:lnTo>
                  <a:lnTo>
                    <a:pt x="39204" y="105270"/>
                  </a:lnTo>
                  <a:lnTo>
                    <a:pt x="958189" y="574268"/>
                  </a:lnTo>
                  <a:lnTo>
                    <a:pt x="958189" y="530694"/>
                  </a:lnTo>
                  <a:lnTo>
                    <a:pt x="80606" y="82816"/>
                  </a:lnTo>
                  <a:lnTo>
                    <a:pt x="561759" y="0"/>
                  </a:lnTo>
                  <a:lnTo>
                    <a:pt x="332930" y="0"/>
                  </a:lnTo>
                  <a:lnTo>
                    <a:pt x="39204" y="50558"/>
                  </a:lnTo>
                  <a:lnTo>
                    <a:pt x="39204" y="0"/>
                  </a:lnTo>
                  <a:lnTo>
                    <a:pt x="406" y="0"/>
                  </a:lnTo>
                  <a:lnTo>
                    <a:pt x="406" y="72123"/>
                  </a:lnTo>
                  <a:lnTo>
                    <a:pt x="0" y="74790"/>
                  </a:lnTo>
                  <a:lnTo>
                    <a:pt x="406" y="77254"/>
                  </a:lnTo>
                  <a:lnTo>
                    <a:pt x="406" y="1256652"/>
                  </a:lnTo>
                  <a:lnTo>
                    <a:pt x="3543" y="1262202"/>
                  </a:lnTo>
                  <a:lnTo>
                    <a:pt x="964501" y="1839544"/>
                  </a:lnTo>
                  <a:lnTo>
                    <a:pt x="965593" y="1840230"/>
                  </a:lnTo>
                  <a:lnTo>
                    <a:pt x="967790" y="1841715"/>
                  </a:lnTo>
                  <a:lnTo>
                    <a:pt x="968832" y="1842160"/>
                  </a:lnTo>
                  <a:lnTo>
                    <a:pt x="970711" y="1843265"/>
                  </a:lnTo>
                  <a:lnTo>
                    <a:pt x="1711960" y="2288590"/>
                  </a:lnTo>
                  <a:lnTo>
                    <a:pt x="1712099" y="2288717"/>
                  </a:lnTo>
                  <a:lnTo>
                    <a:pt x="1714195" y="2290114"/>
                  </a:lnTo>
                  <a:lnTo>
                    <a:pt x="1715033" y="2290470"/>
                  </a:lnTo>
                  <a:lnTo>
                    <a:pt x="1717078" y="2291753"/>
                  </a:lnTo>
                  <a:lnTo>
                    <a:pt x="1718144" y="2291753"/>
                  </a:lnTo>
                  <a:lnTo>
                    <a:pt x="1729854" y="2291753"/>
                  </a:lnTo>
                  <a:lnTo>
                    <a:pt x="1730679" y="2291753"/>
                  </a:lnTo>
                  <a:lnTo>
                    <a:pt x="1731391" y="2291537"/>
                  </a:lnTo>
                  <a:lnTo>
                    <a:pt x="1733143" y="2290394"/>
                  </a:lnTo>
                  <a:lnTo>
                    <a:pt x="1733804" y="2290114"/>
                  </a:lnTo>
                  <a:lnTo>
                    <a:pt x="1735899" y="2288717"/>
                  </a:lnTo>
                  <a:lnTo>
                    <a:pt x="1736280" y="2288336"/>
                  </a:lnTo>
                  <a:lnTo>
                    <a:pt x="1794383" y="2250287"/>
                  </a:lnTo>
                  <a:lnTo>
                    <a:pt x="2489162" y="1795170"/>
                  </a:lnTo>
                  <a:lnTo>
                    <a:pt x="2490609" y="1794725"/>
                  </a:lnTo>
                  <a:lnTo>
                    <a:pt x="2493899" y="1792401"/>
                  </a:lnTo>
                  <a:lnTo>
                    <a:pt x="2494381" y="1791754"/>
                  </a:lnTo>
                  <a:lnTo>
                    <a:pt x="3444671" y="1169263"/>
                  </a:lnTo>
                  <a:lnTo>
                    <a:pt x="3447592" y="1163853"/>
                  </a:lnTo>
                  <a:lnTo>
                    <a:pt x="3447592" y="83959"/>
                  </a:lnTo>
                  <a:lnTo>
                    <a:pt x="3447973" y="81927"/>
                  </a:lnTo>
                  <a:close/>
                </a:path>
              </a:pathLst>
            </a:custGeom>
            <a:solidFill>
              <a:srgbClr val="FFFFFF">
                <a:alpha val="1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697" y="1740422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22" y="1664222"/>
              <a:ext cx="152399" cy="15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27418" y="0"/>
            <a:ext cx="3447415" cy="1998345"/>
          </a:xfrm>
          <a:custGeom>
            <a:avLst/>
            <a:gdLst/>
            <a:ahLst/>
            <a:cxnLst/>
            <a:rect l="l" t="t" r="r" b="b"/>
            <a:pathLst>
              <a:path w="3447415" h="1998345">
                <a:moveTo>
                  <a:pt x="3447186" y="870419"/>
                </a:moveTo>
                <a:lnTo>
                  <a:pt x="3447173" y="0"/>
                </a:lnTo>
                <a:lnTo>
                  <a:pt x="3408375" y="0"/>
                </a:lnTo>
                <a:lnTo>
                  <a:pt x="3408375" y="852957"/>
                </a:lnTo>
                <a:lnTo>
                  <a:pt x="2500109" y="1447914"/>
                </a:lnTo>
                <a:lnTo>
                  <a:pt x="2508046" y="246557"/>
                </a:lnTo>
                <a:lnTo>
                  <a:pt x="3025444" y="0"/>
                </a:lnTo>
                <a:lnTo>
                  <a:pt x="2935262" y="0"/>
                </a:lnTo>
                <a:lnTo>
                  <a:pt x="2488425" y="212915"/>
                </a:lnTo>
                <a:lnTo>
                  <a:pt x="2011921" y="0"/>
                </a:lnTo>
                <a:lnTo>
                  <a:pt x="1916696" y="0"/>
                </a:lnTo>
                <a:lnTo>
                  <a:pt x="2469248" y="246824"/>
                </a:lnTo>
                <a:lnTo>
                  <a:pt x="2461488" y="1422031"/>
                </a:lnTo>
                <a:lnTo>
                  <a:pt x="2453233" y="1410004"/>
                </a:lnTo>
                <a:lnTo>
                  <a:pt x="2453233" y="1478622"/>
                </a:lnTo>
                <a:lnTo>
                  <a:pt x="1742998" y="1943849"/>
                </a:lnTo>
                <a:lnTo>
                  <a:pt x="1742998" y="443763"/>
                </a:lnTo>
                <a:lnTo>
                  <a:pt x="2453233" y="1478622"/>
                </a:lnTo>
                <a:lnTo>
                  <a:pt x="2453233" y="1410004"/>
                </a:lnTo>
                <a:lnTo>
                  <a:pt x="1742998" y="375221"/>
                </a:lnTo>
                <a:lnTo>
                  <a:pt x="1742998" y="0"/>
                </a:lnTo>
                <a:lnTo>
                  <a:pt x="1704187" y="0"/>
                </a:lnTo>
                <a:lnTo>
                  <a:pt x="1704187" y="375488"/>
                </a:lnTo>
                <a:lnTo>
                  <a:pt x="1704187" y="446760"/>
                </a:lnTo>
                <a:lnTo>
                  <a:pt x="1704187" y="1945474"/>
                </a:lnTo>
                <a:lnTo>
                  <a:pt x="1004379" y="1525054"/>
                </a:lnTo>
                <a:lnTo>
                  <a:pt x="1704187" y="446760"/>
                </a:lnTo>
                <a:lnTo>
                  <a:pt x="1704187" y="375488"/>
                </a:lnTo>
                <a:lnTo>
                  <a:pt x="996594" y="1465795"/>
                </a:lnTo>
                <a:lnTo>
                  <a:pt x="996594" y="280885"/>
                </a:lnTo>
                <a:lnTo>
                  <a:pt x="1063371" y="247205"/>
                </a:lnTo>
                <a:lnTo>
                  <a:pt x="1553362" y="0"/>
                </a:lnTo>
                <a:lnTo>
                  <a:pt x="1467294" y="0"/>
                </a:lnTo>
                <a:lnTo>
                  <a:pt x="977252" y="247205"/>
                </a:lnTo>
                <a:lnTo>
                  <a:pt x="492887" y="0"/>
                </a:lnTo>
                <a:lnTo>
                  <a:pt x="407517" y="0"/>
                </a:lnTo>
                <a:lnTo>
                  <a:pt x="957783" y="280835"/>
                </a:lnTo>
                <a:lnTo>
                  <a:pt x="957783" y="1497063"/>
                </a:lnTo>
                <a:lnTo>
                  <a:pt x="38798" y="944930"/>
                </a:lnTo>
                <a:lnTo>
                  <a:pt x="38798" y="0"/>
                </a:lnTo>
                <a:lnTo>
                  <a:pt x="0" y="0"/>
                </a:lnTo>
                <a:lnTo>
                  <a:pt x="0" y="963231"/>
                </a:lnTo>
                <a:lnTo>
                  <a:pt x="3136" y="968768"/>
                </a:lnTo>
                <a:lnTo>
                  <a:pt x="964107" y="1546123"/>
                </a:lnTo>
                <a:lnTo>
                  <a:pt x="965200" y="1546809"/>
                </a:lnTo>
                <a:lnTo>
                  <a:pt x="967384" y="1548295"/>
                </a:lnTo>
                <a:lnTo>
                  <a:pt x="968438" y="1548739"/>
                </a:lnTo>
                <a:lnTo>
                  <a:pt x="970305" y="1549844"/>
                </a:lnTo>
                <a:lnTo>
                  <a:pt x="1711591" y="1995195"/>
                </a:lnTo>
                <a:lnTo>
                  <a:pt x="1713788" y="1996694"/>
                </a:lnTo>
                <a:lnTo>
                  <a:pt x="1714639" y="1997049"/>
                </a:lnTo>
                <a:lnTo>
                  <a:pt x="1716671" y="1998319"/>
                </a:lnTo>
                <a:lnTo>
                  <a:pt x="1717738" y="1998319"/>
                </a:lnTo>
                <a:lnTo>
                  <a:pt x="1729447" y="1998319"/>
                </a:lnTo>
                <a:lnTo>
                  <a:pt x="1730260" y="1998319"/>
                </a:lnTo>
                <a:lnTo>
                  <a:pt x="1730984" y="1998116"/>
                </a:lnTo>
                <a:lnTo>
                  <a:pt x="1732737" y="1996973"/>
                </a:lnTo>
                <a:lnTo>
                  <a:pt x="1733397" y="1996694"/>
                </a:lnTo>
                <a:lnTo>
                  <a:pt x="1735493" y="1995284"/>
                </a:lnTo>
                <a:lnTo>
                  <a:pt x="1735836" y="1994941"/>
                </a:lnTo>
                <a:lnTo>
                  <a:pt x="1793963" y="1956854"/>
                </a:lnTo>
                <a:lnTo>
                  <a:pt x="2488755" y="1501736"/>
                </a:lnTo>
                <a:lnTo>
                  <a:pt x="2490203" y="1501292"/>
                </a:lnTo>
                <a:lnTo>
                  <a:pt x="2493492" y="1498968"/>
                </a:lnTo>
                <a:lnTo>
                  <a:pt x="2493975" y="1498320"/>
                </a:lnTo>
                <a:lnTo>
                  <a:pt x="3444265" y="875842"/>
                </a:lnTo>
                <a:lnTo>
                  <a:pt x="3447186" y="870419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847" y="263525"/>
            <a:ext cx="119868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5" dirty="0"/>
              <a:t>The</a:t>
            </a:r>
            <a:r>
              <a:rPr sz="4500" spc="-440" dirty="0"/>
              <a:t> </a:t>
            </a:r>
            <a:r>
              <a:rPr sz="4500" spc="-250" dirty="0"/>
              <a:t>following</a:t>
            </a:r>
            <a:r>
              <a:rPr sz="4500" spc="-434" dirty="0"/>
              <a:t> </a:t>
            </a:r>
            <a:r>
              <a:rPr sz="4500" spc="-325" dirty="0"/>
              <a:t>steps</a:t>
            </a:r>
            <a:r>
              <a:rPr sz="4500" spc="-440" dirty="0"/>
              <a:t> </a:t>
            </a:r>
            <a:r>
              <a:rPr sz="4500" spc="-320" dirty="0"/>
              <a:t>are</a:t>
            </a:r>
            <a:r>
              <a:rPr sz="4500" spc="625" dirty="0"/>
              <a:t> </a:t>
            </a:r>
            <a:r>
              <a:rPr sz="4500" spc="-240" dirty="0"/>
              <a:t>the</a:t>
            </a:r>
            <a:r>
              <a:rPr sz="4500" spc="-434" dirty="0"/>
              <a:t> </a:t>
            </a:r>
            <a:r>
              <a:rPr sz="4500" spc="-270" dirty="0"/>
              <a:t>representation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3679892" y="1063625"/>
            <a:ext cx="52546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500" spc="-4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25" dirty="0">
                <a:solidFill>
                  <a:srgbClr val="FFFFFF"/>
                </a:solidFill>
                <a:latin typeface="Arial Black"/>
                <a:cs typeface="Arial Black"/>
              </a:rPr>
              <a:t>whole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35" dirty="0">
                <a:solidFill>
                  <a:srgbClr val="FFFFFF"/>
                </a:solidFill>
                <a:latin typeface="Arial Black"/>
                <a:cs typeface="Arial Black"/>
              </a:rPr>
              <a:t>process</a:t>
            </a:r>
            <a:r>
              <a:rPr sz="4500" spc="-4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5" dirty="0">
                <a:solidFill>
                  <a:srgbClr val="FFFFFF"/>
                </a:solidFill>
                <a:latin typeface="Arial Black"/>
                <a:cs typeface="Arial Black"/>
              </a:rPr>
              <a:t>:-</a:t>
            </a:r>
            <a:endParaRPr sz="45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786" y="933450"/>
            <a:ext cx="9032240" cy="152400"/>
            <a:chOff x="171786" y="933450"/>
            <a:chExt cx="9032240" cy="152400"/>
          </a:xfrm>
        </p:grpSpPr>
        <p:sp>
          <p:nvSpPr>
            <p:cNvPr id="6" name="object 6"/>
            <p:cNvSpPr/>
            <p:nvPr/>
          </p:nvSpPr>
          <p:spPr>
            <a:xfrm>
              <a:off x="314661" y="1009649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86" y="933450"/>
              <a:ext cx="152399" cy="1523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80559" y="1714499"/>
            <a:ext cx="17185640" cy="8160384"/>
            <a:chOff x="280559" y="1714499"/>
            <a:chExt cx="17185640" cy="8160384"/>
          </a:xfrm>
        </p:grpSpPr>
        <p:sp>
          <p:nvSpPr>
            <p:cNvPr id="9" name="object 9"/>
            <p:cNvSpPr/>
            <p:nvPr/>
          </p:nvSpPr>
          <p:spPr>
            <a:xfrm>
              <a:off x="423434" y="1790699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559" y="1714499"/>
              <a:ext cx="152399" cy="152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0559" y="1846364"/>
              <a:ext cx="17185640" cy="8028305"/>
            </a:xfrm>
            <a:custGeom>
              <a:avLst/>
              <a:gdLst/>
              <a:ahLst/>
              <a:cxnLst/>
              <a:rect l="l" t="t" r="r" b="b"/>
              <a:pathLst>
                <a:path w="17185640" h="8028305">
                  <a:moveTo>
                    <a:pt x="14546471" y="8028242"/>
                  </a:moveTo>
                  <a:lnTo>
                    <a:pt x="0" y="8028242"/>
                  </a:lnTo>
                  <a:lnTo>
                    <a:pt x="2648557" y="0"/>
                  </a:lnTo>
                  <a:lnTo>
                    <a:pt x="17185455" y="0"/>
                  </a:lnTo>
                  <a:lnTo>
                    <a:pt x="17185455" y="29015"/>
                  </a:lnTo>
                  <a:lnTo>
                    <a:pt x="14546471" y="8028242"/>
                  </a:lnTo>
                  <a:close/>
                </a:path>
              </a:pathLst>
            </a:custGeom>
            <a:solidFill>
              <a:srgbClr val="F7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347" y="4051524"/>
              <a:ext cx="12325349" cy="10930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2347" y="7709279"/>
              <a:ext cx="12639674" cy="9715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77694" y="1895424"/>
            <a:ext cx="9294495" cy="16230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685"/>
              </a:spcBef>
            </a:pPr>
            <a:r>
              <a:rPr sz="3000" spc="-75" dirty="0">
                <a:latin typeface="Verdana"/>
                <a:cs typeface="Verdana"/>
              </a:rPr>
              <a:t>STEP</a:t>
            </a:r>
            <a:r>
              <a:rPr sz="3000" spc="-285" dirty="0">
                <a:latin typeface="Verdana"/>
                <a:cs typeface="Verdana"/>
              </a:rPr>
              <a:t> </a:t>
            </a:r>
            <a:r>
              <a:rPr sz="3000" spc="-330" dirty="0">
                <a:latin typeface="Verdana"/>
                <a:cs typeface="Verdana"/>
              </a:rPr>
              <a:t>1.</a:t>
            </a:r>
            <a:endParaRPr sz="3000">
              <a:latin typeface="Verdana"/>
              <a:cs typeface="Verdana"/>
            </a:endParaRPr>
          </a:p>
          <a:p>
            <a:pPr marL="12700" marR="5080" algn="ctr">
              <a:lnSpc>
                <a:spcPts val="4190"/>
              </a:lnSpc>
              <a:spcBef>
                <a:spcPts val="110"/>
              </a:spcBef>
            </a:pPr>
            <a:r>
              <a:rPr sz="3000" spc="-210" dirty="0">
                <a:latin typeface="Verdana"/>
                <a:cs typeface="Verdana"/>
              </a:rPr>
              <a:t>In</a:t>
            </a:r>
            <a:r>
              <a:rPr sz="3000" spc="-295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first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step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program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asks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the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user</a:t>
            </a:r>
            <a:r>
              <a:rPr sz="3000" spc="-2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enter </a:t>
            </a:r>
            <a:r>
              <a:rPr sz="3000" spc="-35" dirty="0">
                <a:latin typeface="Verdana"/>
                <a:cs typeface="Verdana"/>
              </a:rPr>
              <a:t>their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upi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id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spc="-295" dirty="0">
                <a:latin typeface="Verdana"/>
                <a:cs typeface="Verdana"/>
              </a:rPr>
              <a:t>, </a:t>
            </a:r>
            <a:r>
              <a:rPr sz="3000" spc="-105" dirty="0">
                <a:latin typeface="Verdana"/>
                <a:cs typeface="Verdana"/>
              </a:rPr>
              <a:t>as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shown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in</a:t>
            </a:r>
            <a:r>
              <a:rPr sz="3000" spc="-295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the</a:t>
            </a:r>
            <a:r>
              <a:rPr sz="3000" spc="-30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diagram-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805" y="5762581"/>
            <a:ext cx="9665970" cy="16592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183515" algn="ctr">
              <a:lnSpc>
                <a:spcPct val="100000"/>
              </a:lnSpc>
              <a:spcBef>
                <a:spcPts val="720"/>
              </a:spcBef>
            </a:pPr>
            <a:r>
              <a:rPr sz="3050" spc="-75" dirty="0">
                <a:latin typeface="Verdana"/>
                <a:cs typeface="Verdana"/>
              </a:rPr>
              <a:t>STEP</a:t>
            </a:r>
            <a:r>
              <a:rPr sz="3050" spc="-295" dirty="0">
                <a:latin typeface="Verdana"/>
                <a:cs typeface="Verdana"/>
              </a:rPr>
              <a:t> </a:t>
            </a:r>
            <a:r>
              <a:rPr sz="3050" spc="-320" dirty="0">
                <a:latin typeface="Verdana"/>
                <a:cs typeface="Verdana"/>
              </a:rPr>
              <a:t>2.</a:t>
            </a:r>
            <a:endParaRPr sz="3050">
              <a:latin typeface="Verdana"/>
              <a:cs typeface="Verdana"/>
            </a:endParaRPr>
          </a:p>
          <a:p>
            <a:pPr marL="2707640" marR="5080" indent="-2695575">
              <a:lnSpc>
                <a:spcPct val="117100"/>
              </a:lnSpc>
              <a:spcBef>
                <a:spcPts val="5"/>
              </a:spcBef>
            </a:pPr>
            <a:r>
              <a:rPr sz="3050" spc="-215" dirty="0">
                <a:latin typeface="Verdana"/>
                <a:cs typeface="Verdana"/>
              </a:rPr>
              <a:t>In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the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90" dirty="0">
                <a:latin typeface="Verdana"/>
                <a:cs typeface="Verdana"/>
              </a:rPr>
              <a:t>next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step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the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60" dirty="0">
                <a:latin typeface="Verdana"/>
                <a:cs typeface="Verdana"/>
              </a:rPr>
              <a:t>user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90" dirty="0">
                <a:latin typeface="Verdana"/>
                <a:cs typeface="Verdana"/>
              </a:rPr>
              <a:t>has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entered</a:t>
            </a:r>
            <a:r>
              <a:rPr sz="3050" spc="44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the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upi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id</a:t>
            </a:r>
            <a:r>
              <a:rPr sz="3050" spc="440" dirty="0">
                <a:latin typeface="Verdana"/>
                <a:cs typeface="Verdana"/>
              </a:rPr>
              <a:t> </a:t>
            </a:r>
            <a:r>
              <a:rPr sz="3050" spc="-305" dirty="0">
                <a:latin typeface="Verdana"/>
                <a:cs typeface="Verdana"/>
              </a:rPr>
              <a:t>,</a:t>
            </a:r>
            <a:r>
              <a:rPr sz="3050" spc="-32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as </a:t>
            </a:r>
            <a:r>
              <a:rPr sz="3050" spc="-50" dirty="0">
                <a:latin typeface="Verdana"/>
                <a:cs typeface="Verdana"/>
              </a:rPr>
              <a:t>shown</a:t>
            </a:r>
            <a:r>
              <a:rPr sz="3050" spc="-310" dirty="0">
                <a:latin typeface="Verdana"/>
                <a:cs typeface="Verdana"/>
              </a:rPr>
              <a:t> </a:t>
            </a:r>
            <a:r>
              <a:rPr sz="3050" spc="-40" dirty="0">
                <a:latin typeface="Verdana"/>
                <a:cs typeface="Verdana"/>
              </a:rPr>
              <a:t>in</a:t>
            </a:r>
            <a:r>
              <a:rPr sz="3050" spc="-30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the</a:t>
            </a:r>
            <a:r>
              <a:rPr sz="3050" spc="-30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diagram-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5556" y="11"/>
            <a:ext cx="3448050" cy="2338070"/>
          </a:xfrm>
          <a:custGeom>
            <a:avLst/>
            <a:gdLst/>
            <a:ahLst/>
            <a:cxnLst/>
            <a:rect l="l" t="t" r="r" b="b"/>
            <a:pathLst>
              <a:path w="3448050" h="2338070">
                <a:moveTo>
                  <a:pt x="3447973" y="128130"/>
                </a:moveTo>
                <a:lnTo>
                  <a:pt x="3447592" y="125133"/>
                </a:lnTo>
                <a:lnTo>
                  <a:pt x="3447592" y="0"/>
                </a:lnTo>
                <a:lnTo>
                  <a:pt x="3408781" y="0"/>
                </a:lnTo>
                <a:lnTo>
                  <a:pt x="3408781" y="102857"/>
                </a:lnTo>
                <a:lnTo>
                  <a:pt x="3408781" y="157162"/>
                </a:lnTo>
                <a:lnTo>
                  <a:pt x="3408781" y="1192593"/>
                </a:lnTo>
                <a:lnTo>
                  <a:pt x="2500515" y="1787550"/>
                </a:lnTo>
                <a:lnTo>
                  <a:pt x="2508453" y="586181"/>
                </a:lnTo>
                <a:lnTo>
                  <a:pt x="3408781" y="157162"/>
                </a:lnTo>
                <a:lnTo>
                  <a:pt x="3408781" y="102857"/>
                </a:lnTo>
                <a:lnTo>
                  <a:pt x="2883281" y="0"/>
                </a:lnTo>
                <a:lnTo>
                  <a:pt x="2681211" y="0"/>
                </a:lnTo>
                <a:lnTo>
                  <a:pt x="3366884" y="134175"/>
                </a:lnTo>
                <a:lnTo>
                  <a:pt x="2488908" y="552500"/>
                </a:lnTo>
                <a:lnTo>
                  <a:pt x="2469654" y="543902"/>
                </a:lnTo>
                <a:lnTo>
                  <a:pt x="2469654" y="586524"/>
                </a:lnTo>
                <a:lnTo>
                  <a:pt x="2461895" y="1761655"/>
                </a:lnTo>
                <a:lnTo>
                  <a:pt x="2453640" y="1749628"/>
                </a:lnTo>
                <a:lnTo>
                  <a:pt x="2453640" y="1818246"/>
                </a:lnTo>
                <a:lnTo>
                  <a:pt x="1743405" y="2283472"/>
                </a:lnTo>
                <a:lnTo>
                  <a:pt x="1743405" y="783386"/>
                </a:lnTo>
                <a:lnTo>
                  <a:pt x="2453640" y="1818246"/>
                </a:lnTo>
                <a:lnTo>
                  <a:pt x="2453640" y="1749628"/>
                </a:lnTo>
                <a:lnTo>
                  <a:pt x="1743405" y="714844"/>
                </a:lnTo>
                <a:lnTo>
                  <a:pt x="1743405" y="262051"/>
                </a:lnTo>
                <a:lnTo>
                  <a:pt x="2469654" y="586524"/>
                </a:lnTo>
                <a:lnTo>
                  <a:pt x="2469654" y="543902"/>
                </a:lnTo>
                <a:lnTo>
                  <a:pt x="1766506" y="229819"/>
                </a:lnTo>
                <a:lnTo>
                  <a:pt x="1801228" y="209638"/>
                </a:lnTo>
                <a:lnTo>
                  <a:pt x="2161806" y="0"/>
                </a:lnTo>
                <a:lnTo>
                  <a:pt x="2084590" y="0"/>
                </a:lnTo>
                <a:lnTo>
                  <a:pt x="1743405" y="198361"/>
                </a:lnTo>
                <a:lnTo>
                  <a:pt x="1743405" y="0"/>
                </a:lnTo>
                <a:lnTo>
                  <a:pt x="1704594" y="0"/>
                </a:lnTo>
                <a:lnTo>
                  <a:pt x="1704594" y="198361"/>
                </a:lnTo>
                <a:lnTo>
                  <a:pt x="1704594" y="263550"/>
                </a:lnTo>
                <a:lnTo>
                  <a:pt x="1704594" y="715111"/>
                </a:lnTo>
                <a:lnTo>
                  <a:pt x="1704594" y="786384"/>
                </a:lnTo>
                <a:lnTo>
                  <a:pt x="1704594" y="2285098"/>
                </a:lnTo>
                <a:lnTo>
                  <a:pt x="1004785" y="1864677"/>
                </a:lnTo>
                <a:lnTo>
                  <a:pt x="1704594" y="786384"/>
                </a:lnTo>
                <a:lnTo>
                  <a:pt x="1704594" y="715111"/>
                </a:lnTo>
                <a:lnTo>
                  <a:pt x="997000" y="1805432"/>
                </a:lnTo>
                <a:lnTo>
                  <a:pt x="997000" y="620522"/>
                </a:lnTo>
                <a:lnTo>
                  <a:pt x="1704594" y="263550"/>
                </a:lnTo>
                <a:lnTo>
                  <a:pt x="1704594" y="198361"/>
                </a:lnTo>
                <a:lnTo>
                  <a:pt x="1363408" y="0"/>
                </a:lnTo>
                <a:lnTo>
                  <a:pt x="1286217" y="0"/>
                </a:lnTo>
                <a:lnTo>
                  <a:pt x="1683321" y="230886"/>
                </a:lnTo>
                <a:lnTo>
                  <a:pt x="977658" y="586828"/>
                </a:lnTo>
                <a:lnTo>
                  <a:pt x="958189" y="576897"/>
                </a:lnTo>
                <a:lnTo>
                  <a:pt x="958189" y="620471"/>
                </a:lnTo>
                <a:lnTo>
                  <a:pt x="958189" y="1836686"/>
                </a:lnTo>
                <a:lnTo>
                  <a:pt x="39204" y="1284554"/>
                </a:lnTo>
                <a:lnTo>
                  <a:pt x="39204" y="151460"/>
                </a:lnTo>
                <a:lnTo>
                  <a:pt x="958189" y="620471"/>
                </a:lnTo>
                <a:lnTo>
                  <a:pt x="958189" y="576897"/>
                </a:lnTo>
                <a:lnTo>
                  <a:pt x="80606" y="129019"/>
                </a:lnTo>
                <a:lnTo>
                  <a:pt x="830262" y="0"/>
                </a:lnTo>
                <a:lnTo>
                  <a:pt x="601446" y="0"/>
                </a:lnTo>
                <a:lnTo>
                  <a:pt x="39204" y="96761"/>
                </a:lnTo>
                <a:lnTo>
                  <a:pt x="39204" y="0"/>
                </a:lnTo>
                <a:lnTo>
                  <a:pt x="406" y="0"/>
                </a:lnTo>
                <a:lnTo>
                  <a:pt x="406" y="118325"/>
                </a:lnTo>
                <a:lnTo>
                  <a:pt x="0" y="120992"/>
                </a:lnTo>
                <a:lnTo>
                  <a:pt x="406" y="123507"/>
                </a:lnTo>
                <a:lnTo>
                  <a:pt x="406" y="1302854"/>
                </a:lnTo>
                <a:lnTo>
                  <a:pt x="3543" y="1308404"/>
                </a:lnTo>
                <a:lnTo>
                  <a:pt x="964501" y="1885746"/>
                </a:lnTo>
                <a:lnTo>
                  <a:pt x="965593" y="1886432"/>
                </a:lnTo>
                <a:lnTo>
                  <a:pt x="967790" y="1887918"/>
                </a:lnTo>
                <a:lnTo>
                  <a:pt x="968819" y="1888350"/>
                </a:lnTo>
                <a:lnTo>
                  <a:pt x="970711" y="1889467"/>
                </a:lnTo>
                <a:lnTo>
                  <a:pt x="1711960" y="2334793"/>
                </a:lnTo>
                <a:lnTo>
                  <a:pt x="1712099" y="2334920"/>
                </a:lnTo>
                <a:lnTo>
                  <a:pt x="1714195" y="2336317"/>
                </a:lnTo>
                <a:lnTo>
                  <a:pt x="1715033" y="2336673"/>
                </a:lnTo>
                <a:lnTo>
                  <a:pt x="1717078" y="2337955"/>
                </a:lnTo>
                <a:lnTo>
                  <a:pt x="1718144" y="2337955"/>
                </a:lnTo>
                <a:lnTo>
                  <a:pt x="1729854" y="2337955"/>
                </a:lnTo>
                <a:lnTo>
                  <a:pt x="1730679" y="2337955"/>
                </a:lnTo>
                <a:lnTo>
                  <a:pt x="1731391" y="2337739"/>
                </a:lnTo>
                <a:lnTo>
                  <a:pt x="1733143" y="2336596"/>
                </a:lnTo>
                <a:lnTo>
                  <a:pt x="1733804" y="2336317"/>
                </a:lnTo>
                <a:lnTo>
                  <a:pt x="1735899" y="2334920"/>
                </a:lnTo>
                <a:lnTo>
                  <a:pt x="1736280" y="2334539"/>
                </a:lnTo>
                <a:lnTo>
                  <a:pt x="1794383" y="2296477"/>
                </a:lnTo>
                <a:lnTo>
                  <a:pt x="2489174" y="1841360"/>
                </a:lnTo>
                <a:lnTo>
                  <a:pt x="2490609" y="1840915"/>
                </a:lnTo>
                <a:lnTo>
                  <a:pt x="2493899" y="1838604"/>
                </a:lnTo>
                <a:lnTo>
                  <a:pt x="2494394" y="1837944"/>
                </a:lnTo>
                <a:lnTo>
                  <a:pt x="3444671" y="1215466"/>
                </a:lnTo>
                <a:lnTo>
                  <a:pt x="3447592" y="1210056"/>
                </a:lnTo>
                <a:lnTo>
                  <a:pt x="3447592" y="130162"/>
                </a:lnTo>
                <a:lnTo>
                  <a:pt x="3447973" y="12813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89454" y="3991526"/>
            <a:ext cx="976630" cy="976630"/>
          </a:xfrm>
          <a:custGeom>
            <a:avLst/>
            <a:gdLst/>
            <a:ahLst/>
            <a:cxnLst/>
            <a:rect l="l" t="t" r="r" b="b"/>
            <a:pathLst>
              <a:path w="976630" h="976629">
                <a:moveTo>
                  <a:pt x="488182" y="976365"/>
                </a:moveTo>
                <a:lnTo>
                  <a:pt x="441167" y="974130"/>
                </a:lnTo>
                <a:lnTo>
                  <a:pt x="395416" y="967562"/>
                </a:lnTo>
                <a:lnTo>
                  <a:pt x="351135" y="956866"/>
                </a:lnTo>
                <a:lnTo>
                  <a:pt x="308526" y="942245"/>
                </a:lnTo>
                <a:lnTo>
                  <a:pt x="267796" y="923905"/>
                </a:lnTo>
                <a:lnTo>
                  <a:pt x="229149" y="902051"/>
                </a:lnTo>
                <a:lnTo>
                  <a:pt x="192789" y="876886"/>
                </a:lnTo>
                <a:lnTo>
                  <a:pt x="158921" y="848615"/>
                </a:lnTo>
                <a:lnTo>
                  <a:pt x="127749" y="817444"/>
                </a:lnTo>
                <a:lnTo>
                  <a:pt x="99479" y="783576"/>
                </a:lnTo>
                <a:lnTo>
                  <a:pt x="74314" y="747216"/>
                </a:lnTo>
                <a:lnTo>
                  <a:pt x="52459" y="708568"/>
                </a:lnTo>
                <a:lnTo>
                  <a:pt x="34119" y="667838"/>
                </a:lnTo>
                <a:lnTo>
                  <a:pt x="19499" y="625230"/>
                </a:lnTo>
                <a:lnTo>
                  <a:pt x="8802" y="580948"/>
                </a:lnTo>
                <a:lnTo>
                  <a:pt x="2234" y="535197"/>
                </a:lnTo>
                <a:lnTo>
                  <a:pt x="0" y="488182"/>
                </a:lnTo>
                <a:lnTo>
                  <a:pt x="2234" y="441167"/>
                </a:lnTo>
                <a:lnTo>
                  <a:pt x="8802" y="395416"/>
                </a:lnTo>
                <a:lnTo>
                  <a:pt x="19499" y="351134"/>
                </a:lnTo>
                <a:lnTo>
                  <a:pt x="34119" y="308526"/>
                </a:lnTo>
                <a:lnTo>
                  <a:pt x="52459" y="267796"/>
                </a:lnTo>
                <a:lnTo>
                  <a:pt x="74314" y="229149"/>
                </a:lnTo>
                <a:lnTo>
                  <a:pt x="99479" y="192789"/>
                </a:lnTo>
                <a:lnTo>
                  <a:pt x="127749" y="158921"/>
                </a:lnTo>
                <a:lnTo>
                  <a:pt x="158921" y="127749"/>
                </a:lnTo>
                <a:lnTo>
                  <a:pt x="192789" y="99478"/>
                </a:lnTo>
                <a:lnTo>
                  <a:pt x="229149" y="74314"/>
                </a:lnTo>
                <a:lnTo>
                  <a:pt x="267796" y="52459"/>
                </a:lnTo>
                <a:lnTo>
                  <a:pt x="308526" y="34119"/>
                </a:lnTo>
                <a:lnTo>
                  <a:pt x="351135" y="19499"/>
                </a:lnTo>
                <a:lnTo>
                  <a:pt x="395416" y="8802"/>
                </a:lnTo>
                <a:lnTo>
                  <a:pt x="441167" y="2234"/>
                </a:lnTo>
                <a:lnTo>
                  <a:pt x="488182" y="0"/>
                </a:lnTo>
                <a:lnTo>
                  <a:pt x="535198" y="2234"/>
                </a:lnTo>
                <a:lnTo>
                  <a:pt x="580948" y="8802"/>
                </a:lnTo>
                <a:lnTo>
                  <a:pt x="625230" y="19499"/>
                </a:lnTo>
                <a:lnTo>
                  <a:pt x="667838" y="34119"/>
                </a:lnTo>
                <a:lnTo>
                  <a:pt x="708568" y="52459"/>
                </a:lnTo>
                <a:lnTo>
                  <a:pt x="747216" y="74314"/>
                </a:lnTo>
                <a:lnTo>
                  <a:pt x="783576" y="99478"/>
                </a:lnTo>
                <a:lnTo>
                  <a:pt x="817444" y="127749"/>
                </a:lnTo>
                <a:lnTo>
                  <a:pt x="848615" y="158921"/>
                </a:lnTo>
                <a:lnTo>
                  <a:pt x="876885" y="192789"/>
                </a:lnTo>
                <a:lnTo>
                  <a:pt x="902050" y="229149"/>
                </a:lnTo>
                <a:lnTo>
                  <a:pt x="923905" y="267796"/>
                </a:lnTo>
                <a:lnTo>
                  <a:pt x="942245" y="308526"/>
                </a:lnTo>
                <a:lnTo>
                  <a:pt x="956865" y="351134"/>
                </a:lnTo>
                <a:lnTo>
                  <a:pt x="967561" y="395416"/>
                </a:lnTo>
                <a:lnTo>
                  <a:pt x="974129" y="441167"/>
                </a:lnTo>
                <a:lnTo>
                  <a:pt x="976364" y="488182"/>
                </a:lnTo>
                <a:lnTo>
                  <a:pt x="974129" y="535197"/>
                </a:lnTo>
                <a:lnTo>
                  <a:pt x="967561" y="580948"/>
                </a:lnTo>
                <a:lnTo>
                  <a:pt x="956865" y="625230"/>
                </a:lnTo>
                <a:lnTo>
                  <a:pt x="942245" y="667838"/>
                </a:lnTo>
                <a:lnTo>
                  <a:pt x="923905" y="708568"/>
                </a:lnTo>
                <a:lnTo>
                  <a:pt x="902050" y="747216"/>
                </a:lnTo>
                <a:lnTo>
                  <a:pt x="876885" y="783576"/>
                </a:lnTo>
                <a:lnTo>
                  <a:pt x="848615" y="817444"/>
                </a:lnTo>
                <a:lnTo>
                  <a:pt x="817444" y="848615"/>
                </a:lnTo>
                <a:lnTo>
                  <a:pt x="783576" y="876886"/>
                </a:lnTo>
                <a:lnTo>
                  <a:pt x="747216" y="902051"/>
                </a:lnTo>
                <a:lnTo>
                  <a:pt x="708568" y="923905"/>
                </a:lnTo>
                <a:lnTo>
                  <a:pt x="667838" y="942245"/>
                </a:lnTo>
                <a:lnTo>
                  <a:pt x="625230" y="956866"/>
                </a:lnTo>
                <a:lnTo>
                  <a:pt x="580948" y="967562"/>
                </a:lnTo>
                <a:lnTo>
                  <a:pt x="535198" y="974130"/>
                </a:lnTo>
                <a:lnTo>
                  <a:pt x="488182" y="976365"/>
                </a:lnTo>
                <a:close/>
              </a:path>
            </a:pathLst>
          </a:custGeom>
          <a:solidFill>
            <a:srgbClr val="1B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527" y="4180118"/>
            <a:ext cx="10213975" cy="2853055"/>
          </a:xfrm>
          <a:custGeom>
            <a:avLst/>
            <a:gdLst/>
            <a:ahLst/>
            <a:cxnLst/>
            <a:rect l="l" t="t" r="r" b="b"/>
            <a:pathLst>
              <a:path w="10213975" h="2853054">
                <a:moveTo>
                  <a:pt x="8426536" y="2852508"/>
                </a:moveTo>
                <a:lnTo>
                  <a:pt x="0" y="2852508"/>
                </a:lnTo>
                <a:lnTo>
                  <a:pt x="1787081" y="0"/>
                </a:lnTo>
                <a:lnTo>
                  <a:pt x="10213618" y="0"/>
                </a:lnTo>
                <a:lnTo>
                  <a:pt x="8426536" y="2852508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05564" y="3290393"/>
            <a:ext cx="8682990" cy="6997065"/>
            <a:chOff x="9605564" y="3290393"/>
            <a:chExt cx="8682990" cy="69970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8380" y="3723418"/>
              <a:ext cx="5534024" cy="5534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05556" y="3290404"/>
              <a:ext cx="8682990" cy="6997065"/>
            </a:xfrm>
            <a:custGeom>
              <a:avLst/>
              <a:gdLst/>
              <a:ahLst/>
              <a:cxnLst/>
              <a:rect l="l" t="t" r="r" b="b"/>
              <a:pathLst>
                <a:path w="8682990" h="6997065">
                  <a:moveTo>
                    <a:pt x="3447973" y="5105438"/>
                  </a:moveTo>
                  <a:lnTo>
                    <a:pt x="3447580" y="5102390"/>
                  </a:lnTo>
                  <a:lnTo>
                    <a:pt x="3447580" y="4216971"/>
                  </a:lnTo>
                  <a:lnTo>
                    <a:pt x="3447580" y="4216006"/>
                  </a:lnTo>
                  <a:lnTo>
                    <a:pt x="3447097" y="4213530"/>
                  </a:lnTo>
                  <a:lnTo>
                    <a:pt x="3446602" y="4212348"/>
                  </a:lnTo>
                  <a:lnTo>
                    <a:pt x="3446526" y="4212031"/>
                  </a:lnTo>
                  <a:lnTo>
                    <a:pt x="3446411" y="4211764"/>
                  </a:lnTo>
                  <a:lnTo>
                    <a:pt x="3445891" y="4210481"/>
                  </a:lnTo>
                  <a:lnTo>
                    <a:pt x="3445675" y="4210113"/>
                  </a:lnTo>
                  <a:lnTo>
                    <a:pt x="3445129" y="4208780"/>
                  </a:lnTo>
                  <a:lnTo>
                    <a:pt x="3443719" y="4206671"/>
                  </a:lnTo>
                  <a:lnTo>
                    <a:pt x="3442030" y="4204982"/>
                  </a:lnTo>
                  <a:lnTo>
                    <a:pt x="3440849" y="4203776"/>
                  </a:lnTo>
                  <a:lnTo>
                    <a:pt x="3440722" y="4203687"/>
                  </a:lnTo>
                  <a:lnTo>
                    <a:pt x="3440087" y="4203039"/>
                  </a:lnTo>
                  <a:lnTo>
                    <a:pt x="3437991" y="4201642"/>
                  </a:lnTo>
                  <a:lnTo>
                    <a:pt x="3436924" y="4201210"/>
                  </a:lnTo>
                  <a:lnTo>
                    <a:pt x="3408781" y="4184485"/>
                  </a:lnTo>
                  <a:lnTo>
                    <a:pt x="3408781" y="4252290"/>
                  </a:lnTo>
                  <a:lnTo>
                    <a:pt x="3408781" y="5080165"/>
                  </a:lnTo>
                  <a:lnTo>
                    <a:pt x="3408781" y="5134470"/>
                  </a:lnTo>
                  <a:lnTo>
                    <a:pt x="3408781" y="6169888"/>
                  </a:lnTo>
                  <a:lnTo>
                    <a:pt x="2500515" y="6764845"/>
                  </a:lnTo>
                  <a:lnTo>
                    <a:pt x="2508453" y="5563489"/>
                  </a:lnTo>
                  <a:lnTo>
                    <a:pt x="3408781" y="5134470"/>
                  </a:lnTo>
                  <a:lnTo>
                    <a:pt x="3408781" y="5080165"/>
                  </a:lnTo>
                  <a:lnTo>
                    <a:pt x="3366884" y="5071973"/>
                  </a:lnTo>
                  <a:lnTo>
                    <a:pt x="3366884" y="5111483"/>
                  </a:lnTo>
                  <a:lnTo>
                    <a:pt x="2488908" y="5529808"/>
                  </a:lnTo>
                  <a:lnTo>
                    <a:pt x="2469654" y="5521210"/>
                  </a:lnTo>
                  <a:lnTo>
                    <a:pt x="2469654" y="5563832"/>
                  </a:lnTo>
                  <a:lnTo>
                    <a:pt x="2461895" y="6738963"/>
                  </a:lnTo>
                  <a:lnTo>
                    <a:pt x="1743405" y="5692152"/>
                  </a:lnTo>
                  <a:lnTo>
                    <a:pt x="1743405" y="5239359"/>
                  </a:lnTo>
                  <a:lnTo>
                    <a:pt x="2469654" y="5563832"/>
                  </a:lnTo>
                  <a:lnTo>
                    <a:pt x="2469654" y="5521210"/>
                  </a:lnTo>
                  <a:lnTo>
                    <a:pt x="1766519" y="5207114"/>
                  </a:lnTo>
                  <a:lnTo>
                    <a:pt x="1801228" y="5186946"/>
                  </a:lnTo>
                  <a:lnTo>
                    <a:pt x="2292616" y="4901260"/>
                  </a:lnTo>
                  <a:lnTo>
                    <a:pt x="3366884" y="5111483"/>
                  </a:lnTo>
                  <a:lnTo>
                    <a:pt x="3366884" y="5071973"/>
                  </a:lnTo>
                  <a:lnTo>
                    <a:pt x="2343505" y="4871669"/>
                  </a:lnTo>
                  <a:lnTo>
                    <a:pt x="3408781" y="4252290"/>
                  </a:lnTo>
                  <a:lnTo>
                    <a:pt x="3408781" y="4184485"/>
                  </a:lnTo>
                  <a:lnTo>
                    <a:pt x="3389896" y="4173258"/>
                  </a:lnTo>
                  <a:lnTo>
                    <a:pt x="3389896" y="4218394"/>
                  </a:lnTo>
                  <a:lnTo>
                    <a:pt x="2324163" y="4838014"/>
                  </a:lnTo>
                  <a:lnTo>
                    <a:pt x="2676436" y="3794252"/>
                  </a:lnTo>
                  <a:lnTo>
                    <a:pt x="3389896" y="4218394"/>
                  </a:lnTo>
                  <a:lnTo>
                    <a:pt x="3389896" y="4173258"/>
                  </a:lnTo>
                  <a:lnTo>
                    <a:pt x="2676880" y="3749370"/>
                  </a:lnTo>
                  <a:lnTo>
                    <a:pt x="2674734" y="3747630"/>
                  </a:lnTo>
                  <a:lnTo>
                    <a:pt x="2672511" y="3746766"/>
                  </a:lnTo>
                  <a:lnTo>
                    <a:pt x="2630424" y="3721747"/>
                  </a:lnTo>
                  <a:lnTo>
                    <a:pt x="2630424" y="3809111"/>
                  </a:lnTo>
                  <a:lnTo>
                    <a:pt x="2273046" y="4867732"/>
                  </a:lnTo>
                  <a:lnTo>
                    <a:pt x="1743405" y="5175669"/>
                  </a:lnTo>
                  <a:lnTo>
                    <a:pt x="1743405" y="4341850"/>
                  </a:lnTo>
                  <a:lnTo>
                    <a:pt x="2630424" y="3809111"/>
                  </a:lnTo>
                  <a:lnTo>
                    <a:pt x="2630424" y="3721747"/>
                  </a:lnTo>
                  <a:lnTo>
                    <a:pt x="2627884" y="3720236"/>
                  </a:lnTo>
                  <a:lnTo>
                    <a:pt x="2627884" y="3765397"/>
                  </a:lnTo>
                  <a:lnTo>
                    <a:pt x="1724126" y="4308157"/>
                  </a:lnTo>
                  <a:lnTo>
                    <a:pt x="1704594" y="4296130"/>
                  </a:lnTo>
                  <a:lnTo>
                    <a:pt x="1704594" y="4341698"/>
                  </a:lnTo>
                  <a:lnTo>
                    <a:pt x="1704594" y="5175669"/>
                  </a:lnTo>
                  <a:lnTo>
                    <a:pt x="1704594" y="5240858"/>
                  </a:lnTo>
                  <a:lnTo>
                    <a:pt x="1704594" y="5692419"/>
                  </a:lnTo>
                  <a:lnTo>
                    <a:pt x="997000" y="6782740"/>
                  </a:lnTo>
                  <a:lnTo>
                    <a:pt x="997000" y="5597817"/>
                  </a:lnTo>
                  <a:lnTo>
                    <a:pt x="1704594" y="5240858"/>
                  </a:lnTo>
                  <a:lnTo>
                    <a:pt x="1704594" y="5175669"/>
                  </a:lnTo>
                  <a:lnTo>
                    <a:pt x="1683321" y="5163312"/>
                  </a:lnTo>
                  <a:lnTo>
                    <a:pt x="1683321" y="5208194"/>
                  </a:lnTo>
                  <a:lnTo>
                    <a:pt x="977658" y="5564136"/>
                  </a:lnTo>
                  <a:lnTo>
                    <a:pt x="958189" y="5554205"/>
                  </a:lnTo>
                  <a:lnTo>
                    <a:pt x="958189" y="5597779"/>
                  </a:lnTo>
                  <a:lnTo>
                    <a:pt x="958189" y="6813982"/>
                  </a:lnTo>
                  <a:lnTo>
                    <a:pt x="39204" y="6261862"/>
                  </a:lnTo>
                  <a:lnTo>
                    <a:pt x="39204" y="5128768"/>
                  </a:lnTo>
                  <a:lnTo>
                    <a:pt x="958189" y="5597779"/>
                  </a:lnTo>
                  <a:lnTo>
                    <a:pt x="958189" y="5554205"/>
                  </a:lnTo>
                  <a:lnTo>
                    <a:pt x="80606" y="5106314"/>
                  </a:lnTo>
                  <a:lnTo>
                    <a:pt x="1182077" y="4916754"/>
                  </a:lnTo>
                  <a:lnTo>
                    <a:pt x="1683321" y="5208194"/>
                  </a:lnTo>
                  <a:lnTo>
                    <a:pt x="1683321" y="5163312"/>
                  </a:lnTo>
                  <a:lnTo>
                    <a:pt x="1201801" y="4883353"/>
                  </a:lnTo>
                  <a:lnTo>
                    <a:pt x="1150937" y="4731728"/>
                  </a:lnTo>
                  <a:lnTo>
                    <a:pt x="1150937" y="4853787"/>
                  </a:lnTo>
                  <a:lnTo>
                    <a:pt x="1129830" y="4841519"/>
                  </a:lnTo>
                  <a:lnTo>
                    <a:pt x="1129830" y="4886376"/>
                  </a:lnTo>
                  <a:lnTo>
                    <a:pt x="39204" y="5074069"/>
                  </a:lnTo>
                  <a:lnTo>
                    <a:pt x="39204" y="4252265"/>
                  </a:lnTo>
                  <a:lnTo>
                    <a:pt x="1129830" y="4886376"/>
                  </a:lnTo>
                  <a:lnTo>
                    <a:pt x="1129830" y="4841519"/>
                  </a:lnTo>
                  <a:lnTo>
                    <a:pt x="58534" y="4218660"/>
                  </a:lnTo>
                  <a:lnTo>
                    <a:pt x="795426" y="3793972"/>
                  </a:lnTo>
                  <a:lnTo>
                    <a:pt x="1150937" y="4853787"/>
                  </a:lnTo>
                  <a:lnTo>
                    <a:pt x="1150937" y="4731728"/>
                  </a:lnTo>
                  <a:lnTo>
                    <a:pt x="841717" y="3809936"/>
                  </a:lnTo>
                  <a:lnTo>
                    <a:pt x="1704594" y="4341698"/>
                  </a:lnTo>
                  <a:lnTo>
                    <a:pt x="1704594" y="4296130"/>
                  </a:lnTo>
                  <a:lnTo>
                    <a:pt x="844169" y="3765880"/>
                  </a:lnTo>
                  <a:lnTo>
                    <a:pt x="1750275" y="3243656"/>
                  </a:lnTo>
                  <a:lnTo>
                    <a:pt x="2627884" y="3765397"/>
                  </a:lnTo>
                  <a:lnTo>
                    <a:pt x="2627884" y="3720236"/>
                  </a:lnTo>
                  <a:lnTo>
                    <a:pt x="1826247" y="3243656"/>
                  </a:lnTo>
                  <a:lnTo>
                    <a:pt x="1757172" y="3202584"/>
                  </a:lnTo>
                  <a:lnTo>
                    <a:pt x="1757006" y="3202584"/>
                  </a:lnTo>
                  <a:lnTo>
                    <a:pt x="1753895" y="3201720"/>
                  </a:lnTo>
                  <a:lnTo>
                    <a:pt x="1747050" y="3201720"/>
                  </a:lnTo>
                  <a:lnTo>
                    <a:pt x="1743773" y="3202584"/>
                  </a:lnTo>
                  <a:lnTo>
                    <a:pt x="799414" y="3746804"/>
                  </a:lnTo>
                  <a:lnTo>
                    <a:pt x="797407" y="3747566"/>
                  </a:lnTo>
                  <a:lnTo>
                    <a:pt x="795591" y="3749014"/>
                  </a:lnTo>
                  <a:lnTo>
                    <a:pt x="10515" y="4201439"/>
                  </a:lnTo>
                  <a:lnTo>
                    <a:pt x="10007" y="4201642"/>
                  </a:lnTo>
                  <a:lnTo>
                    <a:pt x="9067" y="4202265"/>
                  </a:lnTo>
                  <a:lnTo>
                    <a:pt x="7112" y="4203395"/>
                  </a:lnTo>
                  <a:lnTo>
                    <a:pt x="4724" y="4205757"/>
                  </a:lnTo>
                  <a:lnTo>
                    <a:pt x="3683" y="4207548"/>
                  </a:lnTo>
                  <a:lnTo>
                    <a:pt x="2870" y="4208780"/>
                  </a:lnTo>
                  <a:lnTo>
                    <a:pt x="2603" y="4209415"/>
                  </a:lnTo>
                  <a:lnTo>
                    <a:pt x="1244" y="4211764"/>
                  </a:lnTo>
                  <a:lnTo>
                    <a:pt x="1168" y="4212031"/>
                  </a:lnTo>
                  <a:lnTo>
                    <a:pt x="368" y="4215003"/>
                  </a:lnTo>
                  <a:lnTo>
                    <a:pt x="355" y="4221937"/>
                  </a:lnTo>
                  <a:lnTo>
                    <a:pt x="406" y="4222127"/>
                  </a:lnTo>
                  <a:lnTo>
                    <a:pt x="406" y="5095633"/>
                  </a:lnTo>
                  <a:lnTo>
                    <a:pt x="0" y="5098300"/>
                  </a:lnTo>
                  <a:lnTo>
                    <a:pt x="406" y="5100815"/>
                  </a:lnTo>
                  <a:lnTo>
                    <a:pt x="406" y="6280162"/>
                  </a:lnTo>
                  <a:lnTo>
                    <a:pt x="3543" y="6285700"/>
                  </a:lnTo>
                  <a:lnTo>
                    <a:pt x="964501" y="6863029"/>
                  </a:lnTo>
                  <a:lnTo>
                    <a:pt x="965568" y="6863715"/>
                  </a:lnTo>
                  <a:lnTo>
                    <a:pt x="965695" y="6863829"/>
                  </a:lnTo>
                  <a:lnTo>
                    <a:pt x="967790" y="6865226"/>
                  </a:lnTo>
                  <a:lnTo>
                    <a:pt x="968844" y="6865671"/>
                  </a:lnTo>
                  <a:lnTo>
                    <a:pt x="970711" y="6866776"/>
                  </a:lnTo>
                  <a:lnTo>
                    <a:pt x="1186827" y="6996595"/>
                  </a:lnTo>
                  <a:lnTo>
                    <a:pt x="1262176" y="6996595"/>
                  </a:lnTo>
                  <a:lnTo>
                    <a:pt x="1004798" y="6841972"/>
                  </a:lnTo>
                  <a:lnTo>
                    <a:pt x="1704594" y="5763692"/>
                  </a:lnTo>
                  <a:lnTo>
                    <a:pt x="1704594" y="6996595"/>
                  </a:lnTo>
                  <a:lnTo>
                    <a:pt x="1743405" y="6996595"/>
                  </a:lnTo>
                  <a:lnTo>
                    <a:pt x="1743405" y="5760694"/>
                  </a:lnTo>
                  <a:lnTo>
                    <a:pt x="2453640" y="6795541"/>
                  </a:lnTo>
                  <a:lnTo>
                    <a:pt x="2146706" y="6996595"/>
                  </a:lnTo>
                  <a:lnTo>
                    <a:pt x="2217547" y="6996595"/>
                  </a:lnTo>
                  <a:lnTo>
                    <a:pt x="2489174" y="6818668"/>
                  </a:lnTo>
                  <a:lnTo>
                    <a:pt x="2490609" y="6818223"/>
                  </a:lnTo>
                  <a:lnTo>
                    <a:pt x="2493899" y="6815912"/>
                  </a:lnTo>
                  <a:lnTo>
                    <a:pt x="2494394" y="6815252"/>
                  </a:lnTo>
                  <a:lnTo>
                    <a:pt x="3444671" y="6192774"/>
                  </a:lnTo>
                  <a:lnTo>
                    <a:pt x="3447592" y="6187364"/>
                  </a:lnTo>
                  <a:lnTo>
                    <a:pt x="3447580" y="5107508"/>
                  </a:lnTo>
                  <a:lnTo>
                    <a:pt x="3447973" y="5105438"/>
                  </a:lnTo>
                  <a:close/>
                </a:path>
                <a:path w="8682990" h="6997065">
                  <a:moveTo>
                    <a:pt x="8682431" y="0"/>
                  </a:moveTo>
                  <a:lnTo>
                    <a:pt x="7758455" y="532472"/>
                  </a:lnTo>
                  <a:lnTo>
                    <a:pt x="7756398" y="533260"/>
                  </a:lnTo>
                  <a:lnTo>
                    <a:pt x="7754569" y="534720"/>
                  </a:lnTo>
                  <a:lnTo>
                    <a:pt x="6969595" y="987082"/>
                  </a:lnTo>
                  <a:lnTo>
                    <a:pt x="6968998" y="987323"/>
                  </a:lnTo>
                  <a:lnTo>
                    <a:pt x="6967918" y="988047"/>
                  </a:lnTo>
                  <a:lnTo>
                    <a:pt x="6966102" y="989088"/>
                  </a:lnTo>
                  <a:lnTo>
                    <a:pt x="6963727" y="991450"/>
                  </a:lnTo>
                  <a:lnTo>
                    <a:pt x="6962749" y="993114"/>
                  </a:lnTo>
                  <a:lnTo>
                    <a:pt x="6961860" y="994460"/>
                  </a:lnTo>
                  <a:lnTo>
                    <a:pt x="6961581" y="995133"/>
                  </a:lnTo>
                  <a:lnTo>
                    <a:pt x="6960235" y="997445"/>
                  </a:lnTo>
                  <a:lnTo>
                    <a:pt x="6959359" y="1000683"/>
                  </a:lnTo>
                  <a:lnTo>
                    <a:pt x="6959346" y="1007630"/>
                  </a:lnTo>
                  <a:lnTo>
                    <a:pt x="6959397" y="1007821"/>
                  </a:lnTo>
                  <a:lnTo>
                    <a:pt x="6959397" y="1881314"/>
                  </a:lnTo>
                  <a:lnTo>
                    <a:pt x="6958990" y="1883981"/>
                  </a:lnTo>
                  <a:lnTo>
                    <a:pt x="6959397" y="1886445"/>
                  </a:lnTo>
                  <a:lnTo>
                    <a:pt x="6959397" y="3065856"/>
                  </a:lnTo>
                  <a:lnTo>
                    <a:pt x="6962546" y="3071393"/>
                  </a:lnTo>
                  <a:lnTo>
                    <a:pt x="7923479" y="3648722"/>
                  </a:lnTo>
                  <a:lnTo>
                    <a:pt x="7924584" y="3649421"/>
                  </a:lnTo>
                  <a:lnTo>
                    <a:pt x="7926781" y="3650919"/>
                  </a:lnTo>
                  <a:lnTo>
                    <a:pt x="7927873" y="3651377"/>
                  </a:lnTo>
                  <a:lnTo>
                    <a:pt x="7929702" y="3652456"/>
                  </a:lnTo>
                  <a:lnTo>
                    <a:pt x="8670950" y="4097782"/>
                  </a:lnTo>
                  <a:lnTo>
                    <a:pt x="8671090" y="4097909"/>
                  </a:lnTo>
                  <a:lnTo>
                    <a:pt x="8673186" y="4099306"/>
                  </a:lnTo>
                  <a:lnTo>
                    <a:pt x="8674024" y="4099661"/>
                  </a:lnTo>
                  <a:lnTo>
                    <a:pt x="8676068" y="4100944"/>
                  </a:lnTo>
                  <a:lnTo>
                    <a:pt x="8677135" y="4100944"/>
                  </a:lnTo>
                  <a:lnTo>
                    <a:pt x="8682431" y="4100944"/>
                  </a:lnTo>
                  <a:lnTo>
                    <a:pt x="8682431" y="4059478"/>
                  </a:lnTo>
                  <a:lnTo>
                    <a:pt x="8682431" y="1093419"/>
                  </a:lnTo>
                  <a:lnTo>
                    <a:pt x="8663597" y="1081824"/>
                  </a:lnTo>
                  <a:lnTo>
                    <a:pt x="8663597" y="4048163"/>
                  </a:lnTo>
                  <a:lnTo>
                    <a:pt x="7963763" y="3627691"/>
                  </a:lnTo>
                  <a:lnTo>
                    <a:pt x="8663597" y="2549360"/>
                  </a:lnTo>
                  <a:lnTo>
                    <a:pt x="8663597" y="2478087"/>
                  </a:lnTo>
                  <a:lnTo>
                    <a:pt x="7955991" y="3568446"/>
                  </a:lnTo>
                  <a:lnTo>
                    <a:pt x="7955991" y="2383510"/>
                  </a:lnTo>
                  <a:lnTo>
                    <a:pt x="8022768" y="2349817"/>
                  </a:lnTo>
                  <a:lnTo>
                    <a:pt x="8663597" y="2026551"/>
                  </a:lnTo>
                  <a:lnTo>
                    <a:pt x="8663597" y="1961362"/>
                  </a:lnTo>
                  <a:lnTo>
                    <a:pt x="8642312" y="1948992"/>
                  </a:lnTo>
                  <a:lnTo>
                    <a:pt x="8642312" y="1993874"/>
                  </a:lnTo>
                  <a:lnTo>
                    <a:pt x="7936649" y="2349817"/>
                  </a:lnTo>
                  <a:lnTo>
                    <a:pt x="7917180" y="2339886"/>
                  </a:lnTo>
                  <a:lnTo>
                    <a:pt x="7917180" y="2383459"/>
                  </a:lnTo>
                  <a:lnTo>
                    <a:pt x="7917180" y="3599713"/>
                  </a:lnTo>
                  <a:lnTo>
                    <a:pt x="6998208" y="3047555"/>
                  </a:lnTo>
                  <a:lnTo>
                    <a:pt x="6998208" y="1914474"/>
                  </a:lnTo>
                  <a:lnTo>
                    <a:pt x="7917180" y="2383459"/>
                  </a:lnTo>
                  <a:lnTo>
                    <a:pt x="7917180" y="2339886"/>
                  </a:lnTo>
                  <a:lnTo>
                    <a:pt x="7039597" y="1892007"/>
                  </a:lnTo>
                  <a:lnTo>
                    <a:pt x="8141081" y="1702447"/>
                  </a:lnTo>
                  <a:lnTo>
                    <a:pt x="8642312" y="1993874"/>
                  </a:lnTo>
                  <a:lnTo>
                    <a:pt x="8642312" y="1948992"/>
                  </a:lnTo>
                  <a:lnTo>
                    <a:pt x="8160779" y="1669034"/>
                  </a:lnTo>
                  <a:lnTo>
                    <a:pt x="8109940" y="1517484"/>
                  </a:lnTo>
                  <a:lnTo>
                    <a:pt x="8109940" y="1639468"/>
                  </a:lnTo>
                  <a:lnTo>
                    <a:pt x="8088808" y="1627187"/>
                  </a:lnTo>
                  <a:lnTo>
                    <a:pt x="8088808" y="1672056"/>
                  </a:lnTo>
                  <a:lnTo>
                    <a:pt x="6998208" y="1859749"/>
                  </a:lnTo>
                  <a:lnTo>
                    <a:pt x="6998208" y="1037958"/>
                  </a:lnTo>
                  <a:lnTo>
                    <a:pt x="8088808" y="1672056"/>
                  </a:lnTo>
                  <a:lnTo>
                    <a:pt x="8088808" y="1627187"/>
                  </a:lnTo>
                  <a:lnTo>
                    <a:pt x="7017525" y="1004341"/>
                  </a:lnTo>
                  <a:lnTo>
                    <a:pt x="7754417" y="579653"/>
                  </a:lnTo>
                  <a:lnTo>
                    <a:pt x="8109940" y="1639468"/>
                  </a:lnTo>
                  <a:lnTo>
                    <a:pt x="8109940" y="1517484"/>
                  </a:lnTo>
                  <a:lnTo>
                    <a:pt x="7800708" y="595617"/>
                  </a:lnTo>
                  <a:lnTo>
                    <a:pt x="8663597" y="1127391"/>
                  </a:lnTo>
                  <a:lnTo>
                    <a:pt x="8663597" y="1081824"/>
                  </a:lnTo>
                  <a:lnTo>
                    <a:pt x="7874673" y="595617"/>
                  </a:lnTo>
                  <a:lnTo>
                    <a:pt x="7803159" y="551561"/>
                  </a:lnTo>
                  <a:lnTo>
                    <a:pt x="8682431" y="44805"/>
                  </a:lnTo>
                  <a:lnTo>
                    <a:pt x="8682431" y="0"/>
                  </a:lnTo>
                  <a:close/>
                </a:path>
              </a:pathLst>
            </a:custGeom>
            <a:solidFill>
              <a:srgbClr val="FFFFFF">
                <a:alpha val="1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6305" y="4649126"/>
            <a:ext cx="6675120" cy="1625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700"/>
              </a:spcBef>
            </a:pPr>
            <a:r>
              <a:rPr sz="3000" spc="-85" dirty="0">
                <a:solidFill>
                  <a:srgbClr val="1B1717"/>
                </a:solidFill>
                <a:latin typeface="Verdana"/>
                <a:cs typeface="Verdana"/>
              </a:rPr>
              <a:t>STEP</a:t>
            </a:r>
            <a:r>
              <a:rPr sz="3000" spc="-285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1B1717"/>
                </a:solidFill>
                <a:latin typeface="Verdana"/>
                <a:cs typeface="Verdana"/>
              </a:rPr>
              <a:t>3.</a:t>
            </a:r>
            <a:endParaRPr sz="3000">
              <a:latin typeface="Verdana"/>
              <a:cs typeface="Verdana"/>
            </a:endParaRPr>
          </a:p>
          <a:p>
            <a:pPr marL="12700" marR="5080" algn="ctr">
              <a:lnSpc>
                <a:spcPts val="4200"/>
              </a:lnSpc>
              <a:spcBef>
                <a:spcPts val="100"/>
              </a:spcBef>
            </a:pPr>
            <a:r>
              <a:rPr sz="3000" spc="-60" dirty="0">
                <a:solidFill>
                  <a:srgbClr val="1B1717"/>
                </a:solidFill>
                <a:latin typeface="Verdana"/>
                <a:cs typeface="Verdana"/>
              </a:rPr>
              <a:t>As</a:t>
            </a:r>
            <a:r>
              <a:rPr sz="3000" spc="-32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1B1717"/>
                </a:solidFill>
                <a:latin typeface="Verdana"/>
                <a:cs typeface="Verdana"/>
              </a:rPr>
              <a:t>the</a:t>
            </a:r>
            <a:r>
              <a:rPr sz="3000" spc="34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1B1717"/>
                </a:solidFill>
                <a:latin typeface="Verdana"/>
                <a:cs typeface="Verdana"/>
              </a:rPr>
              <a:t>user</a:t>
            </a:r>
            <a:r>
              <a:rPr sz="3000" spc="-32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1B1717"/>
                </a:solidFill>
                <a:latin typeface="Verdana"/>
                <a:cs typeface="Verdana"/>
              </a:rPr>
              <a:t>has</a:t>
            </a:r>
            <a:r>
              <a:rPr sz="3000" spc="-32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1B1717"/>
                </a:solidFill>
                <a:latin typeface="Verdana"/>
                <a:cs typeface="Verdana"/>
              </a:rPr>
              <a:t>entered</a:t>
            </a:r>
            <a:r>
              <a:rPr sz="3000" spc="-32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1B1717"/>
                </a:solidFill>
                <a:latin typeface="Verdana"/>
                <a:cs typeface="Verdana"/>
              </a:rPr>
              <a:t>their</a:t>
            </a:r>
            <a:r>
              <a:rPr sz="3000" spc="39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1B1717"/>
                </a:solidFill>
                <a:latin typeface="Verdana"/>
                <a:cs typeface="Verdana"/>
              </a:rPr>
              <a:t>UPI</a:t>
            </a:r>
            <a:r>
              <a:rPr sz="3000" spc="-32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1B1717"/>
                </a:solidFill>
                <a:latin typeface="Verdana"/>
                <a:cs typeface="Verdana"/>
              </a:rPr>
              <a:t>id </a:t>
            </a:r>
            <a:r>
              <a:rPr sz="3000" spc="-40" dirty="0">
                <a:solidFill>
                  <a:srgbClr val="1B1717"/>
                </a:solidFill>
                <a:latin typeface="Verdana"/>
                <a:cs typeface="Verdana"/>
              </a:rPr>
              <a:t>the</a:t>
            </a:r>
            <a:r>
              <a:rPr sz="3000" spc="-29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1B1717"/>
                </a:solidFill>
                <a:latin typeface="Verdana"/>
                <a:cs typeface="Verdana"/>
              </a:rPr>
              <a:t>QR</a:t>
            </a:r>
            <a:r>
              <a:rPr sz="3000" spc="-285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1B1717"/>
                </a:solidFill>
                <a:latin typeface="Verdana"/>
                <a:cs typeface="Verdana"/>
              </a:rPr>
              <a:t>code</a:t>
            </a:r>
            <a:r>
              <a:rPr sz="3000" spc="-29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1B1717"/>
                </a:solidFill>
                <a:latin typeface="Verdana"/>
                <a:cs typeface="Verdana"/>
              </a:rPr>
              <a:t>has</a:t>
            </a:r>
            <a:r>
              <a:rPr sz="3000" spc="-285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1B1717"/>
                </a:solidFill>
                <a:latin typeface="Verdana"/>
                <a:cs typeface="Verdana"/>
              </a:rPr>
              <a:t>been</a:t>
            </a:r>
            <a:r>
              <a:rPr sz="3000" spc="-290" dirty="0">
                <a:solidFill>
                  <a:srgbClr val="1B1717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1B1717"/>
                </a:solidFill>
                <a:latin typeface="Verdana"/>
                <a:cs typeface="Verdana"/>
              </a:rPr>
              <a:t>generated.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5" y="11"/>
            <a:ext cx="3448050" cy="2338070"/>
          </a:xfrm>
          <a:custGeom>
            <a:avLst/>
            <a:gdLst/>
            <a:ahLst/>
            <a:cxnLst/>
            <a:rect l="l" t="t" r="r" b="b"/>
            <a:pathLst>
              <a:path w="3448050" h="2338070">
                <a:moveTo>
                  <a:pt x="3447973" y="128130"/>
                </a:moveTo>
                <a:lnTo>
                  <a:pt x="3447580" y="125044"/>
                </a:lnTo>
                <a:lnTo>
                  <a:pt x="3447580" y="0"/>
                </a:lnTo>
                <a:lnTo>
                  <a:pt x="3408781" y="0"/>
                </a:lnTo>
                <a:lnTo>
                  <a:pt x="3408781" y="102857"/>
                </a:lnTo>
                <a:lnTo>
                  <a:pt x="3408781" y="157162"/>
                </a:lnTo>
                <a:lnTo>
                  <a:pt x="3408781" y="1192593"/>
                </a:lnTo>
                <a:lnTo>
                  <a:pt x="2500515" y="1787550"/>
                </a:lnTo>
                <a:lnTo>
                  <a:pt x="2508453" y="586181"/>
                </a:lnTo>
                <a:lnTo>
                  <a:pt x="3408781" y="157162"/>
                </a:lnTo>
                <a:lnTo>
                  <a:pt x="3408781" y="102857"/>
                </a:lnTo>
                <a:lnTo>
                  <a:pt x="2883281" y="0"/>
                </a:lnTo>
                <a:lnTo>
                  <a:pt x="2681211" y="0"/>
                </a:lnTo>
                <a:lnTo>
                  <a:pt x="3366884" y="134175"/>
                </a:lnTo>
                <a:lnTo>
                  <a:pt x="2488908" y="552500"/>
                </a:lnTo>
                <a:lnTo>
                  <a:pt x="2469654" y="543902"/>
                </a:lnTo>
                <a:lnTo>
                  <a:pt x="2469654" y="586524"/>
                </a:lnTo>
                <a:lnTo>
                  <a:pt x="2461895" y="1761655"/>
                </a:lnTo>
                <a:lnTo>
                  <a:pt x="2453640" y="1749628"/>
                </a:lnTo>
                <a:lnTo>
                  <a:pt x="2453640" y="1818246"/>
                </a:lnTo>
                <a:lnTo>
                  <a:pt x="1743405" y="2283472"/>
                </a:lnTo>
                <a:lnTo>
                  <a:pt x="1743405" y="783386"/>
                </a:lnTo>
                <a:lnTo>
                  <a:pt x="2453640" y="1818246"/>
                </a:lnTo>
                <a:lnTo>
                  <a:pt x="2453640" y="1749628"/>
                </a:lnTo>
                <a:lnTo>
                  <a:pt x="1743405" y="714844"/>
                </a:lnTo>
                <a:lnTo>
                  <a:pt x="1743405" y="262051"/>
                </a:lnTo>
                <a:lnTo>
                  <a:pt x="2469654" y="586524"/>
                </a:lnTo>
                <a:lnTo>
                  <a:pt x="2469654" y="543902"/>
                </a:lnTo>
                <a:lnTo>
                  <a:pt x="1766506" y="229819"/>
                </a:lnTo>
                <a:lnTo>
                  <a:pt x="1801228" y="209638"/>
                </a:lnTo>
                <a:lnTo>
                  <a:pt x="2161794" y="0"/>
                </a:lnTo>
                <a:lnTo>
                  <a:pt x="2084590" y="0"/>
                </a:lnTo>
                <a:lnTo>
                  <a:pt x="1743405" y="198361"/>
                </a:lnTo>
                <a:lnTo>
                  <a:pt x="1743405" y="0"/>
                </a:lnTo>
                <a:lnTo>
                  <a:pt x="1704594" y="0"/>
                </a:lnTo>
                <a:lnTo>
                  <a:pt x="1704594" y="198361"/>
                </a:lnTo>
                <a:lnTo>
                  <a:pt x="1704594" y="263550"/>
                </a:lnTo>
                <a:lnTo>
                  <a:pt x="1704594" y="715111"/>
                </a:lnTo>
                <a:lnTo>
                  <a:pt x="1704594" y="786384"/>
                </a:lnTo>
                <a:lnTo>
                  <a:pt x="1704594" y="2285098"/>
                </a:lnTo>
                <a:lnTo>
                  <a:pt x="1004785" y="1864677"/>
                </a:lnTo>
                <a:lnTo>
                  <a:pt x="1704594" y="786384"/>
                </a:lnTo>
                <a:lnTo>
                  <a:pt x="1704594" y="715111"/>
                </a:lnTo>
                <a:lnTo>
                  <a:pt x="997000" y="1805432"/>
                </a:lnTo>
                <a:lnTo>
                  <a:pt x="997000" y="620522"/>
                </a:lnTo>
                <a:lnTo>
                  <a:pt x="1704594" y="263550"/>
                </a:lnTo>
                <a:lnTo>
                  <a:pt x="1704594" y="198361"/>
                </a:lnTo>
                <a:lnTo>
                  <a:pt x="1363408" y="0"/>
                </a:lnTo>
                <a:lnTo>
                  <a:pt x="1286217" y="0"/>
                </a:lnTo>
                <a:lnTo>
                  <a:pt x="1683321" y="230886"/>
                </a:lnTo>
                <a:lnTo>
                  <a:pt x="977658" y="586828"/>
                </a:lnTo>
                <a:lnTo>
                  <a:pt x="958189" y="576897"/>
                </a:lnTo>
                <a:lnTo>
                  <a:pt x="958189" y="620471"/>
                </a:lnTo>
                <a:lnTo>
                  <a:pt x="958189" y="1836686"/>
                </a:lnTo>
                <a:lnTo>
                  <a:pt x="39204" y="1284554"/>
                </a:lnTo>
                <a:lnTo>
                  <a:pt x="39204" y="151460"/>
                </a:lnTo>
                <a:lnTo>
                  <a:pt x="958189" y="620471"/>
                </a:lnTo>
                <a:lnTo>
                  <a:pt x="958189" y="576897"/>
                </a:lnTo>
                <a:lnTo>
                  <a:pt x="80606" y="129019"/>
                </a:lnTo>
                <a:lnTo>
                  <a:pt x="830262" y="0"/>
                </a:lnTo>
                <a:lnTo>
                  <a:pt x="601446" y="0"/>
                </a:lnTo>
                <a:lnTo>
                  <a:pt x="39204" y="96761"/>
                </a:lnTo>
                <a:lnTo>
                  <a:pt x="39204" y="0"/>
                </a:lnTo>
                <a:lnTo>
                  <a:pt x="406" y="0"/>
                </a:lnTo>
                <a:lnTo>
                  <a:pt x="406" y="118325"/>
                </a:lnTo>
                <a:lnTo>
                  <a:pt x="0" y="120992"/>
                </a:lnTo>
                <a:lnTo>
                  <a:pt x="406" y="123507"/>
                </a:lnTo>
                <a:lnTo>
                  <a:pt x="406" y="1302854"/>
                </a:lnTo>
                <a:lnTo>
                  <a:pt x="3543" y="1308404"/>
                </a:lnTo>
                <a:lnTo>
                  <a:pt x="964501" y="1885746"/>
                </a:lnTo>
                <a:lnTo>
                  <a:pt x="965593" y="1886432"/>
                </a:lnTo>
                <a:lnTo>
                  <a:pt x="967790" y="1887918"/>
                </a:lnTo>
                <a:lnTo>
                  <a:pt x="968819" y="1888350"/>
                </a:lnTo>
                <a:lnTo>
                  <a:pt x="970711" y="1889467"/>
                </a:lnTo>
                <a:lnTo>
                  <a:pt x="1711960" y="2334793"/>
                </a:lnTo>
                <a:lnTo>
                  <a:pt x="1712099" y="2334920"/>
                </a:lnTo>
                <a:lnTo>
                  <a:pt x="1714195" y="2336317"/>
                </a:lnTo>
                <a:lnTo>
                  <a:pt x="1715033" y="2336673"/>
                </a:lnTo>
                <a:lnTo>
                  <a:pt x="1717078" y="2337955"/>
                </a:lnTo>
                <a:lnTo>
                  <a:pt x="1718144" y="2337955"/>
                </a:lnTo>
                <a:lnTo>
                  <a:pt x="1729854" y="2337955"/>
                </a:lnTo>
                <a:lnTo>
                  <a:pt x="1730667" y="2337955"/>
                </a:lnTo>
                <a:lnTo>
                  <a:pt x="1731391" y="2337739"/>
                </a:lnTo>
                <a:lnTo>
                  <a:pt x="1733143" y="2336596"/>
                </a:lnTo>
                <a:lnTo>
                  <a:pt x="1733804" y="2336317"/>
                </a:lnTo>
                <a:lnTo>
                  <a:pt x="1735899" y="2334920"/>
                </a:lnTo>
                <a:lnTo>
                  <a:pt x="1736280" y="2334539"/>
                </a:lnTo>
                <a:lnTo>
                  <a:pt x="1794383" y="2296477"/>
                </a:lnTo>
                <a:lnTo>
                  <a:pt x="2489174" y="1841360"/>
                </a:lnTo>
                <a:lnTo>
                  <a:pt x="2490609" y="1840915"/>
                </a:lnTo>
                <a:lnTo>
                  <a:pt x="2493899" y="1838604"/>
                </a:lnTo>
                <a:lnTo>
                  <a:pt x="2494394" y="1837944"/>
                </a:lnTo>
                <a:lnTo>
                  <a:pt x="3444671" y="1215466"/>
                </a:lnTo>
                <a:lnTo>
                  <a:pt x="3447592" y="1210056"/>
                </a:lnTo>
                <a:lnTo>
                  <a:pt x="3447580" y="130225"/>
                </a:lnTo>
                <a:lnTo>
                  <a:pt x="3447973" y="12813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51" y="0"/>
            <a:ext cx="12282170" cy="2057400"/>
            <a:chOff x="112351" y="0"/>
            <a:chExt cx="12282170" cy="2057400"/>
          </a:xfrm>
        </p:grpSpPr>
        <p:sp>
          <p:nvSpPr>
            <p:cNvPr id="3" name="object 3"/>
            <p:cNvSpPr/>
            <p:nvPr/>
          </p:nvSpPr>
          <p:spPr>
            <a:xfrm>
              <a:off x="255226" y="1323621"/>
              <a:ext cx="8889365" cy="0"/>
            </a:xfrm>
            <a:custGeom>
              <a:avLst/>
              <a:gdLst/>
              <a:ahLst/>
              <a:cxnLst/>
              <a:rect l="l" t="t" r="r" b="b"/>
              <a:pathLst>
                <a:path w="8889365">
                  <a:moveTo>
                    <a:pt x="0" y="0"/>
                  </a:moveTo>
                  <a:lnTo>
                    <a:pt x="888877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51" y="1247421"/>
              <a:ext cx="152399" cy="1523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47175" y="11"/>
              <a:ext cx="3447415" cy="2057400"/>
            </a:xfrm>
            <a:custGeom>
              <a:avLst/>
              <a:gdLst/>
              <a:ahLst/>
              <a:cxnLst/>
              <a:rect l="l" t="t" r="r" b="b"/>
              <a:pathLst>
                <a:path w="3447415" h="2057400">
                  <a:moveTo>
                    <a:pt x="3447186" y="0"/>
                  </a:moveTo>
                  <a:lnTo>
                    <a:pt x="3408375" y="0"/>
                  </a:lnTo>
                  <a:lnTo>
                    <a:pt x="3408375" y="912025"/>
                  </a:lnTo>
                  <a:lnTo>
                    <a:pt x="2500109" y="1506982"/>
                  </a:lnTo>
                  <a:lnTo>
                    <a:pt x="2508046" y="305625"/>
                  </a:lnTo>
                  <a:lnTo>
                    <a:pt x="3149435" y="0"/>
                  </a:lnTo>
                  <a:lnTo>
                    <a:pt x="3059265" y="0"/>
                  </a:lnTo>
                  <a:lnTo>
                    <a:pt x="2488438" y="271983"/>
                  </a:lnTo>
                  <a:lnTo>
                    <a:pt x="1879688" y="0"/>
                  </a:lnTo>
                  <a:lnTo>
                    <a:pt x="1784438" y="0"/>
                  </a:lnTo>
                  <a:lnTo>
                    <a:pt x="2469261" y="305892"/>
                  </a:lnTo>
                  <a:lnTo>
                    <a:pt x="2461501" y="1481099"/>
                  </a:lnTo>
                  <a:lnTo>
                    <a:pt x="2453246" y="1469072"/>
                  </a:lnTo>
                  <a:lnTo>
                    <a:pt x="2453246" y="1537677"/>
                  </a:lnTo>
                  <a:lnTo>
                    <a:pt x="1743011" y="2002917"/>
                  </a:lnTo>
                  <a:lnTo>
                    <a:pt x="1743011" y="502856"/>
                  </a:lnTo>
                  <a:lnTo>
                    <a:pt x="2453246" y="1537677"/>
                  </a:lnTo>
                  <a:lnTo>
                    <a:pt x="2453246" y="1469072"/>
                  </a:lnTo>
                  <a:lnTo>
                    <a:pt x="1743011" y="434289"/>
                  </a:lnTo>
                  <a:lnTo>
                    <a:pt x="1743011" y="0"/>
                  </a:lnTo>
                  <a:lnTo>
                    <a:pt x="1704200" y="0"/>
                  </a:lnTo>
                  <a:lnTo>
                    <a:pt x="1704200" y="434555"/>
                  </a:lnTo>
                  <a:lnTo>
                    <a:pt x="1704200" y="505815"/>
                  </a:lnTo>
                  <a:lnTo>
                    <a:pt x="1704200" y="2004542"/>
                  </a:lnTo>
                  <a:lnTo>
                    <a:pt x="1004392" y="1584121"/>
                  </a:lnTo>
                  <a:lnTo>
                    <a:pt x="1704200" y="505815"/>
                  </a:lnTo>
                  <a:lnTo>
                    <a:pt x="1704200" y="434555"/>
                  </a:lnTo>
                  <a:lnTo>
                    <a:pt x="996594" y="1524901"/>
                  </a:lnTo>
                  <a:lnTo>
                    <a:pt x="996594" y="339966"/>
                  </a:lnTo>
                  <a:lnTo>
                    <a:pt x="1063371" y="306273"/>
                  </a:lnTo>
                  <a:lnTo>
                    <a:pt x="1670494" y="0"/>
                  </a:lnTo>
                  <a:lnTo>
                    <a:pt x="1584426" y="0"/>
                  </a:lnTo>
                  <a:lnTo>
                    <a:pt x="977265" y="306273"/>
                  </a:lnTo>
                  <a:lnTo>
                    <a:pt x="377139" y="0"/>
                  </a:lnTo>
                  <a:lnTo>
                    <a:pt x="291757" y="0"/>
                  </a:lnTo>
                  <a:lnTo>
                    <a:pt x="957795" y="339902"/>
                  </a:lnTo>
                  <a:lnTo>
                    <a:pt x="957795" y="1556131"/>
                  </a:lnTo>
                  <a:lnTo>
                    <a:pt x="38811" y="1003998"/>
                  </a:lnTo>
                  <a:lnTo>
                    <a:pt x="38811" y="0"/>
                  </a:lnTo>
                  <a:lnTo>
                    <a:pt x="0" y="0"/>
                  </a:lnTo>
                  <a:lnTo>
                    <a:pt x="12" y="1022299"/>
                  </a:lnTo>
                  <a:lnTo>
                    <a:pt x="3149" y="1027836"/>
                  </a:lnTo>
                  <a:lnTo>
                    <a:pt x="964133" y="1605203"/>
                  </a:lnTo>
                  <a:lnTo>
                    <a:pt x="965149" y="1605838"/>
                  </a:lnTo>
                  <a:lnTo>
                    <a:pt x="965288" y="1605965"/>
                  </a:lnTo>
                  <a:lnTo>
                    <a:pt x="967397" y="1607362"/>
                  </a:lnTo>
                  <a:lnTo>
                    <a:pt x="968425" y="1607794"/>
                  </a:lnTo>
                  <a:lnTo>
                    <a:pt x="970305" y="1608912"/>
                  </a:lnTo>
                  <a:lnTo>
                    <a:pt x="1711617" y="2054275"/>
                  </a:lnTo>
                  <a:lnTo>
                    <a:pt x="1713801" y="2055761"/>
                  </a:lnTo>
                  <a:lnTo>
                    <a:pt x="1714627" y="2056117"/>
                  </a:lnTo>
                  <a:lnTo>
                    <a:pt x="1716684" y="2057400"/>
                  </a:lnTo>
                  <a:lnTo>
                    <a:pt x="1717738" y="2057400"/>
                  </a:lnTo>
                  <a:lnTo>
                    <a:pt x="1729460" y="2057400"/>
                  </a:lnTo>
                  <a:lnTo>
                    <a:pt x="1730273" y="2057400"/>
                  </a:lnTo>
                  <a:lnTo>
                    <a:pt x="1730997" y="2057184"/>
                  </a:lnTo>
                  <a:lnTo>
                    <a:pt x="1732749" y="2056041"/>
                  </a:lnTo>
                  <a:lnTo>
                    <a:pt x="1733410" y="2055761"/>
                  </a:lnTo>
                  <a:lnTo>
                    <a:pt x="1735505" y="2054352"/>
                  </a:lnTo>
                  <a:lnTo>
                    <a:pt x="1735848" y="2054009"/>
                  </a:lnTo>
                  <a:lnTo>
                    <a:pt x="1793976" y="2015921"/>
                  </a:lnTo>
                  <a:lnTo>
                    <a:pt x="2488768" y="1560804"/>
                  </a:lnTo>
                  <a:lnTo>
                    <a:pt x="2490216" y="1560360"/>
                  </a:lnTo>
                  <a:lnTo>
                    <a:pt x="2493505" y="1558036"/>
                  </a:lnTo>
                  <a:lnTo>
                    <a:pt x="2493975" y="1557388"/>
                  </a:lnTo>
                  <a:lnTo>
                    <a:pt x="3444278" y="934910"/>
                  </a:lnTo>
                  <a:lnTo>
                    <a:pt x="3447186" y="929500"/>
                  </a:lnTo>
                  <a:lnTo>
                    <a:pt x="3447186" y="0"/>
                  </a:lnTo>
                  <a:close/>
                </a:path>
              </a:pathLst>
            </a:custGeom>
            <a:solidFill>
              <a:srgbClr val="FFFFFF">
                <a:alpha val="1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90916" y="9403257"/>
            <a:ext cx="1767839" cy="883919"/>
          </a:xfrm>
          <a:custGeom>
            <a:avLst/>
            <a:gdLst/>
            <a:ahLst/>
            <a:cxnLst/>
            <a:rect l="l" t="t" r="r" b="b"/>
            <a:pathLst>
              <a:path w="1767839" h="883920">
                <a:moveTo>
                  <a:pt x="883704" y="441883"/>
                </a:moveTo>
                <a:lnTo>
                  <a:pt x="881113" y="393738"/>
                </a:lnTo>
                <a:lnTo>
                  <a:pt x="873506" y="347091"/>
                </a:lnTo>
                <a:lnTo>
                  <a:pt x="861174" y="302221"/>
                </a:lnTo>
                <a:lnTo>
                  <a:pt x="844372" y="259384"/>
                </a:lnTo>
                <a:lnTo>
                  <a:pt x="823379" y="218859"/>
                </a:lnTo>
                <a:lnTo>
                  <a:pt x="798449" y="180924"/>
                </a:lnTo>
                <a:lnTo>
                  <a:pt x="769861" y="145821"/>
                </a:lnTo>
                <a:lnTo>
                  <a:pt x="737895" y="113855"/>
                </a:lnTo>
                <a:lnTo>
                  <a:pt x="702805" y="85267"/>
                </a:lnTo>
                <a:lnTo>
                  <a:pt x="664857" y="60337"/>
                </a:lnTo>
                <a:lnTo>
                  <a:pt x="624344" y="39331"/>
                </a:lnTo>
                <a:lnTo>
                  <a:pt x="581507" y="22529"/>
                </a:lnTo>
                <a:lnTo>
                  <a:pt x="536638" y="10198"/>
                </a:lnTo>
                <a:lnTo>
                  <a:pt x="489991" y="2603"/>
                </a:lnTo>
                <a:lnTo>
                  <a:pt x="441845" y="0"/>
                </a:lnTo>
                <a:lnTo>
                  <a:pt x="441845" y="441502"/>
                </a:lnTo>
                <a:lnTo>
                  <a:pt x="439216" y="393382"/>
                </a:lnTo>
                <a:lnTo>
                  <a:pt x="431584" y="346773"/>
                </a:lnTo>
                <a:lnTo>
                  <a:pt x="419227" y="301942"/>
                </a:lnTo>
                <a:lnTo>
                  <a:pt x="402412" y="259143"/>
                </a:lnTo>
                <a:lnTo>
                  <a:pt x="381406" y="218655"/>
                </a:lnTo>
                <a:lnTo>
                  <a:pt x="356463" y="180746"/>
                </a:lnTo>
                <a:lnTo>
                  <a:pt x="327888" y="145681"/>
                </a:lnTo>
                <a:lnTo>
                  <a:pt x="295910" y="113741"/>
                </a:lnTo>
                <a:lnTo>
                  <a:pt x="260832" y="85178"/>
                </a:lnTo>
                <a:lnTo>
                  <a:pt x="222910" y="60274"/>
                </a:lnTo>
                <a:lnTo>
                  <a:pt x="182397" y="39293"/>
                </a:lnTo>
                <a:lnTo>
                  <a:pt x="139585" y="22504"/>
                </a:lnTo>
                <a:lnTo>
                  <a:pt x="94742" y="10185"/>
                </a:lnTo>
                <a:lnTo>
                  <a:pt x="48120" y="2590"/>
                </a:lnTo>
                <a:lnTo>
                  <a:pt x="0" y="0"/>
                </a:lnTo>
                <a:lnTo>
                  <a:pt x="0" y="883767"/>
                </a:lnTo>
                <a:lnTo>
                  <a:pt x="48120" y="881176"/>
                </a:lnTo>
                <a:lnTo>
                  <a:pt x="94742" y="873594"/>
                </a:lnTo>
                <a:lnTo>
                  <a:pt x="139585" y="861263"/>
                </a:lnTo>
                <a:lnTo>
                  <a:pt x="182397" y="844486"/>
                </a:lnTo>
                <a:lnTo>
                  <a:pt x="222910" y="823506"/>
                </a:lnTo>
                <a:lnTo>
                  <a:pt x="260832" y="798601"/>
                </a:lnTo>
                <a:lnTo>
                  <a:pt x="295910" y="770039"/>
                </a:lnTo>
                <a:lnTo>
                  <a:pt x="327888" y="738098"/>
                </a:lnTo>
                <a:lnTo>
                  <a:pt x="356463" y="703033"/>
                </a:lnTo>
                <a:lnTo>
                  <a:pt x="381406" y="665124"/>
                </a:lnTo>
                <a:lnTo>
                  <a:pt x="402412" y="624636"/>
                </a:lnTo>
                <a:lnTo>
                  <a:pt x="419227" y="581837"/>
                </a:lnTo>
                <a:lnTo>
                  <a:pt x="431584" y="536994"/>
                </a:lnTo>
                <a:lnTo>
                  <a:pt x="439216" y="490385"/>
                </a:lnTo>
                <a:lnTo>
                  <a:pt x="441845" y="442277"/>
                </a:lnTo>
                <a:lnTo>
                  <a:pt x="441845" y="883767"/>
                </a:lnTo>
                <a:lnTo>
                  <a:pt x="489991" y="881176"/>
                </a:lnTo>
                <a:lnTo>
                  <a:pt x="536638" y="873582"/>
                </a:lnTo>
                <a:lnTo>
                  <a:pt x="581507" y="861237"/>
                </a:lnTo>
                <a:lnTo>
                  <a:pt x="624344" y="844435"/>
                </a:lnTo>
                <a:lnTo>
                  <a:pt x="664857" y="823442"/>
                </a:lnTo>
                <a:lnTo>
                  <a:pt x="702805" y="798512"/>
                </a:lnTo>
                <a:lnTo>
                  <a:pt x="737895" y="769924"/>
                </a:lnTo>
                <a:lnTo>
                  <a:pt x="769861" y="737958"/>
                </a:lnTo>
                <a:lnTo>
                  <a:pt x="798449" y="702856"/>
                </a:lnTo>
                <a:lnTo>
                  <a:pt x="823379" y="664921"/>
                </a:lnTo>
                <a:lnTo>
                  <a:pt x="844372" y="624395"/>
                </a:lnTo>
                <a:lnTo>
                  <a:pt x="861174" y="581558"/>
                </a:lnTo>
                <a:lnTo>
                  <a:pt x="873506" y="536689"/>
                </a:lnTo>
                <a:lnTo>
                  <a:pt x="881113" y="490042"/>
                </a:lnTo>
                <a:lnTo>
                  <a:pt x="883704" y="441883"/>
                </a:lnTo>
                <a:close/>
              </a:path>
              <a:path w="1767839" h="883920">
                <a:moveTo>
                  <a:pt x="1767522" y="0"/>
                </a:moveTo>
                <a:lnTo>
                  <a:pt x="1719402" y="2590"/>
                </a:lnTo>
                <a:lnTo>
                  <a:pt x="1672793" y="10185"/>
                </a:lnTo>
                <a:lnTo>
                  <a:pt x="1627936" y="22504"/>
                </a:lnTo>
                <a:lnTo>
                  <a:pt x="1585125" y="39293"/>
                </a:lnTo>
                <a:lnTo>
                  <a:pt x="1544624" y="60274"/>
                </a:lnTo>
                <a:lnTo>
                  <a:pt x="1506689" y="85178"/>
                </a:lnTo>
                <a:lnTo>
                  <a:pt x="1471612" y="113741"/>
                </a:lnTo>
                <a:lnTo>
                  <a:pt x="1439646" y="145681"/>
                </a:lnTo>
                <a:lnTo>
                  <a:pt x="1411058" y="180746"/>
                </a:lnTo>
                <a:lnTo>
                  <a:pt x="1386128" y="218655"/>
                </a:lnTo>
                <a:lnTo>
                  <a:pt x="1365110" y="259143"/>
                </a:lnTo>
                <a:lnTo>
                  <a:pt x="1348295" y="301942"/>
                </a:lnTo>
                <a:lnTo>
                  <a:pt x="1335938" y="346773"/>
                </a:lnTo>
                <a:lnTo>
                  <a:pt x="1328305" y="393382"/>
                </a:lnTo>
                <a:lnTo>
                  <a:pt x="1325676" y="441502"/>
                </a:lnTo>
                <a:lnTo>
                  <a:pt x="1325676" y="0"/>
                </a:lnTo>
                <a:lnTo>
                  <a:pt x="1277531" y="2603"/>
                </a:lnTo>
                <a:lnTo>
                  <a:pt x="1230884" y="10198"/>
                </a:lnTo>
                <a:lnTo>
                  <a:pt x="1186014" y="22529"/>
                </a:lnTo>
                <a:lnTo>
                  <a:pt x="1143190" y="39331"/>
                </a:lnTo>
                <a:lnTo>
                  <a:pt x="1102664" y="60337"/>
                </a:lnTo>
                <a:lnTo>
                  <a:pt x="1064729" y="85267"/>
                </a:lnTo>
                <a:lnTo>
                  <a:pt x="1029627" y="113855"/>
                </a:lnTo>
                <a:lnTo>
                  <a:pt x="997661" y="145821"/>
                </a:lnTo>
                <a:lnTo>
                  <a:pt x="969073" y="180924"/>
                </a:lnTo>
                <a:lnTo>
                  <a:pt x="944156" y="218859"/>
                </a:lnTo>
                <a:lnTo>
                  <a:pt x="923150" y="259384"/>
                </a:lnTo>
                <a:lnTo>
                  <a:pt x="906348" y="302221"/>
                </a:lnTo>
                <a:lnTo>
                  <a:pt x="894016" y="347091"/>
                </a:lnTo>
                <a:lnTo>
                  <a:pt x="886421" y="393738"/>
                </a:lnTo>
                <a:lnTo>
                  <a:pt x="883831" y="441883"/>
                </a:lnTo>
                <a:lnTo>
                  <a:pt x="886421" y="490042"/>
                </a:lnTo>
                <a:lnTo>
                  <a:pt x="894016" y="536689"/>
                </a:lnTo>
                <a:lnTo>
                  <a:pt x="906348" y="581558"/>
                </a:lnTo>
                <a:lnTo>
                  <a:pt x="923150" y="624395"/>
                </a:lnTo>
                <a:lnTo>
                  <a:pt x="944156" y="664921"/>
                </a:lnTo>
                <a:lnTo>
                  <a:pt x="969073" y="702856"/>
                </a:lnTo>
                <a:lnTo>
                  <a:pt x="997661" y="737958"/>
                </a:lnTo>
                <a:lnTo>
                  <a:pt x="1029627" y="769924"/>
                </a:lnTo>
                <a:lnTo>
                  <a:pt x="1064729" y="798512"/>
                </a:lnTo>
                <a:lnTo>
                  <a:pt x="1102664" y="823442"/>
                </a:lnTo>
                <a:lnTo>
                  <a:pt x="1143190" y="844435"/>
                </a:lnTo>
                <a:lnTo>
                  <a:pt x="1186014" y="861237"/>
                </a:lnTo>
                <a:lnTo>
                  <a:pt x="1230884" y="873582"/>
                </a:lnTo>
                <a:lnTo>
                  <a:pt x="1277531" y="881176"/>
                </a:lnTo>
                <a:lnTo>
                  <a:pt x="1325676" y="883767"/>
                </a:lnTo>
                <a:lnTo>
                  <a:pt x="1325676" y="442277"/>
                </a:lnTo>
                <a:lnTo>
                  <a:pt x="1328305" y="490397"/>
                </a:lnTo>
                <a:lnTo>
                  <a:pt x="1335938" y="537006"/>
                </a:lnTo>
                <a:lnTo>
                  <a:pt x="1348295" y="581837"/>
                </a:lnTo>
                <a:lnTo>
                  <a:pt x="1365110" y="624636"/>
                </a:lnTo>
                <a:lnTo>
                  <a:pt x="1386128" y="665124"/>
                </a:lnTo>
                <a:lnTo>
                  <a:pt x="1411058" y="703033"/>
                </a:lnTo>
                <a:lnTo>
                  <a:pt x="1439646" y="738098"/>
                </a:lnTo>
                <a:lnTo>
                  <a:pt x="1471612" y="770039"/>
                </a:lnTo>
                <a:lnTo>
                  <a:pt x="1506689" y="798601"/>
                </a:lnTo>
                <a:lnTo>
                  <a:pt x="1544624" y="823506"/>
                </a:lnTo>
                <a:lnTo>
                  <a:pt x="1585125" y="844486"/>
                </a:lnTo>
                <a:lnTo>
                  <a:pt x="1627936" y="861263"/>
                </a:lnTo>
                <a:lnTo>
                  <a:pt x="1672793" y="873594"/>
                </a:lnTo>
                <a:lnTo>
                  <a:pt x="1719402" y="881176"/>
                </a:lnTo>
                <a:lnTo>
                  <a:pt x="1767522" y="883767"/>
                </a:lnTo>
                <a:lnTo>
                  <a:pt x="1767522" y="0"/>
                </a:lnTo>
                <a:close/>
              </a:path>
            </a:pathLst>
          </a:custGeom>
          <a:solidFill>
            <a:srgbClr val="F7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342645"/>
            <a:ext cx="18288000" cy="8060690"/>
            <a:chOff x="0" y="1197815"/>
            <a:chExt cx="18288000" cy="8060690"/>
          </a:xfrm>
        </p:grpSpPr>
        <p:sp>
          <p:nvSpPr>
            <p:cNvPr id="8" name="object 8"/>
            <p:cNvSpPr/>
            <p:nvPr/>
          </p:nvSpPr>
          <p:spPr>
            <a:xfrm>
              <a:off x="0" y="1197815"/>
              <a:ext cx="18288000" cy="8060690"/>
            </a:xfrm>
            <a:custGeom>
              <a:avLst/>
              <a:gdLst/>
              <a:ahLst/>
              <a:cxnLst/>
              <a:rect l="l" t="t" r="r" b="b"/>
              <a:pathLst>
                <a:path w="18288000" h="8060690">
                  <a:moveTo>
                    <a:pt x="14795305" y="8060484"/>
                  </a:moveTo>
                  <a:lnTo>
                    <a:pt x="3492693" y="8060484"/>
                  </a:lnTo>
                  <a:lnTo>
                    <a:pt x="0" y="3078828"/>
                  </a:lnTo>
                  <a:lnTo>
                    <a:pt x="9143999" y="0"/>
                  </a:lnTo>
                  <a:lnTo>
                    <a:pt x="18287999" y="3078828"/>
                  </a:lnTo>
                  <a:lnTo>
                    <a:pt x="14795305" y="8060484"/>
                  </a:lnTo>
                  <a:close/>
                </a:path>
              </a:pathLst>
            </a:custGeom>
            <a:solidFill>
              <a:srgbClr val="F7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3080242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3670792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4261342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4851892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5442442"/>
              <a:ext cx="152400" cy="15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6032992"/>
              <a:ext cx="152400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6623542"/>
              <a:ext cx="152400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7214092"/>
              <a:ext cx="152400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726" y="7804642"/>
              <a:ext cx="152400" cy="1523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07430" y="2780555"/>
            <a:ext cx="9321800" cy="534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24075">
              <a:lnSpc>
                <a:spcPct val="117400"/>
              </a:lnSpc>
              <a:spcBef>
                <a:spcPts val="95"/>
              </a:spcBef>
            </a:pPr>
            <a:r>
              <a:rPr sz="3300" spc="-35" dirty="0">
                <a:latin typeface="Verdana"/>
                <a:cs typeface="Verdana"/>
              </a:rPr>
              <a:t>Enhanced</a:t>
            </a:r>
            <a:r>
              <a:rPr sz="3300" spc="-320" dirty="0">
                <a:latin typeface="Verdana"/>
                <a:cs typeface="Verdana"/>
              </a:rPr>
              <a:t> </a:t>
            </a:r>
            <a:r>
              <a:rPr sz="3300" spc="-50" dirty="0">
                <a:latin typeface="Verdana"/>
                <a:cs typeface="Verdana"/>
              </a:rPr>
              <a:t>Security</a:t>
            </a:r>
            <a:r>
              <a:rPr sz="3300" spc="-310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and</a:t>
            </a:r>
            <a:r>
              <a:rPr sz="3300" spc="-31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Privacy. </a:t>
            </a:r>
            <a:r>
              <a:rPr sz="3300" spc="45" dirty="0">
                <a:latin typeface="Verdana"/>
                <a:cs typeface="Verdana"/>
              </a:rPr>
              <a:t>Product</a:t>
            </a:r>
            <a:r>
              <a:rPr sz="3300" spc="-325" dirty="0">
                <a:latin typeface="Verdana"/>
                <a:cs typeface="Verdana"/>
              </a:rPr>
              <a:t> </a:t>
            </a:r>
            <a:r>
              <a:rPr sz="3300" spc="-65" dirty="0">
                <a:latin typeface="Verdana"/>
                <a:cs typeface="Verdana"/>
              </a:rPr>
              <a:t>Information</a:t>
            </a:r>
            <a:r>
              <a:rPr sz="3300" spc="-320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and</a:t>
            </a:r>
            <a:r>
              <a:rPr sz="3300" spc="-320" dirty="0">
                <a:latin typeface="Verdana"/>
                <a:cs typeface="Verdana"/>
              </a:rPr>
              <a:t> </a:t>
            </a:r>
            <a:r>
              <a:rPr sz="3300" spc="-25" dirty="0">
                <a:latin typeface="Verdana"/>
                <a:cs typeface="Verdana"/>
              </a:rPr>
              <a:t>Marketing</a:t>
            </a:r>
            <a:endParaRPr sz="3300">
              <a:latin typeface="Verdana"/>
              <a:cs typeface="Verdana"/>
            </a:endParaRPr>
          </a:p>
          <a:p>
            <a:pPr marL="12700" marR="363220">
              <a:lnSpc>
                <a:spcPct val="117400"/>
              </a:lnSpc>
            </a:pPr>
            <a:r>
              <a:rPr sz="3300" spc="-60" dirty="0">
                <a:latin typeface="Verdana"/>
                <a:cs typeface="Verdana"/>
              </a:rPr>
              <a:t>Dynamic</a:t>
            </a:r>
            <a:r>
              <a:rPr sz="3300" spc="-315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QR</a:t>
            </a:r>
            <a:r>
              <a:rPr sz="3300" spc="-31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Codes</a:t>
            </a:r>
            <a:r>
              <a:rPr sz="3300" spc="-310" dirty="0">
                <a:latin typeface="Verdana"/>
                <a:cs typeface="Verdana"/>
              </a:rPr>
              <a:t> </a:t>
            </a:r>
            <a:r>
              <a:rPr sz="3300" spc="-40" dirty="0">
                <a:latin typeface="Verdana"/>
                <a:cs typeface="Verdana"/>
              </a:rPr>
              <a:t>with</a:t>
            </a:r>
            <a:r>
              <a:rPr sz="3300" spc="-310" dirty="0">
                <a:latin typeface="Verdana"/>
                <a:cs typeface="Verdana"/>
              </a:rPr>
              <a:t> </a:t>
            </a:r>
            <a:r>
              <a:rPr sz="3300" spc="-110" dirty="0">
                <a:latin typeface="Verdana"/>
                <a:cs typeface="Verdana"/>
              </a:rPr>
              <a:t>Real-</a:t>
            </a:r>
            <a:r>
              <a:rPr sz="3300" spc="-95" dirty="0">
                <a:latin typeface="Verdana"/>
                <a:cs typeface="Verdana"/>
              </a:rPr>
              <a:t>Time</a:t>
            </a:r>
            <a:r>
              <a:rPr sz="3300" spc="-31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Updates. Healthcare</a:t>
            </a:r>
            <a:endParaRPr sz="3300">
              <a:latin typeface="Verdana"/>
              <a:cs typeface="Verdana"/>
            </a:endParaRPr>
          </a:p>
          <a:p>
            <a:pPr marL="12700" marR="1078865">
              <a:lnSpc>
                <a:spcPct val="117400"/>
              </a:lnSpc>
            </a:pPr>
            <a:r>
              <a:rPr sz="3300" spc="-20" dirty="0">
                <a:latin typeface="Verdana"/>
                <a:cs typeface="Verdana"/>
              </a:rPr>
              <a:t>Biometric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20" dirty="0">
                <a:latin typeface="Verdana"/>
                <a:cs typeface="Verdana"/>
              </a:rPr>
              <a:t>Authentication</a:t>
            </a:r>
            <a:r>
              <a:rPr sz="3300" spc="-300" dirty="0">
                <a:latin typeface="Verdana"/>
                <a:cs typeface="Verdana"/>
              </a:rPr>
              <a:t> </a:t>
            </a:r>
            <a:r>
              <a:rPr sz="3300" spc="-40" dirty="0">
                <a:latin typeface="Verdana"/>
                <a:cs typeface="Verdana"/>
              </a:rPr>
              <a:t>with</a:t>
            </a:r>
            <a:r>
              <a:rPr sz="3300" spc="-30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QR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Codes Education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17400"/>
              </a:lnSpc>
            </a:pPr>
            <a:r>
              <a:rPr sz="3300" spc="-235" dirty="0">
                <a:latin typeface="Verdana"/>
                <a:cs typeface="Verdana"/>
              </a:rPr>
              <a:t>AI-</a:t>
            </a:r>
            <a:r>
              <a:rPr sz="3300" spc="-10" dirty="0">
                <a:latin typeface="Verdana"/>
                <a:cs typeface="Verdana"/>
              </a:rPr>
              <a:t>Powered</a:t>
            </a:r>
            <a:r>
              <a:rPr sz="3300" spc="-300" dirty="0">
                <a:latin typeface="Verdana"/>
                <a:cs typeface="Verdana"/>
              </a:rPr>
              <a:t> </a:t>
            </a:r>
            <a:r>
              <a:rPr sz="3300" spc="-60" dirty="0">
                <a:latin typeface="Verdana"/>
                <a:cs typeface="Verdana"/>
              </a:rPr>
              <a:t>QR</a:t>
            </a:r>
            <a:r>
              <a:rPr sz="3300" spc="-29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Code</a:t>
            </a:r>
            <a:r>
              <a:rPr sz="3300" spc="-295" dirty="0">
                <a:latin typeface="Verdana"/>
                <a:cs typeface="Verdana"/>
              </a:rPr>
              <a:t> </a:t>
            </a:r>
            <a:r>
              <a:rPr sz="3300" spc="-55" dirty="0">
                <a:latin typeface="Verdana"/>
                <a:cs typeface="Verdana"/>
              </a:rPr>
              <a:t>Generation</a:t>
            </a:r>
            <a:r>
              <a:rPr sz="3300" spc="-295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and</a:t>
            </a:r>
            <a:r>
              <a:rPr sz="3300" spc="-30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Analysis </a:t>
            </a:r>
            <a:r>
              <a:rPr sz="3300" spc="45" dirty="0">
                <a:latin typeface="Verdana"/>
                <a:cs typeface="Verdana"/>
              </a:rPr>
              <a:t>Product</a:t>
            </a:r>
            <a:r>
              <a:rPr sz="3300" spc="-325" dirty="0">
                <a:latin typeface="Verdana"/>
                <a:cs typeface="Verdana"/>
              </a:rPr>
              <a:t> </a:t>
            </a:r>
            <a:r>
              <a:rPr sz="3300" spc="-65" dirty="0">
                <a:latin typeface="Verdana"/>
                <a:cs typeface="Verdana"/>
              </a:rPr>
              <a:t>Information</a:t>
            </a:r>
            <a:r>
              <a:rPr sz="3300" spc="-320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and</a:t>
            </a:r>
            <a:r>
              <a:rPr sz="3300" spc="-3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Marketing </a:t>
            </a:r>
            <a:r>
              <a:rPr sz="3300" spc="-35" dirty="0">
                <a:latin typeface="Verdana"/>
                <a:cs typeface="Verdana"/>
              </a:rPr>
              <a:t>Personalized</a:t>
            </a:r>
            <a:r>
              <a:rPr sz="3300" spc="-254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Experiences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564547" y="2504287"/>
            <a:ext cx="1724025" cy="4101465"/>
          </a:xfrm>
          <a:custGeom>
            <a:avLst/>
            <a:gdLst/>
            <a:ahLst/>
            <a:cxnLst/>
            <a:rect l="l" t="t" r="r" b="b"/>
            <a:pathLst>
              <a:path w="1724025" h="4101465">
                <a:moveTo>
                  <a:pt x="1723440" y="0"/>
                </a:moveTo>
                <a:lnTo>
                  <a:pt x="799426" y="532498"/>
                </a:lnTo>
                <a:lnTo>
                  <a:pt x="797407" y="533260"/>
                </a:lnTo>
                <a:lnTo>
                  <a:pt x="795578" y="534720"/>
                </a:lnTo>
                <a:lnTo>
                  <a:pt x="10604" y="987082"/>
                </a:lnTo>
                <a:lnTo>
                  <a:pt x="10007" y="987323"/>
                </a:lnTo>
                <a:lnTo>
                  <a:pt x="9004" y="988009"/>
                </a:lnTo>
                <a:lnTo>
                  <a:pt x="7112" y="989088"/>
                </a:lnTo>
                <a:lnTo>
                  <a:pt x="4737" y="991450"/>
                </a:lnTo>
                <a:lnTo>
                  <a:pt x="3759" y="993127"/>
                </a:lnTo>
                <a:lnTo>
                  <a:pt x="2870" y="994473"/>
                </a:lnTo>
                <a:lnTo>
                  <a:pt x="2590" y="995133"/>
                </a:lnTo>
                <a:lnTo>
                  <a:pt x="1244" y="997458"/>
                </a:lnTo>
                <a:lnTo>
                  <a:pt x="368" y="1000696"/>
                </a:lnTo>
                <a:lnTo>
                  <a:pt x="355" y="1007630"/>
                </a:lnTo>
                <a:lnTo>
                  <a:pt x="406" y="1007821"/>
                </a:lnTo>
                <a:lnTo>
                  <a:pt x="406" y="1881327"/>
                </a:lnTo>
                <a:lnTo>
                  <a:pt x="0" y="1883994"/>
                </a:lnTo>
                <a:lnTo>
                  <a:pt x="406" y="1886458"/>
                </a:lnTo>
                <a:lnTo>
                  <a:pt x="406" y="3065856"/>
                </a:lnTo>
                <a:lnTo>
                  <a:pt x="3556" y="3071393"/>
                </a:lnTo>
                <a:lnTo>
                  <a:pt x="964514" y="3648748"/>
                </a:lnTo>
                <a:lnTo>
                  <a:pt x="965568" y="3649408"/>
                </a:lnTo>
                <a:lnTo>
                  <a:pt x="965695" y="3649522"/>
                </a:lnTo>
                <a:lnTo>
                  <a:pt x="967790" y="3650919"/>
                </a:lnTo>
                <a:lnTo>
                  <a:pt x="968844" y="3651364"/>
                </a:lnTo>
                <a:lnTo>
                  <a:pt x="970711" y="3652469"/>
                </a:lnTo>
                <a:lnTo>
                  <a:pt x="1711998" y="4097820"/>
                </a:lnTo>
                <a:lnTo>
                  <a:pt x="1714195" y="4099318"/>
                </a:lnTo>
                <a:lnTo>
                  <a:pt x="1715033" y="4099674"/>
                </a:lnTo>
                <a:lnTo>
                  <a:pt x="1717078" y="4100957"/>
                </a:lnTo>
                <a:lnTo>
                  <a:pt x="1718144" y="4100957"/>
                </a:lnTo>
                <a:lnTo>
                  <a:pt x="1723440" y="4100957"/>
                </a:lnTo>
                <a:lnTo>
                  <a:pt x="1723440" y="4059478"/>
                </a:lnTo>
                <a:lnTo>
                  <a:pt x="1723440" y="2520340"/>
                </a:lnTo>
                <a:lnTo>
                  <a:pt x="1723440" y="1093419"/>
                </a:lnTo>
                <a:lnTo>
                  <a:pt x="1704606" y="1081824"/>
                </a:lnTo>
                <a:lnTo>
                  <a:pt x="1704606" y="4048163"/>
                </a:lnTo>
                <a:lnTo>
                  <a:pt x="1004773" y="3627691"/>
                </a:lnTo>
                <a:lnTo>
                  <a:pt x="1704606" y="2549372"/>
                </a:lnTo>
                <a:lnTo>
                  <a:pt x="1704606" y="2478100"/>
                </a:lnTo>
                <a:lnTo>
                  <a:pt x="997000" y="3568446"/>
                </a:lnTo>
                <a:lnTo>
                  <a:pt x="997000" y="2383510"/>
                </a:lnTo>
                <a:lnTo>
                  <a:pt x="1063777" y="2349830"/>
                </a:lnTo>
                <a:lnTo>
                  <a:pt x="1704606" y="2026551"/>
                </a:lnTo>
                <a:lnTo>
                  <a:pt x="1704606" y="1961362"/>
                </a:lnTo>
                <a:lnTo>
                  <a:pt x="1683334" y="1949005"/>
                </a:lnTo>
                <a:lnTo>
                  <a:pt x="1683334" y="1993874"/>
                </a:lnTo>
                <a:lnTo>
                  <a:pt x="977658" y="2349830"/>
                </a:lnTo>
                <a:lnTo>
                  <a:pt x="958189" y="2339898"/>
                </a:lnTo>
                <a:lnTo>
                  <a:pt x="958189" y="2383459"/>
                </a:lnTo>
                <a:lnTo>
                  <a:pt x="958189" y="3599713"/>
                </a:lnTo>
                <a:lnTo>
                  <a:pt x="39217" y="3047555"/>
                </a:lnTo>
                <a:lnTo>
                  <a:pt x="39217" y="1914474"/>
                </a:lnTo>
                <a:lnTo>
                  <a:pt x="958189" y="2383459"/>
                </a:lnTo>
                <a:lnTo>
                  <a:pt x="958189" y="2339898"/>
                </a:lnTo>
                <a:lnTo>
                  <a:pt x="80606" y="1892007"/>
                </a:lnTo>
                <a:lnTo>
                  <a:pt x="1182090" y="1702447"/>
                </a:lnTo>
                <a:lnTo>
                  <a:pt x="1683334" y="1993874"/>
                </a:lnTo>
                <a:lnTo>
                  <a:pt x="1683334" y="1949005"/>
                </a:lnTo>
                <a:lnTo>
                  <a:pt x="1201801" y="1669046"/>
                </a:lnTo>
                <a:lnTo>
                  <a:pt x="1150950" y="1517459"/>
                </a:lnTo>
                <a:lnTo>
                  <a:pt x="1150950" y="1639481"/>
                </a:lnTo>
                <a:lnTo>
                  <a:pt x="1129817" y="1627200"/>
                </a:lnTo>
                <a:lnTo>
                  <a:pt x="1129817" y="1672056"/>
                </a:lnTo>
                <a:lnTo>
                  <a:pt x="39217" y="1859749"/>
                </a:lnTo>
                <a:lnTo>
                  <a:pt x="39217" y="1037971"/>
                </a:lnTo>
                <a:lnTo>
                  <a:pt x="1129817" y="1672056"/>
                </a:lnTo>
                <a:lnTo>
                  <a:pt x="1129817" y="1627200"/>
                </a:lnTo>
                <a:lnTo>
                  <a:pt x="58534" y="1004354"/>
                </a:lnTo>
                <a:lnTo>
                  <a:pt x="795426" y="579653"/>
                </a:lnTo>
                <a:lnTo>
                  <a:pt x="1150950" y="1639481"/>
                </a:lnTo>
                <a:lnTo>
                  <a:pt x="1150950" y="1517459"/>
                </a:lnTo>
                <a:lnTo>
                  <a:pt x="841717" y="595617"/>
                </a:lnTo>
                <a:lnTo>
                  <a:pt x="1704606" y="1127391"/>
                </a:lnTo>
                <a:lnTo>
                  <a:pt x="1704606" y="1081824"/>
                </a:lnTo>
                <a:lnTo>
                  <a:pt x="915682" y="595617"/>
                </a:lnTo>
                <a:lnTo>
                  <a:pt x="844169" y="551561"/>
                </a:lnTo>
                <a:lnTo>
                  <a:pt x="1723440" y="44805"/>
                </a:lnTo>
                <a:lnTo>
                  <a:pt x="1723440" y="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6781" y="7725346"/>
            <a:ext cx="3448050" cy="2562225"/>
          </a:xfrm>
          <a:custGeom>
            <a:avLst/>
            <a:gdLst/>
            <a:ahLst/>
            <a:cxnLst/>
            <a:rect l="l" t="t" r="r" b="b"/>
            <a:pathLst>
              <a:path w="3448050" h="2562225">
                <a:moveTo>
                  <a:pt x="3447973" y="1903717"/>
                </a:moveTo>
                <a:lnTo>
                  <a:pt x="3447580" y="1900618"/>
                </a:lnTo>
                <a:lnTo>
                  <a:pt x="3447580" y="1015250"/>
                </a:lnTo>
                <a:lnTo>
                  <a:pt x="3447580" y="1014285"/>
                </a:lnTo>
                <a:lnTo>
                  <a:pt x="3447084" y="1011809"/>
                </a:lnTo>
                <a:lnTo>
                  <a:pt x="3446589" y="1010627"/>
                </a:lnTo>
                <a:lnTo>
                  <a:pt x="3446513" y="1010310"/>
                </a:lnTo>
                <a:lnTo>
                  <a:pt x="3446411" y="1010043"/>
                </a:lnTo>
                <a:lnTo>
                  <a:pt x="3445891" y="1008761"/>
                </a:lnTo>
                <a:lnTo>
                  <a:pt x="3445637" y="1008341"/>
                </a:lnTo>
                <a:lnTo>
                  <a:pt x="3445116" y="1007046"/>
                </a:lnTo>
                <a:lnTo>
                  <a:pt x="3443719" y="1004951"/>
                </a:lnTo>
                <a:lnTo>
                  <a:pt x="3443211" y="1004468"/>
                </a:lnTo>
                <a:lnTo>
                  <a:pt x="3442258" y="1003503"/>
                </a:lnTo>
                <a:lnTo>
                  <a:pt x="3440849" y="1002055"/>
                </a:lnTo>
                <a:lnTo>
                  <a:pt x="3440671" y="1001928"/>
                </a:lnTo>
                <a:lnTo>
                  <a:pt x="3440074" y="1001318"/>
                </a:lnTo>
                <a:lnTo>
                  <a:pt x="3437979" y="999909"/>
                </a:lnTo>
                <a:lnTo>
                  <a:pt x="3436950" y="999490"/>
                </a:lnTo>
                <a:lnTo>
                  <a:pt x="3408769" y="982738"/>
                </a:lnTo>
                <a:lnTo>
                  <a:pt x="3408769" y="1050569"/>
                </a:lnTo>
                <a:lnTo>
                  <a:pt x="3408769" y="1878431"/>
                </a:lnTo>
                <a:lnTo>
                  <a:pt x="3366871" y="1870240"/>
                </a:lnTo>
                <a:lnTo>
                  <a:pt x="3366871" y="1909762"/>
                </a:lnTo>
                <a:lnTo>
                  <a:pt x="2488908" y="2328087"/>
                </a:lnTo>
                <a:lnTo>
                  <a:pt x="1766506" y="2005406"/>
                </a:lnTo>
                <a:lnTo>
                  <a:pt x="1801215" y="1985225"/>
                </a:lnTo>
                <a:lnTo>
                  <a:pt x="2292591" y="1699526"/>
                </a:lnTo>
                <a:lnTo>
                  <a:pt x="3366871" y="1909762"/>
                </a:lnTo>
                <a:lnTo>
                  <a:pt x="3366871" y="1870240"/>
                </a:lnTo>
                <a:lnTo>
                  <a:pt x="2343493" y="1669948"/>
                </a:lnTo>
                <a:lnTo>
                  <a:pt x="3408769" y="1050569"/>
                </a:lnTo>
                <a:lnTo>
                  <a:pt x="3408769" y="982738"/>
                </a:lnTo>
                <a:lnTo>
                  <a:pt x="3389884" y="971511"/>
                </a:lnTo>
                <a:lnTo>
                  <a:pt x="3389884" y="1016673"/>
                </a:lnTo>
                <a:lnTo>
                  <a:pt x="2324163" y="1636293"/>
                </a:lnTo>
                <a:lnTo>
                  <a:pt x="2676436" y="592543"/>
                </a:lnTo>
                <a:lnTo>
                  <a:pt x="3389884" y="1016673"/>
                </a:lnTo>
                <a:lnTo>
                  <a:pt x="3389884" y="971511"/>
                </a:lnTo>
                <a:lnTo>
                  <a:pt x="2676804" y="547598"/>
                </a:lnTo>
                <a:lnTo>
                  <a:pt x="2674721" y="545909"/>
                </a:lnTo>
                <a:lnTo>
                  <a:pt x="2672537" y="545058"/>
                </a:lnTo>
                <a:lnTo>
                  <a:pt x="2630411" y="520026"/>
                </a:lnTo>
                <a:lnTo>
                  <a:pt x="2630411" y="607390"/>
                </a:lnTo>
                <a:lnTo>
                  <a:pt x="2273033" y="1666024"/>
                </a:lnTo>
                <a:lnTo>
                  <a:pt x="1743405" y="1973948"/>
                </a:lnTo>
                <a:lnTo>
                  <a:pt x="1743405" y="1140129"/>
                </a:lnTo>
                <a:lnTo>
                  <a:pt x="2630411" y="607390"/>
                </a:lnTo>
                <a:lnTo>
                  <a:pt x="2630411" y="520026"/>
                </a:lnTo>
                <a:lnTo>
                  <a:pt x="2627871" y="518515"/>
                </a:lnTo>
                <a:lnTo>
                  <a:pt x="2627871" y="563664"/>
                </a:lnTo>
                <a:lnTo>
                  <a:pt x="1724126" y="1106436"/>
                </a:lnTo>
                <a:lnTo>
                  <a:pt x="1704594" y="1094409"/>
                </a:lnTo>
                <a:lnTo>
                  <a:pt x="1704594" y="1139977"/>
                </a:lnTo>
                <a:lnTo>
                  <a:pt x="1704594" y="1973948"/>
                </a:lnTo>
                <a:lnTo>
                  <a:pt x="1683308" y="1961578"/>
                </a:lnTo>
                <a:lnTo>
                  <a:pt x="1683308" y="2006460"/>
                </a:lnTo>
                <a:lnTo>
                  <a:pt x="977658" y="2362416"/>
                </a:lnTo>
                <a:lnTo>
                  <a:pt x="80594" y="1904593"/>
                </a:lnTo>
                <a:lnTo>
                  <a:pt x="1182077" y="1715033"/>
                </a:lnTo>
                <a:lnTo>
                  <a:pt x="1683308" y="2006460"/>
                </a:lnTo>
                <a:lnTo>
                  <a:pt x="1683308" y="1961578"/>
                </a:lnTo>
                <a:lnTo>
                  <a:pt x="1201775" y="1681619"/>
                </a:lnTo>
                <a:lnTo>
                  <a:pt x="1150924" y="1530032"/>
                </a:lnTo>
                <a:lnTo>
                  <a:pt x="1150924" y="1652054"/>
                </a:lnTo>
                <a:lnTo>
                  <a:pt x="1129804" y="1639785"/>
                </a:lnTo>
                <a:lnTo>
                  <a:pt x="1129804" y="1684642"/>
                </a:lnTo>
                <a:lnTo>
                  <a:pt x="39204" y="1872335"/>
                </a:lnTo>
                <a:lnTo>
                  <a:pt x="39204" y="1050556"/>
                </a:lnTo>
                <a:lnTo>
                  <a:pt x="1129804" y="1684642"/>
                </a:lnTo>
                <a:lnTo>
                  <a:pt x="1129804" y="1639785"/>
                </a:lnTo>
                <a:lnTo>
                  <a:pt x="58534" y="1016927"/>
                </a:lnTo>
                <a:lnTo>
                  <a:pt x="795413" y="592239"/>
                </a:lnTo>
                <a:lnTo>
                  <a:pt x="1150924" y="1652054"/>
                </a:lnTo>
                <a:lnTo>
                  <a:pt x="1150924" y="1530032"/>
                </a:lnTo>
                <a:lnTo>
                  <a:pt x="841717" y="608203"/>
                </a:lnTo>
                <a:lnTo>
                  <a:pt x="1704594" y="1139977"/>
                </a:lnTo>
                <a:lnTo>
                  <a:pt x="1704594" y="1094409"/>
                </a:lnTo>
                <a:lnTo>
                  <a:pt x="844156" y="564146"/>
                </a:lnTo>
                <a:lnTo>
                  <a:pt x="1750263" y="41922"/>
                </a:lnTo>
                <a:lnTo>
                  <a:pt x="2627871" y="563664"/>
                </a:lnTo>
                <a:lnTo>
                  <a:pt x="2627871" y="518515"/>
                </a:lnTo>
                <a:lnTo>
                  <a:pt x="1826234" y="41922"/>
                </a:lnTo>
                <a:lnTo>
                  <a:pt x="1757172" y="863"/>
                </a:lnTo>
                <a:lnTo>
                  <a:pt x="1756994" y="863"/>
                </a:lnTo>
                <a:lnTo>
                  <a:pt x="1753895" y="0"/>
                </a:lnTo>
                <a:lnTo>
                  <a:pt x="1747050" y="0"/>
                </a:lnTo>
                <a:lnTo>
                  <a:pt x="1743773" y="863"/>
                </a:lnTo>
                <a:lnTo>
                  <a:pt x="799426" y="545071"/>
                </a:lnTo>
                <a:lnTo>
                  <a:pt x="797407" y="545846"/>
                </a:lnTo>
                <a:lnTo>
                  <a:pt x="795616" y="547268"/>
                </a:lnTo>
                <a:lnTo>
                  <a:pt x="10579" y="999667"/>
                </a:lnTo>
                <a:lnTo>
                  <a:pt x="9994" y="999909"/>
                </a:lnTo>
                <a:lnTo>
                  <a:pt x="8991" y="1000594"/>
                </a:lnTo>
                <a:lnTo>
                  <a:pt x="7099" y="1001674"/>
                </a:lnTo>
                <a:lnTo>
                  <a:pt x="4724" y="1004036"/>
                </a:lnTo>
                <a:lnTo>
                  <a:pt x="3733" y="1005738"/>
                </a:lnTo>
                <a:lnTo>
                  <a:pt x="2857" y="1007046"/>
                </a:lnTo>
                <a:lnTo>
                  <a:pt x="2540" y="1007795"/>
                </a:lnTo>
                <a:lnTo>
                  <a:pt x="1244" y="1010043"/>
                </a:lnTo>
                <a:lnTo>
                  <a:pt x="1168" y="1010310"/>
                </a:lnTo>
                <a:lnTo>
                  <a:pt x="368" y="1013269"/>
                </a:lnTo>
                <a:lnTo>
                  <a:pt x="355" y="1020216"/>
                </a:lnTo>
                <a:lnTo>
                  <a:pt x="393" y="1020368"/>
                </a:lnTo>
                <a:lnTo>
                  <a:pt x="393" y="1894001"/>
                </a:lnTo>
                <a:lnTo>
                  <a:pt x="0" y="1896579"/>
                </a:lnTo>
                <a:lnTo>
                  <a:pt x="393" y="1899018"/>
                </a:lnTo>
                <a:lnTo>
                  <a:pt x="393" y="2561653"/>
                </a:lnTo>
                <a:lnTo>
                  <a:pt x="39204" y="2561653"/>
                </a:lnTo>
                <a:lnTo>
                  <a:pt x="39204" y="1927047"/>
                </a:lnTo>
                <a:lnTo>
                  <a:pt x="958189" y="2396045"/>
                </a:lnTo>
                <a:lnTo>
                  <a:pt x="958189" y="2561653"/>
                </a:lnTo>
                <a:lnTo>
                  <a:pt x="996988" y="2561653"/>
                </a:lnTo>
                <a:lnTo>
                  <a:pt x="996988" y="2396109"/>
                </a:lnTo>
                <a:lnTo>
                  <a:pt x="1704594" y="2039137"/>
                </a:lnTo>
                <a:lnTo>
                  <a:pt x="1704594" y="2490698"/>
                </a:lnTo>
                <a:lnTo>
                  <a:pt x="1658543" y="2561653"/>
                </a:lnTo>
                <a:lnTo>
                  <a:pt x="1704594" y="2561653"/>
                </a:lnTo>
                <a:lnTo>
                  <a:pt x="1704784" y="2561653"/>
                </a:lnTo>
                <a:lnTo>
                  <a:pt x="1743405" y="2561653"/>
                </a:lnTo>
                <a:lnTo>
                  <a:pt x="1743405" y="2558973"/>
                </a:lnTo>
                <a:lnTo>
                  <a:pt x="1745246" y="2561653"/>
                </a:lnTo>
                <a:lnTo>
                  <a:pt x="1792287" y="2561653"/>
                </a:lnTo>
                <a:lnTo>
                  <a:pt x="1771497" y="2531364"/>
                </a:lnTo>
                <a:lnTo>
                  <a:pt x="1743405" y="2490432"/>
                </a:lnTo>
                <a:lnTo>
                  <a:pt x="1743405" y="2037638"/>
                </a:lnTo>
                <a:lnTo>
                  <a:pt x="2469654" y="2362111"/>
                </a:lnTo>
                <a:lnTo>
                  <a:pt x="2468334" y="2561653"/>
                </a:lnTo>
                <a:lnTo>
                  <a:pt x="2507119" y="2561653"/>
                </a:lnTo>
                <a:lnTo>
                  <a:pt x="2508440" y="2361768"/>
                </a:lnTo>
                <a:lnTo>
                  <a:pt x="3408769" y="1932762"/>
                </a:lnTo>
                <a:lnTo>
                  <a:pt x="3408769" y="2561653"/>
                </a:lnTo>
                <a:lnTo>
                  <a:pt x="3447580" y="2561653"/>
                </a:lnTo>
                <a:lnTo>
                  <a:pt x="3447580" y="1905774"/>
                </a:lnTo>
                <a:lnTo>
                  <a:pt x="3447973" y="1903717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6661D-5704-F6B4-0DFD-D78C271A72D7}"/>
              </a:ext>
            </a:extLst>
          </p:cNvPr>
          <p:cNvSpPr txBox="1"/>
          <p:nvPr/>
        </p:nvSpPr>
        <p:spPr>
          <a:xfrm>
            <a:off x="264750" y="495300"/>
            <a:ext cx="697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/>
                </a:solidFill>
              </a:rPr>
              <a:t>Future Scope:-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4085" marR="5080" indent="-922019">
              <a:lnSpc>
                <a:spcPct val="116199"/>
              </a:lnSpc>
              <a:spcBef>
                <a:spcPts val="95"/>
              </a:spcBef>
            </a:pPr>
            <a:r>
              <a:rPr spc="-944" dirty="0"/>
              <a:t>THANK </a:t>
            </a:r>
            <a:r>
              <a:rPr spc="-894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8946781" y="7572946"/>
            <a:ext cx="3448050" cy="2714625"/>
          </a:xfrm>
          <a:custGeom>
            <a:avLst/>
            <a:gdLst/>
            <a:ahLst/>
            <a:cxnLst/>
            <a:rect l="l" t="t" r="r" b="b"/>
            <a:pathLst>
              <a:path w="3448050" h="2714625">
                <a:moveTo>
                  <a:pt x="3447973" y="1903717"/>
                </a:moveTo>
                <a:lnTo>
                  <a:pt x="3447580" y="1900618"/>
                </a:lnTo>
                <a:lnTo>
                  <a:pt x="3447580" y="1015250"/>
                </a:lnTo>
                <a:lnTo>
                  <a:pt x="3447580" y="1014285"/>
                </a:lnTo>
                <a:lnTo>
                  <a:pt x="3447084" y="1011809"/>
                </a:lnTo>
                <a:lnTo>
                  <a:pt x="3446589" y="1010627"/>
                </a:lnTo>
                <a:lnTo>
                  <a:pt x="3446513" y="1010310"/>
                </a:lnTo>
                <a:lnTo>
                  <a:pt x="3446411" y="1010043"/>
                </a:lnTo>
                <a:lnTo>
                  <a:pt x="3445891" y="1008761"/>
                </a:lnTo>
                <a:lnTo>
                  <a:pt x="3445637" y="1008341"/>
                </a:lnTo>
                <a:lnTo>
                  <a:pt x="3445116" y="1007046"/>
                </a:lnTo>
                <a:lnTo>
                  <a:pt x="3443719" y="1004951"/>
                </a:lnTo>
                <a:lnTo>
                  <a:pt x="3443211" y="1004468"/>
                </a:lnTo>
                <a:lnTo>
                  <a:pt x="3442258" y="1003503"/>
                </a:lnTo>
                <a:lnTo>
                  <a:pt x="3440849" y="1002055"/>
                </a:lnTo>
                <a:lnTo>
                  <a:pt x="3440671" y="1001928"/>
                </a:lnTo>
                <a:lnTo>
                  <a:pt x="3440074" y="1001318"/>
                </a:lnTo>
                <a:lnTo>
                  <a:pt x="3437979" y="999909"/>
                </a:lnTo>
                <a:lnTo>
                  <a:pt x="3436950" y="999490"/>
                </a:lnTo>
                <a:lnTo>
                  <a:pt x="3408769" y="982738"/>
                </a:lnTo>
                <a:lnTo>
                  <a:pt x="3408769" y="1050569"/>
                </a:lnTo>
                <a:lnTo>
                  <a:pt x="3408769" y="1878431"/>
                </a:lnTo>
                <a:lnTo>
                  <a:pt x="3366871" y="1870240"/>
                </a:lnTo>
                <a:lnTo>
                  <a:pt x="3366871" y="1909762"/>
                </a:lnTo>
                <a:lnTo>
                  <a:pt x="2488908" y="2328087"/>
                </a:lnTo>
                <a:lnTo>
                  <a:pt x="1766506" y="2005406"/>
                </a:lnTo>
                <a:lnTo>
                  <a:pt x="1801215" y="1985225"/>
                </a:lnTo>
                <a:lnTo>
                  <a:pt x="2292591" y="1699526"/>
                </a:lnTo>
                <a:lnTo>
                  <a:pt x="3366871" y="1909762"/>
                </a:lnTo>
                <a:lnTo>
                  <a:pt x="3366871" y="1870240"/>
                </a:lnTo>
                <a:lnTo>
                  <a:pt x="2343493" y="1669948"/>
                </a:lnTo>
                <a:lnTo>
                  <a:pt x="3408769" y="1050569"/>
                </a:lnTo>
                <a:lnTo>
                  <a:pt x="3408769" y="982738"/>
                </a:lnTo>
                <a:lnTo>
                  <a:pt x="3389884" y="971511"/>
                </a:lnTo>
                <a:lnTo>
                  <a:pt x="3389884" y="1016673"/>
                </a:lnTo>
                <a:lnTo>
                  <a:pt x="2324163" y="1636293"/>
                </a:lnTo>
                <a:lnTo>
                  <a:pt x="2676436" y="592543"/>
                </a:lnTo>
                <a:lnTo>
                  <a:pt x="3389884" y="1016673"/>
                </a:lnTo>
                <a:lnTo>
                  <a:pt x="3389884" y="971511"/>
                </a:lnTo>
                <a:lnTo>
                  <a:pt x="2676804" y="547598"/>
                </a:lnTo>
                <a:lnTo>
                  <a:pt x="2674721" y="545909"/>
                </a:lnTo>
                <a:lnTo>
                  <a:pt x="2672537" y="545058"/>
                </a:lnTo>
                <a:lnTo>
                  <a:pt x="2630411" y="520026"/>
                </a:lnTo>
                <a:lnTo>
                  <a:pt x="2630411" y="607390"/>
                </a:lnTo>
                <a:lnTo>
                  <a:pt x="2273033" y="1666024"/>
                </a:lnTo>
                <a:lnTo>
                  <a:pt x="1743405" y="1973948"/>
                </a:lnTo>
                <a:lnTo>
                  <a:pt x="1743405" y="1140129"/>
                </a:lnTo>
                <a:lnTo>
                  <a:pt x="2630411" y="607390"/>
                </a:lnTo>
                <a:lnTo>
                  <a:pt x="2630411" y="520026"/>
                </a:lnTo>
                <a:lnTo>
                  <a:pt x="2627871" y="518515"/>
                </a:lnTo>
                <a:lnTo>
                  <a:pt x="2627871" y="563664"/>
                </a:lnTo>
                <a:lnTo>
                  <a:pt x="1724126" y="1106436"/>
                </a:lnTo>
                <a:lnTo>
                  <a:pt x="1704594" y="1094409"/>
                </a:lnTo>
                <a:lnTo>
                  <a:pt x="1704594" y="1139977"/>
                </a:lnTo>
                <a:lnTo>
                  <a:pt x="1704594" y="1973948"/>
                </a:lnTo>
                <a:lnTo>
                  <a:pt x="1683308" y="1961578"/>
                </a:lnTo>
                <a:lnTo>
                  <a:pt x="1683308" y="2006460"/>
                </a:lnTo>
                <a:lnTo>
                  <a:pt x="977658" y="2362416"/>
                </a:lnTo>
                <a:lnTo>
                  <a:pt x="80594" y="1904593"/>
                </a:lnTo>
                <a:lnTo>
                  <a:pt x="1182077" y="1715033"/>
                </a:lnTo>
                <a:lnTo>
                  <a:pt x="1683308" y="2006460"/>
                </a:lnTo>
                <a:lnTo>
                  <a:pt x="1683308" y="1961578"/>
                </a:lnTo>
                <a:lnTo>
                  <a:pt x="1201775" y="1681619"/>
                </a:lnTo>
                <a:lnTo>
                  <a:pt x="1150924" y="1530032"/>
                </a:lnTo>
                <a:lnTo>
                  <a:pt x="1150924" y="1652054"/>
                </a:lnTo>
                <a:lnTo>
                  <a:pt x="1129804" y="1639785"/>
                </a:lnTo>
                <a:lnTo>
                  <a:pt x="1129804" y="1684642"/>
                </a:lnTo>
                <a:lnTo>
                  <a:pt x="39204" y="1872335"/>
                </a:lnTo>
                <a:lnTo>
                  <a:pt x="39204" y="1050556"/>
                </a:lnTo>
                <a:lnTo>
                  <a:pt x="1129804" y="1684642"/>
                </a:lnTo>
                <a:lnTo>
                  <a:pt x="1129804" y="1639785"/>
                </a:lnTo>
                <a:lnTo>
                  <a:pt x="58534" y="1016927"/>
                </a:lnTo>
                <a:lnTo>
                  <a:pt x="795413" y="592239"/>
                </a:lnTo>
                <a:lnTo>
                  <a:pt x="1150924" y="1652054"/>
                </a:lnTo>
                <a:lnTo>
                  <a:pt x="1150924" y="1530032"/>
                </a:lnTo>
                <a:lnTo>
                  <a:pt x="841717" y="608203"/>
                </a:lnTo>
                <a:lnTo>
                  <a:pt x="1704594" y="1139977"/>
                </a:lnTo>
                <a:lnTo>
                  <a:pt x="1704594" y="1094409"/>
                </a:lnTo>
                <a:lnTo>
                  <a:pt x="844156" y="564146"/>
                </a:lnTo>
                <a:lnTo>
                  <a:pt x="1750263" y="41922"/>
                </a:lnTo>
                <a:lnTo>
                  <a:pt x="2627871" y="563664"/>
                </a:lnTo>
                <a:lnTo>
                  <a:pt x="2627871" y="518515"/>
                </a:lnTo>
                <a:lnTo>
                  <a:pt x="1826234" y="41922"/>
                </a:lnTo>
                <a:lnTo>
                  <a:pt x="1757172" y="863"/>
                </a:lnTo>
                <a:lnTo>
                  <a:pt x="1756994" y="863"/>
                </a:lnTo>
                <a:lnTo>
                  <a:pt x="1753895" y="0"/>
                </a:lnTo>
                <a:lnTo>
                  <a:pt x="1747050" y="0"/>
                </a:lnTo>
                <a:lnTo>
                  <a:pt x="1743773" y="863"/>
                </a:lnTo>
                <a:lnTo>
                  <a:pt x="799426" y="545071"/>
                </a:lnTo>
                <a:lnTo>
                  <a:pt x="797407" y="545846"/>
                </a:lnTo>
                <a:lnTo>
                  <a:pt x="795616" y="547268"/>
                </a:lnTo>
                <a:lnTo>
                  <a:pt x="10579" y="999667"/>
                </a:lnTo>
                <a:lnTo>
                  <a:pt x="9994" y="999909"/>
                </a:lnTo>
                <a:lnTo>
                  <a:pt x="8991" y="1000594"/>
                </a:lnTo>
                <a:lnTo>
                  <a:pt x="7099" y="1001674"/>
                </a:lnTo>
                <a:lnTo>
                  <a:pt x="4724" y="1004036"/>
                </a:lnTo>
                <a:lnTo>
                  <a:pt x="3733" y="1005738"/>
                </a:lnTo>
                <a:lnTo>
                  <a:pt x="2857" y="1007046"/>
                </a:lnTo>
                <a:lnTo>
                  <a:pt x="2540" y="1007795"/>
                </a:lnTo>
                <a:lnTo>
                  <a:pt x="1244" y="1010043"/>
                </a:lnTo>
                <a:lnTo>
                  <a:pt x="1168" y="1010310"/>
                </a:lnTo>
                <a:lnTo>
                  <a:pt x="368" y="1013269"/>
                </a:lnTo>
                <a:lnTo>
                  <a:pt x="355" y="1020216"/>
                </a:lnTo>
                <a:lnTo>
                  <a:pt x="393" y="1020368"/>
                </a:lnTo>
                <a:lnTo>
                  <a:pt x="393" y="1894001"/>
                </a:lnTo>
                <a:lnTo>
                  <a:pt x="0" y="1896579"/>
                </a:lnTo>
                <a:lnTo>
                  <a:pt x="393" y="1899018"/>
                </a:lnTo>
                <a:lnTo>
                  <a:pt x="393" y="2714053"/>
                </a:lnTo>
                <a:lnTo>
                  <a:pt x="39204" y="2714053"/>
                </a:lnTo>
                <a:lnTo>
                  <a:pt x="39204" y="1927047"/>
                </a:lnTo>
                <a:lnTo>
                  <a:pt x="958189" y="2396045"/>
                </a:lnTo>
                <a:lnTo>
                  <a:pt x="958189" y="2714053"/>
                </a:lnTo>
                <a:lnTo>
                  <a:pt x="996988" y="2714053"/>
                </a:lnTo>
                <a:lnTo>
                  <a:pt x="996988" y="2396109"/>
                </a:lnTo>
                <a:lnTo>
                  <a:pt x="1704594" y="2039137"/>
                </a:lnTo>
                <a:lnTo>
                  <a:pt x="1704594" y="2490698"/>
                </a:lnTo>
                <a:lnTo>
                  <a:pt x="1559636" y="2714053"/>
                </a:lnTo>
                <a:lnTo>
                  <a:pt x="1605876" y="2714053"/>
                </a:lnTo>
                <a:lnTo>
                  <a:pt x="1704594" y="2561958"/>
                </a:lnTo>
                <a:lnTo>
                  <a:pt x="1704594" y="2714053"/>
                </a:lnTo>
                <a:lnTo>
                  <a:pt x="1743405" y="2714053"/>
                </a:lnTo>
                <a:lnTo>
                  <a:pt x="1743405" y="2558999"/>
                </a:lnTo>
                <a:lnTo>
                  <a:pt x="1849843" y="2714053"/>
                </a:lnTo>
                <a:lnTo>
                  <a:pt x="1896897" y="2714053"/>
                </a:lnTo>
                <a:lnTo>
                  <a:pt x="1771497" y="2531364"/>
                </a:lnTo>
                <a:lnTo>
                  <a:pt x="1743405" y="2490432"/>
                </a:lnTo>
                <a:lnTo>
                  <a:pt x="1743405" y="2037638"/>
                </a:lnTo>
                <a:lnTo>
                  <a:pt x="2469654" y="2362111"/>
                </a:lnTo>
                <a:lnTo>
                  <a:pt x="2467330" y="2714053"/>
                </a:lnTo>
                <a:lnTo>
                  <a:pt x="2506116" y="2714053"/>
                </a:lnTo>
                <a:lnTo>
                  <a:pt x="2508440" y="2361768"/>
                </a:lnTo>
                <a:lnTo>
                  <a:pt x="3408769" y="1932762"/>
                </a:lnTo>
                <a:lnTo>
                  <a:pt x="3408769" y="2714053"/>
                </a:lnTo>
                <a:lnTo>
                  <a:pt x="3447580" y="2714053"/>
                </a:lnTo>
                <a:lnTo>
                  <a:pt x="3447580" y="1905774"/>
                </a:lnTo>
                <a:lnTo>
                  <a:pt x="3447973" y="1903717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53397" y="2478645"/>
            <a:ext cx="1734820" cy="4107815"/>
          </a:xfrm>
          <a:custGeom>
            <a:avLst/>
            <a:gdLst/>
            <a:ahLst/>
            <a:cxnLst/>
            <a:rect l="l" t="t" r="r" b="b"/>
            <a:pathLst>
              <a:path w="1734819" h="4107815">
                <a:moveTo>
                  <a:pt x="1734591" y="0"/>
                </a:moveTo>
                <a:lnTo>
                  <a:pt x="799426" y="538924"/>
                </a:lnTo>
                <a:lnTo>
                  <a:pt x="797407" y="539686"/>
                </a:lnTo>
                <a:lnTo>
                  <a:pt x="795578" y="541147"/>
                </a:lnTo>
                <a:lnTo>
                  <a:pt x="10604" y="993508"/>
                </a:lnTo>
                <a:lnTo>
                  <a:pt x="10007" y="993749"/>
                </a:lnTo>
                <a:lnTo>
                  <a:pt x="9004" y="994435"/>
                </a:lnTo>
                <a:lnTo>
                  <a:pt x="7112" y="995514"/>
                </a:lnTo>
                <a:lnTo>
                  <a:pt x="4737" y="997877"/>
                </a:lnTo>
                <a:lnTo>
                  <a:pt x="3759" y="999553"/>
                </a:lnTo>
                <a:lnTo>
                  <a:pt x="2870" y="1000899"/>
                </a:lnTo>
                <a:lnTo>
                  <a:pt x="2590" y="1001560"/>
                </a:lnTo>
                <a:lnTo>
                  <a:pt x="1244" y="1003884"/>
                </a:lnTo>
                <a:lnTo>
                  <a:pt x="368" y="1007122"/>
                </a:lnTo>
                <a:lnTo>
                  <a:pt x="355" y="1014056"/>
                </a:lnTo>
                <a:lnTo>
                  <a:pt x="406" y="1014247"/>
                </a:lnTo>
                <a:lnTo>
                  <a:pt x="406" y="1887753"/>
                </a:lnTo>
                <a:lnTo>
                  <a:pt x="0" y="1890420"/>
                </a:lnTo>
                <a:lnTo>
                  <a:pt x="406" y="1892884"/>
                </a:lnTo>
                <a:lnTo>
                  <a:pt x="406" y="3072282"/>
                </a:lnTo>
                <a:lnTo>
                  <a:pt x="3556" y="3077819"/>
                </a:lnTo>
                <a:lnTo>
                  <a:pt x="964514" y="3655174"/>
                </a:lnTo>
                <a:lnTo>
                  <a:pt x="965568" y="3655834"/>
                </a:lnTo>
                <a:lnTo>
                  <a:pt x="965695" y="3655949"/>
                </a:lnTo>
                <a:lnTo>
                  <a:pt x="967790" y="3657346"/>
                </a:lnTo>
                <a:lnTo>
                  <a:pt x="968844" y="3657790"/>
                </a:lnTo>
                <a:lnTo>
                  <a:pt x="970711" y="3658895"/>
                </a:lnTo>
                <a:lnTo>
                  <a:pt x="1711998" y="4104246"/>
                </a:lnTo>
                <a:lnTo>
                  <a:pt x="1714195" y="4105745"/>
                </a:lnTo>
                <a:lnTo>
                  <a:pt x="1715033" y="4106100"/>
                </a:lnTo>
                <a:lnTo>
                  <a:pt x="1717078" y="4107383"/>
                </a:lnTo>
                <a:lnTo>
                  <a:pt x="1718144" y="4107383"/>
                </a:lnTo>
                <a:lnTo>
                  <a:pt x="1729854" y="4107383"/>
                </a:lnTo>
                <a:lnTo>
                  <a:pt x="1730679" y="4107383"/>
                </a:lnTo>
                <a:lnTo>
                  <a:pt x="1731391" y="4107167"/>
                </a:lnTo>
                <a:lnTo>
                  <a:pt x="1733118" y="4106037"/>
                </a:lnTo>
                <a:lnTo>
                  <a:pt x="1733804" y="4105745"/>
                </a:lnTo>
                <a:lnTo>
                  <a:pt x="1734591" y="4105211"/>
                </a:lnTo>
                <a:lnTo>
                  <a:pt x="1734591" y="1093990"/>
                </a:lnTo>
                <a:lnTo>
                  <a:pt x="1724126" y="1100277"/>
                </a:lnTo>
                <a:lnTo>
                  <a:pt x="1704594" y="1088250"/>
                </a:lnTo>
                <a:lnTo>
                  <a:pt x="1704594" y="1133817"/>
                </a:lnTo>
                <a:lnTo>
                  <a:pt x="1704594" y="1967788"/>
                </a:lnTo>
                <a:lnTo>
                  <a:pt x="1704594" y="2032977"/>
                </a:lnTo>
                <a:lnTo>
                  <a:pt x="1704594" y="2484539"/>
                </a:lnTo>
                <a:lnTo>
                  <a:pt x="1704594" y="2555811"/>
                </a:lnTo>
                <a:lnTo>
                  <a:pt x="1704594" y="4054525"/>
                </a:lnTo>
                <a:lnTo>
                  <a:pt x="1004785" y="3634105"/>
                </a:lnTo>
                <a:lnTo>
                  <a:pt x="1704594" y="2555811"/>
                </a:lnTo>
                <a:lnTo>
                  <a:pt x="1704594" y="2484539"/>
                </a:lnTo>
                <a:lnTo>
                  <a:pt x="997000" y="3574859"/>
                </a:lnTo>
                <a:lnTo>
                  <a:pt x="997000" y="2389936"/>
                </a:lnTo>
                <a:lnTo>
                  <a:pt x="1063777" y="2356256"/>
                </a:lnTo>
                <a:lnTo>
                  <a:pt x="1704594" y="2032977"/>
                </a:lnTo>
                <a:lnTo>
                  <a:pt x="1704594" y="1967788"/>
                </a:lnTo>
                <a:lnTo>
                  <a:pt x="1683321" y="1955431"/>
                </a:lnTo>
                <a:lnTo>
                  <a:pt x="1683321" y="2000300"/>
                </a:lnTo>
                <a:lnTo>
                  <a:pt x="977658" y="2356256"/>
                </a:lnTo>
                <a:lnTo>
                  <a:pt x="958189" y="2346325"/>
                </a:lnTo>
                <a:lnTo>
                  <a:pt x="958189" y="2389886"/>
                </a:lnTo>
                <a:lnTo>
                  <a:pt x="958189" y="3606114"/>
                </a:lnTo>
                <a:lnTo>
                  <a:pt x="39217" y="3053981"/>
                </a:lnTo>
                <a:lnTo>
                  <a:pt x="39217" y="1920900"/>
                </a:lnTo>
                <a:lnTo>
                  <a:pt x="958189" y="2389886"/>
                </a:lnTo>
                <a:lnTo>
                  <a:pt x="958189" y="2346325"/>
                </a:lnTo>
                <a:lnTo>
                  <a:pt x="80606" y="1898434"/>
                </a:lnTo>
                <a:lnTo>
                  <a:pt x="1182090" y="1708873"/>
                </a:lnTo>
                <a:lnTo>
                  <a:pt x="1683321" y="2000300"/>
                </a:lnTo>
                <a:lnTo>
                  <a:pt x="1683321" y="1955431"/>
                </a:lnTo>
                <a:lnTo>
                  <a:pt x="1201801" y="1675472"/>
                </a:lnTo>
                <a:lnTo>
                  <a:pt x="1150950" y="1523885"/>
                </a:lnTo>
                <a:lnTo>
                  <a:pt x="1150950" y="1645907"/>
                </a:lnTo>
                <a:lnTo>
                  <a:pt x="1129817" y="1633626"/>
                </a:lnTo>
                <a:lnTo>
                  <a:pt x="1129817" y="1678482"/>
                </a:lnTo>
                <a:lnTo>
                  <a:pt x="39217" y="1866176"/>
                </a:lnTo>
                <a:lnTo>
                  <a:pt x="39217" y="1044397"/>
                </a:lnTo>
                <a:lnTo>
                  <a:pt x="1129817" y="1678482"/>
                </a:lnTo>
                <a:lnTo>
                  <a:pt x="1129817" y="1633626"/>
                </a:lnTo>
                <a:lnTo>
                  <a:pt x="58534" y="1010780"/>
                </a:lnTo>
                <a:lnTo>
                  <a:pt x="795426" y="586079"/>
                </a:lnTo>
                <a:lnTo>
                  <a:pt x="1150950" y="1645907"/>
                </a:lnTo>
                <a:lnTo>
                  <a:pt x="1150950" y="1523885"/>
                </a:lnTo>
                <a:lnTo>
                  <a:pt x="841717" y="602043"/>
                </a:lnTo>
                <a:lnTo>
                  <a:pt x="1704594" y="1133817"/>
                </a:lnTo>
                <a:lnTo>
                  <a:pt x="1704594" y="1088250"/>
                </a:lnTo>
                <a:lnTo>
                  <a:pt x="915682" y="602043"/>
                </a:lnTo>
                <a:lnTo>
                  <a:pt x="844169" y="557987"/>
                </a:lnTo>
                <a:lnTo>
                  <a:pt x="1734591" y="44805"/>
                </a:lnTo>
                <a:lnTo>
                  <a:pt x="1734591" y="0"/>
                </a:lnTo>
                <a:close/>
              </a:path>
            </a:pathLst>
          </a:custGeom>
          <a:solidFill>
            <a:srgbClr val="FFFFFF">
              <a:alpha val="1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243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Verdana</vt:lpstr>
      <vt:lpstr>Office Theme</vt:lpstr>
      <vt:lpstr>PowerPoint Presentation</vt:lpstr>
      <vt:lpstr>SAR Group:</vt:lpstr>
      <vt:lpstr>PowerPoint Presentation</vt:lpstr>
      <vt:lpstr>Here's how it works:</vt:lpstr>
      <vt:lpstr>The following steps are the representation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Marketing Deck Pitch Presentation</dc:title>
  <dc:creator>shubham Krishna yadav</dc:creator>
  <cp:keywords>DAGZdTrhqLA,BAGZdTq4BMY</cp:keywords>
  <cp:lastModifiedBy>SHIVAM YADAV</cp:lastModifiedBy>
  <cp:revision>1</cp:revision>
  <dcterms:created xsi:type="dcterms:W3CDTF">2024-12-28T05:46:40Z</dcterms:created>
  <dcterms:modified xsi:type="dcterms:W3CDTF">2024-12-28T06:14:57Z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2024-12-28T00:00:00Z</vt:filetime>
  </property>
  <property fmtid="{D5CDD505-2E9C-101B-9397-08002B2CF9AE}" pid="5" name="Producer">
    <vt:lpwstr>Canva</vt:lpwstr>
  </property>
</Properties>
</file>