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-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18D8BA0-FB42-4868-8F30-B1AC0CD1A77D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FBA3197-C63E-49D8-86F3-C6342E6E1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09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1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9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1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6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64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1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3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8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766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3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-otc.com/viewratingdetail.php?nick=nanotube&amp;sign=ANY&amp;type=RECV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26743" y="2967335"/>
            <a:ext cx="5338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proposal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9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3493" y="1402915"/>
            <a:ext cx="3404003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הגדירו את הרשת החברתית בצורה בהירה: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מקור הנתונים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הצמתים ברשת+ כמה צמתים יש? (נדרש גרף גדול מספיק, לפחות 1000 צמתים</a:t>
            </a:r>
            <a:r>
              <a:rPr lang="he-IL" sz="1000" dirty="0" smtClean="0">
                <a:solidFill>
                  <a:srgbClr val="606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o"/>
              </a:rPr>
              <a:t> </a:t>
            </a:r>
            <a:r>
              <a:rPr lang="he-IL" sz="1000" i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ברכיב הקשירות הגדול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הקשתות ברשת+ כמה קשתות יש (מכל סוג)? (בהתאמה, לפחות מס' אלפים של צמתים)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בסיסיות נוספות 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גרף מכוון \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מולטיגרף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\מס' רכיבי קשירות\קוטר\...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תוכלו להציג את הגרף של כל הרשת\חלק ממנה? חשבו מהי ההצגה המיטבית...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הרשת תומכת בתכונת העולם הקטן (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small world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)?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מדדי מרכזיות בסיסיים: הראו עבור מס' צמתים והשוו בניהם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היסטוגרמה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של </a:t>
            </a:r>
            <a:r>
              <a:rPr lang="he-IL" sz="1000" b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התפלגות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דרגות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4282038" y="492423"/>
            <a:ext cx="7628022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מקור הנתונים</a:t>
            </a:r>
            <a:r>
              <a:rPr lang="he-IL" sz="1000" dirty="0" smtClean="0"/>
              <a:t>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הגרף </a:t>
            </a:r>
            <a:r>
              <a:rPr lang="he-IL" sz="1000" dirty="0"/>
              <a:t>מייצג רשת של </a:t>
            </a:r>
            <a:r>
              <a:rPr lang="he-IL" sz="1000" dirty="0" smtClean="0"/>
              <a:t>אמון (</a:t>
            </a:r>
            <a:r>
              <a:rPr lang="en-US" sz="1000" dirty="0" smtClean="0"/>
              <a:t>Trust Network </a:t>
            </a:r>
            <a:r>
              <a:rPr lang="he-IL" sz="1000" dirty="0" smtClean="0"/>
              <a:t> ) בין </a:t>
            </a:r>
            <a:r>
              <a:rPr lang="he-IL" sz="1000" dirty="0"/>
              <a:t>אנשים שעושים מסחר </a:t>
            </a:r>
            <a:r>
              <a:rPr lang="he-IL" sz="1000" dirty="0" err="1"/>
              <a:t>בביטקוין</a:t>
            </a:r>
            <a:r>
              <a:rPr lang="he-IL" sz="1000" dirty="0"/>
              <a:t> בפלטפורמה שנקראת </a:t>
            </a:r>
            <a:r>
              <a:rPr lang="en-US" sz="1000" dirty="0">
                <a:hlinkClick r:id="rId2"/>
              </a:rPr>
              <a:t>Bitcoin OTC </a:t>
            </a:r>
            <a:r>
              <a:rPr lang="en-US" sz="1000" dirty="0"/>
              <a:t>(Over The </a:t>
            </a:r>
            <a:r>
              <a:rPr lang="en-US" sz="1000" dirty="0" smtClean="0"/>
              <a:t>Counter</a:t>
            </a:r>
            <a:r>
              <a:rPr lang="en-US" sz="1000" dirty="0"/>
              <a:t>)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בפלטפורמה </a:t>
            </a:r>
            <a:r>
              <a:rPr lang="he-IL" sz="1000" dirty="0"/>
              <a:t>הזאת, כל משתמש יכול לדרג משתמשים אחרים לפי רמת האמון שהוא נותן בהם </a:t>
            </a:r>
            <a:r>
              <a:rPr lang="he-IL" sz="1000" dirty="0" smtClean="0"/>
              <a:t>- </a:t>
            </a:r>
            <a:r>
              <a:rPr lang="he-IL" sz="1000" dirty="0"/>
              <a:t>כדי לדעת אם שווה לסחור איתם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הנתונים נלקחו מאתר </a:t>
            </a:r>
            <a:r>
              <a:rPr lang="en-US" sz="1000" dirty="0" smtClean="0"/>
              <a:t>SNAP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3652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161</Words>
  <Application>Microsoft Office PowerPoint</Application>
  <PresentationFormat>מסך רחב</PresentationFormat>
  <Paragraphs>14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Lato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2</cp:revision>
  <dcterms:created xsi:type="dcterms:W3CDTF">2025-04-20T13:15:13Z</dcterms:created>
  <dcterms:modified xsi:type="dcterms:W3CDTF">2025-04-20T13:28:39Z</dcterms:modified>
</cp:coreProperties>
</file>