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a63sWCnxGDqk9nynne3yOrNk3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A4D965-6AAA-43F6-9E1A-B98968932A97}">
  <a:tblStyle styleId="{EBA4D965-6AAA-43F6-9E1A-B98968932A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9ecd8b08a_3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and welcome back. In this video we talk about slides and guidelines to create them. We’ll use video instead of slides</a:t>
            </a:r>
            <a:endParaRPr/>
          </a:p>
        </p:txBody>
      </p:sp>
      <p:sp>
        <p:nvSpPr>
          <p:cNvPr id="111" name="Google Shape;111;g209ecd8b08a_3_4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9ecd8b08a_3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9ecd8b08a_3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9ecd8b08a_3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9ecd8b08a_3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9ecd8b08a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9ecd8b08a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9ecd8b08a_3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9ecd8b08a_3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9ecd8b08a_3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09ecd8b08a_3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9ecd8b08a_3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9ecd8b08a_3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9ecd8b08a_3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09ecd8b08a_3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9ecd8b08a_3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9ecd8b08a_3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9ecd8b08a_1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9ecd8b08a_1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9ecd8b08a_3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9ecd8b08a_3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9ecd8b08a_3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9ecd8b08a_3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9ecd8b08a_3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9ecd8b08a_3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9ecd8b08a_3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9ecd8b08a_3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9ecd8b08a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9ecd8b08a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09ecd8b08a_3_3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b="1" sz="3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09ecd8b08a_3_3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09ecd8b08a_3_3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9ecd8b08a_3_389"/>
          <p:cNvSpPr txBox="1"/>
          <p:nvPr>
            <p:ph idx="1" type="body"/>
          </p:nvPr>
        </p:nvSpPr>
        <p:spPr>
          <a:xfrm>
            <a:off x="311700" y="1275238"/>
            <a:ext cx="3999900" cy="32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g209ecd8b08a_3_389"/>
          <p:cNvSpPr txBox="1"/>
          <p:nvPr>
            <p:ph idx="2" type="body"/>
          </p:nvPr>
        </p:nvSpPr>
        <p:spPr>
          <a:xfrm>
            <a:off x="4832400" y="1275238"/>
            <a:ext cx="3999900" cy="32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" name="Google Shape;60;g209ecd8b08a_3_3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g209ecd8b08a_3_389"/>
          <p:cNvSpPr/>
          <p:nvPr/>
        </p:nvSpPr>
        <p:spPr>
          <a:xfrm rot="10800000">
            <a:off x="8564662" y="827"/>
            <a:ext cx="585000" cy="5721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09ecd8b08a_3_389"/>
          <p:cNvSpPr txBox="1"/>
          <p:nvPr>
            <p:ph type="title"/>
          </p:nvPr>
        </p:nvSpPr>
        <p:spPr>
          <a:xfrm>
            <a:off x="311700" y="216425"/>
            <a:ext cx="8520600" cy="9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3" name="Google Shape;63;g209ecd8b08a_3_389"/>
          <p:cNvSpPr/>
          <p:nvPr/>
        </p:nvSpPr>
        <p:spPr>
          <a:xfrm>
            <a:off x="0" y="216419"/>
            <a:ext cx="152400" cy="9348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9ecd8b08a_3_396"/>
          <p:cNvSpPr txBox="1"/>
          <p:nvPr>
            <p:ph idx="1" type="body"/>
          </p:nvPr>
        </p:nvSpPr>
        <p:spPr>
          <a:xfrm>
            <a:off x="311700" y="2142929"/>
            <a:ext cx="3999900" cy="24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g209ecd8b08a_3_396"/>
          <p:cNvSpPr txBox="1"/>
          <p:nvPr>
            <p:ph idx="2" type="body"/>
          </p:nvPr>
        </p:nvSpPr>
        <p:spPr>
          <a:xfrm>
            <a:off x="4832400" y="2142929"/>
            <a:ext cx="3999900" cy="24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g209ecd8b08a_3_3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g209ecd8b08a_3_396"/>
          <p:cNvSpPr/>
          <p:nvPr/>
        </p:nvSpPr>
        <p:spPr>
          <a:xfrm rot="10800000">
            <a:off x="8564662" y="827"/>
            <a:ext cx="585000" cy="5721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209ecd8b08a_3_396"/>
          <p:cNvSpPr txBox="1"/>
          <p:nvPr>
            <p:ph type="title"/>
          </p:nvPr>
        </p:nvSpPr>
        <p:spPr>
          <a:xfrm>
            <a:off x="311700" y="286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0" name="Google Shape;70;g209ecd8b08a_3_396"/>
          <p:cNvSpPr/>
          <p:nvPr/>
        </p:nvSpPr>
        <p:spPr>
          <a:xfrm>
            <a:off x="0" y="326707"/>
            <a:ext cx="152400" cy="4923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209ecd8b08a_3_396"/>
          <p:cNvSpPr txBox="1"/>
          <p:nvPr>
            <p:ph idx="3" type="body"/>
          </p:nvPr>
        </p:nvSpPr>
        <p:spPr>
          <a:xfrm>
            <a:off x="344300" y="819000"/>
            <a:ext cx="39999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b="1"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b="1"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b="1"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b="1"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b="1"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b="1"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b="1"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b="1" sz="1400"/>
            </a:lvl9pPr>
          </a:lstStyle>
          <a:p/>
        </p:txBody>
      </p:sp>
      <p:sp>
        <p:nvSpPr>
          <p:cNvPr id="72" name="Google Shape;72;g209ecd8b08a_3_396"/>
          <p:cNvSpPr txBox="1"/>
          <p:nvPr>
            <p:ph idx="4" type="body"/>
          </p:nvPr>
        </p:nvSpPr>
        <p:spPr>
          <a:xfrm>
            <a:off x="4865000" y="819000"/>
            <a:ext cx="39999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b="1"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b="1"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b="1"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b="1"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b="1"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b="1"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b="1"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9ecd8b08a_3_405"/>
          <p:cNvSpPr txBox="1"/>
          <p:nvPr>
            <p:ph type="title"/>
          </p:nvPr>
        </p:nvSpPr>
        <p:spPr>
          <a:xfrm>
            <a:off x="311700" y="286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5" name="Google Shape;75;g209ecd8b08a_3_4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g209ecd8b08a_3_405"/>
          <p:cNvSpPr/>
          <p:nvPr/>
        </p:nvSpPr>
        <p:spPr>
          <a:xfrm>
            <a:off x="0" y="326707"/>
            <a:ext cx="152400" cy="4923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209ecd8b08a_3_405"/>
          <p:cNvSpPr/>
          <p:nvPr/>
        </p:nvSpPr>
        <p:spPr>
          <a:xfrm rot="10800000">
            <a:off x="8564662" y="827"/>
            <a:ext cx="585000" cy="5721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9ecd8b08a_3_410"/>
          <p:cNvSpPr txBox="1"/>
          <p:nvPr>
            <p:ph idx="1" type="body"/>
          </p:nvPr>
        </p:nvSpPr>
        <p:spPr>
          <a:xfrm>
            <a:off x="311700" y="1228775"/>
            <a:ext cx="2808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g209ecd8b08a_3_4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g209ecd8b08a_3_410"/>
          <p:cNvSpPr/>
          <p:nvPr/>
        </p:nvSpPr>
        <p:spPr>
          <a:xfrm rot="10800000">
            <a:off x="8564662" y="827"/>
            <a:ext cx="585000" cy="5721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209ecd8b08a_3_410"/>
          <p:cNvSpPr txBox="1"/>
          <p:nvPr>
            <p:ph type="title"/>
          </p:nvPr>
        </p:nvSpPr>
        <p:spPr>
          <a:xfrm>
            <a:off x="311700" y="216425"/>
            <a:ext cx="8520600" cy="9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3" name="Google Shape;83;g209ecd8b08a_3_410"/>
          <p:cNvSpPr/>
          <p:nvPr/>
        </p:nvSpPr>
        <p:spPr>
          <a:xfrm>
            <a:off x="0" y="216419"/>
            <a:ext cx="152400" cy="9348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9ecd8b08a_3_4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g209ecd8b08a_3_4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9ecd8b08a_3_4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09ecd8b08a_3_4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g209ecd8b08a_3_4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g209ecd8b08a_3_4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2" name="Google Shape;92;g209ecd8b08a_3_4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9ecd8b08a_3_4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g209ecd8b08a_3_4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" name="Google Shape;96;g209ecd8b08a_3_4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g209ecd8b08a_3_425"/>
          <p:cNvSpPr/>
          <p:nvPr/>
        </p:nvSpPr>
        <p:spPr>
          <a:xfrm rot="10800000">
            <a:off x="8564662" y="827"/>
            <a:ext cx="585000" cy="5721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Frame">
  <p:cSld name="BIG_NUMBER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9ecd8b08a_3_4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g209ecd8b08a_3_430"/>
          <p:cNvSpPr/>
          <p:nvPr/>
        </p:nvSpPr>
        <p:spPr>
          <a:xfrm rot="10800000">
            <a:off x="8564662" y="827"/>
            <a:ext cx="585000" cy="5721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9ecd8b08a_3_4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9ecd8b08a_3_4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g209ecd8b08a_3_435"/>
          <p:cNvSpPr/>
          <p:nvPr/>
        </p:nvSpPr>
        <p:spPr>
          <a:xfrm>
            <a:off x="3408394" y="326707"/>
            <a:ext cx="152400" cy="4923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09ecd8b08a_3_435"/>
          <p:cNvSpPr txBox="1"/>
          <p:nvPr>
            <p:ph type="title"/>
          </p:nvPr>
        </p:nvSpPr>
        <p:spPr>
          <a:xfrm>
            <a:off x="3764000" y="328450"/>
            <a:ext cx="3439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09ecd8b08a_3_3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g209ecd8b08a_3_345"/>
          <p:cNvSpPr txBox="1"/>
          <p:nvPr/>
        </p:nvSpPr>
        <p:spPr>
          <a:xfrm>
            <a:off x="661475" y="322225"/>
            <a:ext cx="27513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16;g209ecd8b08a_3_345"/>
          <p:cNvSpPr txBox="1"/>
          <p:nvPr>
            <p:ph idx="1" type="body"/>
          </p:nvPr>
        </p:nvSpPr>
        <p:spPr>
          <a:xfrm>
            <a:off x="661475" y="1152475"/>
            <a:ext cx="817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bg>
      <p:bgPr>
        <a:solidFill>
          <a:srgbClr val="2074B9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9ecd8b08a_3_4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8A4E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09ecd8b08a_3_349"/>
          <p:cNvSpPr txBox="1"/>
          <p:nvPr>
            <p:ph type="title"/>
          </p:nvPr>
        </p:nvSpPr>
        <p:spPr>
          <a:xfrm>
            <a:off x="540300" y="2990425"/>
            <a:ext cx="8093700" cy="16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209ecd8b08a_3_3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09ecd8b08a_3_352"/>
          <p:cNvSpPr txBox="1"/>
          <p:nvPr>
            <p:ph type="title"/>
          </p:nvPr>
        </p:nvSpPr>
        <p:spPr>
          <a:xfrm>
            <a:off x="311700" y="286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g209ecd8b08a_3_3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" name="Google Shape;23;g209ecd8b08a_3_3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g209ecd8b08a_3_352"/>
          <p:cNvSpPr/>
          <p:nvPr/>
        </p:nvSpPr>
        <p:spPr>
          <a:xfrm>
            <a:off x="0" y="326707"/>
            <a:ext cx="152400" cy="4923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g209ecd8b08a_3_352"/>
          <p:cNvSpPr/>
          <p:nvPr/>
        </p:nvSpPr>
        <p:spPr>
          <a:xfrm rot="10800000">
            <a:off x="8564662" y="827"/>
            <a:ext cx="585000" cy="5721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ic Heading-Body">
  <p:cSld name="TITLE_AND_BODY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09ecd8b08a_3_358"/>
          <p:cNvSpPr txBox="1"/>
          <p:nvPr>
            <p:ph type="title"/>
          </p:nvPr>
        </p:nvSpPr>
        <p:spPr>
          <a:xfrm>
            <a:off x="311700" y="286500"/>
            <a:ext cx="3439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8" name="Google Shape;28;g209ecd8b08a_3_358"/>
          <p:cNvSpPr txBox="1"/>
          <p:nvPr>
            <p:ph idx="1" type="body"/>
          </p:nvPr>
        </p:nvSpPr>
        <p:spPr>
          <a:xfrm>
            <a:off x="311700" y="1283150"/>
            <a:ext cx="85206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" name="Google Shape;29;g209ecd8b08a_3_3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g209ecd8b08a_3_358"/>
          <p:cNvSpPr/>
          <p:nvPr/>
        </p:nvSpPr>
        <p:spPr>
          <a:xfrm>
            <a:off x="0" y="326707"/>
            <a:ext cx="152400" cy="4923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g209ecd8b08a_3_358"/>
          <p:cNvSpPr/>
          <p:nvPr/>
        </p:nvSpPr>
        <p:spPr>
          <a:xfrm rot="10800000">
            <a:off x="8564662" y="827"/>
            <a:ext cx="585000" cy="5721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ertion-Evidence">
  <p:cSld name="TITLE_AND_BOD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09ecd8b08a_3_364"/>
          <p:cNvSpPr txBox="1"/>
          <p:nvPr>
            <p:ph type="title"/>
          </p:nvPr>
        </p:nvSpPr>
        <p:spPr>
          <a:xfrm>
            <a:off x="311700" y="216425"/>
            <a:ext cx="8520600" cy="9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g209ecd8b08a_3_364"/>
          <p:cNvSpPr txBox="1"/>
          <p:nvPr>
            <p:ph idx="1" type="body"/>
          </p:nvPr>
        </p:nvSpPr>
        <p:spPr>
          <a:xfrm>
            <a:off x="311700" y="1405125"/>
            <a:ext cx="8520600" cy="31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" name="Google Shape;35;g209ecd8b08a_3_3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g209ecd8b08a_3_364"/>
          <p:cNvSpPr/>
          <p:nvPr/>
        </p:nvSpPr>
        <p:spPr>
          <a:xfrm>
            <a:off x="0" y="216419"/>
            <a:ext cx="152400" cy="9348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g209ecd8b08a_3_364"/>
          <p:cNvSpPr/>
          <p:nvPr/>
        </p:nvSpPr>
        <p:spPr>
          <a:xfrm rot="10800000">
            <a:off x="8564662" y="827"/>
            <a:ext cx="585000" cy="5721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ertion-Evidence 1">
  <p:cSld name="TITLE_AND_BODY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09ecd8b08a_3_370"/>
          <p:cNvSpPr txBox="1"/>
          <p:nvPr>
            <p:ph type="title"/>
          </p:nvPr>
        </p:nvSpPr>
        <p:spPr>
          <a:xfrm>
            <a:off x="311700" y="216425"/>
            <a:ext cx="8520600" cy="9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0" name="Google Shape;40;g209ecd8b08a_3_3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g209ecd8b08a_3_370"/>
          <p:cNvSpPr/>
          <p:nvPr/>
        </p:nvSpPr>
        <p:spPr>
          <a:xfrm>
            <a:off x="0" y="216419"/>
            <a:ext cx="152400" cy="9348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g209ecd8b08a_3_370"/>
          <p:cNvSpPr/>
          <p:nvPr/>
        </p:nvSpPr>
        <p:spPr>
          <a:xfrm rot="10800000">
            <a:off x="8564662" y="827"/>
            <a:ext cx="585000" cy="5721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flection Spot">
  <p:cSld name="TITLE_AND_BODY_1_1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09ecd8b08a_3_375"/>
          <p:cNvSpPr txBox="1"/>
          <p:nvPr>
            <p:ph type="title"/>
          </p:nvPr>
        </p:nvSpPr>
        <p:spPr>
          <a:xfrm>
            <a:off x="1456750" y="390550"/>
            <a:ext cx="7362300" cy="9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" name="Google Shape;45;g209ecd8b08a_3_3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g209ecd8b08a_3_375"/>
          <p:cNvSpPr/>
          <p:nvPr/>
        </p:nvSpPr>
        <p:spPr>
          <a:xfrm rot="10800000">
            <a:off x="8564662" y="827"/>
            <a:ext cx="585000" cy="5721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" name="Google Shape;47;g209ecd8b08a_3_375"/>
          <p:cNvGrpSpPr/>
          <p:nvPr/>
        </p:nvGrpSpPr>
        <p:grpSpPr>
          <a:xfrm>
            <a:off x="275437" y="298844"/>
            <a:ext cx="934800" cy="934800"/>
            <a:chOff x="170337" y="194819"/>
            <a:chExt cx="934800" cy="934800"/>
          </a:xfrm>
        </p:grpSpPr>
        <p:sp>
          <p:nvSpPr>
            <p:cNvPr id="48" name="Google Shape;48;g209ecd8b08a_3_375"/>
            <p:cNvSpPr/>
            <p:nvPr/>
          </p:nvSpPr>
          <p:spPr>
            <a:xfrm>
              <a:off x="170337" y="194819"/>
              <a:ext cx="934800" cy="934800"/>
            </a:xfrm>
            <a:prstGeom prst="ellipse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g209ecd8b08a_3_375"/>
            <p:cNvSpPr/>
            <p:nvPr/>
          </p:nvSpPr>
          <p:spPr>
            <a:xfrm>
              <a:off x="447325" y="409432"/>
              <a:ext cx="152400" cy="492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g209ecd8b08a_3_375"/>
            <p:cNvSpPr/>
            <p:nvPr/>
          </p:nvSpPr>
          <p:spPr>
            <a:xfrm>
              <a:off x="689375" y="409432"/>
              <a:ext cx="152400" cy="492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g209ecd8b08a_3_375"/>
          <p:cNvSpPr txBox="1"/>
          <p:nvPr>
            <p:ph idx="1" type="body"/>
          </p:nvPr>
        </p:nvSpPr>
        <p:spPr>
          <a:xfrm>
            <a:off x="905400" y="1537450"/>
            <a:ext cx="73332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ipped Assertion-Evidence">
  <p:cSld name="TITLE_AND_BODY_1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09ecd8b08a_3_384"/>
          <p:cNvSpPr txBox="1"/>
          <p:nvPr>
            <p:ph type="title"/>
          </p:nvPr>
        </p:nvSpPr>
        <p:spPr>
          <a:xfrm>
            <a:off x="311700" y="4026425"/>
            <a:ext cx="8520600" cy="9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4" name="Google Shape;54;g209ecd8b08a_3_3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g209ecd8b08a_3_384"/>
          <p:cNvSpPr/>
          <p:nvPr/>
        </p:nvSpPr>
        <p:spPr>
          <a:xfrm>
            <a:off x="0" y="4026419"/>
            <a:ext cx="152400" cy="9348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g209ecd8b08a_3_384"/>
          <p:cNvSpPr/>
          <p:nvPr/>
        </p:nvSpPr>
        <p:spPr>
          <a:xfrm rot="10800000">
            <a:off x="8564662" y="827"/>
            <a:ext cx="585000" cy="572100"/>
          </a:xfrm>
          <a:prstGeom prst="rtTriangle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09ecd8b08a_3_3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209ecd8b08a_3_3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g209ecd8b08a_3_3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0.jpg"/><Relationship Id="rId6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9ecd8b08a_3_441"/>
          <p:cNvSpPr txBox="1"/>
          <p:nvPr>
            <p:ph idx="4294967295" type="ctrTitle"/>
          </p:nvPr>
        </p:nvSpPr>
        <p:spPr>
          <a:xfrm>
            <a:off x="982800" y="1859475"/>
            <a:ext cx="71784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" sz="4000" u="none" cap="none" strike="noStrike">
                <a:solidFill>
                  <a:schemeClr val="lt1"/>
                </a:solidFill>
              </a:rPr>
              <a:t>Image caption </a:t>
            </a:r>
            <a:endParaRPr b="1" i="0" sz="40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" sz="4000" u="none" cap="none" strike="noStrike">
                <a:solidFill>
                  <a:schemeClr val="lt1"/>
                </a:solidFill>
              </a:rPr>
              <a:t>Generator</a:t>
            </a:r>
            <a:endParaRPr b="1" i="0" sz="4000" u="none" cap="none" strike="noStrike">
              <a:solidFill>
                <a:schemeClr val="lt1"/>
              </a:solidFill>
            </a:endParaRPr>
          </a:p>
        </p:txBody>
      </p:sp>
      <p:sp>
        <p:nvSpPr>
          <p:cNvPr id="114" name="Google Shape;114;g209ecd8b08a_3_441"/>
          <p:cNvSpPr txBox="1"/>
          <p:nvPr>
            <p:ph idx="4294967295" type="title"/>
          </p:nvPr>
        </p:nvSpPr>
        <p:spPr>
          <a:xfrm>
            <a:off x="5833350" y="3272550"/>
            <a:ext cx="25032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 sz="1500">
                <a:solidFill>
                  <a:schemeClr val="lt1"/>
                </a:solidFill>
              </a:rPr>
              <a:t>Presented By  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b="1" lang="en" sz="1500">
                <a:solidFill>
                  <a:schemeClr val="lt1"/>
                </a:solidFill>
              </a:rPr>
              <a:t>Shulav Karki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b="1" lang="en" sz="1500">
                <a:solidFill>
                  <a:schemeClr val="lt1"/>
                </a:solidFill>
              </a:rPr>
              <a:t>Sushmita Poudel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115" name="Google Shape;115;g209ecd8b08a_3_441"/>
          <p:cNvSpPr txBox="1"/>
          <p:nvPr>
            <p:ph idx="12" type="sldNum"/>
          </p:nvPr>
        </p:nvSpPr>
        <p:spPr>
          <a:xfrm>
            <a:off x="8439358" y="42217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9ecd8b08a_3_263"/>
          <p:cNvSpPr txBox="1"/>
          <p:nvPr>
            <p:ph type="title"/>
          </p:nvPr>
        </p:nvSpPr>
        <p:spPr>
          <a:xfrm>
            <a:off x="236925" y="294600"/>
            <a:ext cx="8564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500"/>
              <a:t>Model</a:t>
            </a:r>
            <a:r>
              <a:rPr lang="en" sz="2500"/>
              <a:t> </a:t>
            </a:r>
            <a:endParaRPr sz="2500"/>
          </a:p>
        </p:txBody>
      </p:sp>
      <p:sp>
        <p:nvSpPr>
          <p:cNvPr id="189" name="Google Shape;189;g209ecd8b08a_3_263"/>
          <p:cNvSpPr txBox="1"/>
          <p:nvPr>
            <p:ph idx="12" type="sldNum"/>
          </p:nvPr>
        </p:nvSpPr>
        <p:spPr>
          <a:xfrm>
            <a:off x="8358383" y="4177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g209ecd8b08a_3_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925" y="1657350"/>
            <a:ext cx="4335075" cy="25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09ecd8b08a_3_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3175" y="1577675"/>
            <a:ext cx="3942926" cy="259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09ecd8b08a_3_263"/>
          <p:cNvSpPr txBox="1"/>
          <p:nvPr/>
        </p:nvSpPr>
        <p:spPr>
          <a:xfrm>
            <a:off x="236925" y="1122175"/>
            <a:ext cx="42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Encoder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g209ecd8b08a_3_263"/>
          <p:cNvSpPr txBox="1"/>
          <p:nvPr/>
        </p:nvSpPr>
        <p:spPr>
          <a:xfrm>
            <a:off x="5074100" y="1122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Decoder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g209ecd8b08a_3_263"/>
          <p:cNvSpPr txBox="1"/>
          <p:nvPr/>
        </p:nvSpPr>
        <p:spPr>
          <a:xfrm>
            <a:off x="7866525" y="237549"/>
            <a:ext cx="9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fuse | ai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9ecd8b08a_3_284"/>
          <p:cNvSpPr txBox="1"/>
          <p:nvPr/>
        </p:nvSpPr>
        <p:spPr>
          <a:xfrm>
            <a:off x="422300" y="226750"/>
            <a:ext cx="635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Model Architecture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g209ecd8b08a_3_284"/>
          <p:cNvSpPr txBox="1"/>
          <p:nvPr/>
        </p:nvSpPr>
        <p:spPr>
          <a:xfrm>
            <a:off x="7748550" y="138199"/>
            <a:ext cx="9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fuse | ai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209ecd8b08a_3_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526" y="980750"/>
            <a:ext cx="7428449" cy="425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9ecd8b08a_7_15"/>
          <p:cNvSpPr txBox="1"/>
          <p:nvPr/>
        </p:nvSpPr>
        <p:spPr>
          <a:xfrm>
            <a:off x="411275" y="215725"/>
            <a:ext cx="635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g209ecd8b08a_7_15"/>
          <p:cNvSpPr txBox="1"/>
          <p:nvPr/>
        </p:nvSpPr>
        <p:spPr>
          <a:xfrm>
            <a:off x="7748550" y="138199"/>
            <a:ext cx="9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fuse | ai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09ecd8b08a_7_15"/>
          <p:cNvSpPr txBox="1"/>
          <p:nvPr>
            <p:ph type="title"/>
          </p:nvPr>
        </p:nvSpPr>
        <p:spPr>
          <a:xfrm>
            <a:off x="411275" y="1070250"/>
            <a:ext cx="7921200" cy="37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400">
                <a:highlight>
                  <a:schemeClr val="lt1"/>
                </a:highlight>
              </a:rPr>
              <a:t>To evaluate the performance of our model on the test set, we employed two techniques.</a:t>
            </a:r>
            <a:endParaRPr b="1" sz="14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" sz="1500">
                <a:highlight>
                  <a:schemeClr val="lt1"/>
                </a:highlight>
              </a:rPr>
              <a:t>BLEU (BiLingual Evaluation Understudy) score :</a:t>
            </a:r>
            <a:r>
              <a:rPr lang="en" sz="1400">
                <a:highlight>
                  <a:schemeClr val="lt1"/>
                </a:highlight>
              </a:rPr>
              <a:t> </a:t>
            </a:r>
            <a:endParaRPr sz="1400">
              <a:highlight>
                <a:schemeClr val="lt1"/>
              </a:highlight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chemeClr val="lt1"/>
                </a:highlight>
              </a:rPr>
              <a:t>Compares machine translated text to professional human translation.</a:t>
            </a:r>
            <a:endParaRPr sz="1400">
              <a:highlight>
                <a:schemeClr val="lt1"/>
              </a:highlight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chemeClr val="lt1"/>
                </a:highlight>
              </a:rPr>
              <a:t>Calculated for each translated segment by comparing to a reference text</a:t>
            </a:r>
            <a:endParaRPr sz="1400">
              <a:highlight>
                <a:schemeClr val="lt1"/>
              </a:highlight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chemeClr val="lt1"/>
                </a:highlight>
              </a:rPr>
              <a:t>Higher score means closer to human quality.</a:t>
            </a:r>
            <a:endParaRPr sz="14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lt1"/>
                </a:highlight>
              </a:rPr>
              <a:t> 2. </a:t>
            </a:r>
            <a:r>
              <a:rPr b="1" lang="en" sz="1500">
                <a:highlight>
                  <a:schemeClr val="lt1"/>
                </a:highlight>
              </a:rPr>
              <a:t>	</a:t>
            </a:r>
            <a:r>
              <a:rPr b="1" lang="en" sz="1500">
                <a:highlight>
                  <a:schemeClr val="lt1"/>
                </a:highlight>
              </a:rPr>
              <a:t>Manual Evaluation :</a:t>
            </a:r>
            <a:endParaRPr b="1" sz="1500">
              <a:highlight>
                <a:schemeClr val="lt1"/>
              </a:highlight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chemeClr val="lt1"/>
                </a:highlight>
              </a:rPr>
              <a:t>Similar to Amazon Mechanical Turk.</a:t>
            </a:r>
            <a:endParaRPr sz="1400">
              <a:highlight>
                <a:schemeClr val="lt1"/>
              </a:highlight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chemeClr val="lt1"/>
                </a:highlight>
              </a:rPr>
              <a:t>Manual evaluation of generated captions.</a:t>
            </a:r>
            <a:endParaRPr sz="1400">
              <a:highlight>
                <a:schemeClr val="lt1"/>
              </a:highlight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chemeClr val="lt1"/>
                </a:highlight>
              </a:rPr>
              <a:t>Scores assigned on usefulness of description for image.</a:t>
            </a:r>
            <a:endParaRPr sz="1400">
              <a:highlight>
                <a:schemeClr val="lt1"/>
              </a:highlight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chemeClr val="lt1"/>
                </a:highlight>
              </a:rPr>
              <a:t>2 workers per image, bootstrapping for variance analysis.</a:t>
            </a:r>
            <a:endParaRPr sz="1400">
              <a:highlight>
                <a:schemeClr val="lt1"/>
              </a:highlight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chemeClr val="lt1"/>
                </a:highlight>
              </a:rPr>
              <a:t>Score assigned in the scale of 0 to 4.</a:t>
            </a:r>
            <a:endParaRPr sz="14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4200"/>
              <a:buNone/>
            </a:pPr>
            <a:r>
              <a:t/>
            </a:r>
            <a:endParaRPr sz="14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9ecd8b08a_3_300"/>
          <p:cNvSpPr txBox="1"/>
          <p:nvPr>
            <p:ph type="title"/>
          </p:nvPr>
        </p:nvSpPr>
        <p:spPr>
          <a:xfrm>
            <a:off x="515475" y="267988"/>
            <a:ext cx="8564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500"/>
              <a:t>Result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214" name="Google Shape;214;g209ecd8b08a_3_300"/>
          <p:cNvSpPr txBox="1"/>
          <p:nvPr>
            <p:ph idx="12" type="sldNum"/>
          </p:nvPr>
        </p:nvSpPr>
        <p:spPr>
          <a:xfrm>
            <a:off x="8450383" y="44819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g209ecd8b08a_3_300"/>
          <p:cNvSpPr txBox="1"/>
          <p:nvPr/>
        </p:nvSpPr>
        <p:spPr>
          <a:xfrm>
            <a:off x="7866525" y="237549"/>
            <a:ext cx="9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fuse | ai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g209ecd8b08a_3_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3450" y="868637"/>
            <a:ext cx="4468650" cy="33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09ecd8b08a_3_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750" y="909106"/>
            <a:ext cx="4360701" cy="3270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9ecd8b08a_3_318"/>
          <p:cNvSpPr txBox="1"/>
          <p:nvPr>
            <p:ph type="title"/>
          </p:nvPr>
        </p:nvSpPr>
        <p:spPr>
          <a:xfrm>
            <a:off x="371050" y="203850"/>
            <a:ext cx="79938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40"/>
              <a:t>Result Sample</a:t>
            </a:r>
            <a:endParaRPr b="1" sz="2540"/>
          </a:p>
        </p:txBody>
      </p:sp>
      <p:sp>
        <p:nvSpPr>
          <p:cNvPr id="223" name="Google Shape;223;g209ecd8b08a_3_318"/>
          <p:cNvSpPr txBox="1"/>
          <p:nvPr>
            <p:ph idx="12" type="sldNum"/>
          </p:nvPr>
        </p:nvSpPr>
        <p:spPr>
          <a:xfrm>
            <a:off x="8246333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g209ecd8b08a_3_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75" y="748275"/>
            <a:ext cx="3463375" cy="21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09ecd8b08a_3_3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7375" y="748275"/>
            <a:ext cx="3442000" cy="20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209ecd8b08a_3_3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3650" y="2811547"/>
            <a:ext cx="3442000" cy="225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209ecd8b08a_3_3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9975" y="2900750"/>
            <a:ext cx="3463374" cy="21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09ecd8b08a_3_318"/>
          <p:cNvSpPr txBox="1"/>
          <p:nvPr/>
        </p:nvSpPr>
        <p:spPr>
          <a:xfrm>
            <a:off x="7866525" y="237549"/>
            <a:ext cx="9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fuse | ai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209ecd8b08a_3_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575" y="1278475"/>
            <a:ext cx="8839198" cy="326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95250">
              <a:srgbClr val="000000">
                <a:alpha val="88630"/>
              </a:srgbClr>
            </a:outerShdw>
          </a:effectLst>
        </p:spPr>
      </p:pic>
      <p:sp>
        <p:nvSpPr>
          <p:cNvPr id="234" name="Google Shape;234;g209ecd8b08a_3_310"/>
          <p:cNvSpPr txBox="1"/>
          <p:nvPr/>
        </p:nvSpPr>
        <p:spPr>
          <a:xfrm>
            <a:off x="411275" y="215725"/>
            <a:ext cx="635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Score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g209ecd8b08a_3_310"/>
          <p:cNvSpPr txBox="1"/>
          <p:nvPr/>
        </p:nvSpPr>
        <p:spPr>
          <a:xfrm>
            <a:off x="7866525" y="237549"/>
            <a:ext cx="9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fuse | ai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9ecd8b08a_3_330"/>
          <p:cNvSpPr txBox="1"/>
          <p:nvPr>
            <p:ph type="title"/>
          </p:nvPr>
        </p:nvSpPr>
        <p:spPr>
          <a:xfrm>
            <a:off x="3041450" y="1907900"/>
            <a:ext cx="40449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Thank You!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09ecd8b08a_3_330"/>
          <p:cNvSpPr txBox="1"/>
          <p:nvPr/>
        </p:nvSpPr>
        <p:spPr>
          <a:xfrm>
            <a:off x="7866525" y="237549"/>
            <a:ext cx="9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fuse | ai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idx="1" type="body"/>
          </p:nvPr>
        </p:nvSpPr>
        <p:spPr>
          <a:xfrm>
            <a:off x="460950" y="1216650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Introduction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Objectives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Application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Dataset Overview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</a:rPr>
              <a:t>Tools and Technologies used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Methodology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Result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7748550" y="138199"/>
            <a:ext cx="9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fuse | ai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"/>
          <p:cNvSpPr txBox="1"/>
          <p:nvPr>
            <p:ph type="title"/>
          </p:nvPr>
        </p:nvSpPr>
        <p:spPr>
          <a:xfrm>
            <a:off x="460950" y="237525"/>
            <a:ext cx="51600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 sz="2500"/>
              <a:t>Table of Content</a:t>
            </a:r>
            <a:endParaRPr b="1"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9ecd8b08a_3_208"/>
          <p:cNvSpPr txBox="1"/>
          <p:nvPr>
            <p:ph type="title"/>
          </p:nvPr>
        </p:nvSpPr>
        <p:spPr>
          <a:xfrm>
            <a:off x="527050" y="436250"/>
            <a:ext cx="8196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500"/>
              <a:t>Introduction - Image Caption Generator</a:t>
            </a:r>
            <a:endParaRPr b="1" sz="2500"/>
          </a:p>
        </p:txBody>
      </p:sp>
      <p:sp>
        <p:nvSpPr>
          <p:cNvPr id="128" name="Google Shape;128;g209ecd8b08a_3_208"/>
          <p:cNvSpPr txBox="1"/>
          <p:nvPr>
            <p:ph type="title"/>
          </p:nvPr>
        </p:nvSpPr>
        <p:spPr>
          <a:xfrm>
            <a:off x="406650" y="1348125"/>
            <a:ext cx="40881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system that can automatically generate textual description for images, based on understanding of visual content.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Involves understanding the visual context in CV and sentence generation in NLP.</a:t>
            </a:r>
            <a:endParaRPr b="1" sz="1500"/>
          </a:p>
        </p:txBody>
      </p:sp>
      <p:sp>
        <p:nvSpPr>
          <p:cNvPr id="129" name="Google Shape;129;g209ecd8b08a_3_208"/>
          <p:cNvSpPr txBox="1"/>
          <p:nvPr>
            <p:ph idx="12" type="sldNum"/>
          </p:nvPr>
        </p:nvSpPr>
        <p:spPr>
          <a:xfrm>
            <a:off x="8439358" y="43762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g209ecd8b08a_3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9100" y="1348125"/>
            <a:ext cx="3630250" cy="28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09ecd8b08a_3_208"/>
          <p:cNvSpPr txBox="1"/>
          <p:nvPr/>
        </p:nvSpPr>
        <p:spPr>
          <a:xfrm>
            <a:off x="7748550" y="138199"/>
            <a:ext cx="9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fuse | ai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9ecd8b08a_11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g209ecd8b08a_11_10"/>
          <p:cNvSpPr txBox="1"/>
          <p:nvPr/>
        </p:nvSpPr>
        <p:spPr>
          <a:xfrm>
            <a:off x="499400" y="611375"/>
            <a:ext cx="8302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g209ecd8b08a_11_10"/>
          <p:cNvSpPr txBox="1"/>
          <p:nvPr/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g209ecd8b08a_11_10"/>
          <p:cNvSpPr txBox="1"/>
          <p:nvPr/>
        </p:nvSpPr>
        <p:spPr>
          <a:xfrm>
            <a:off x="499400" y="1067750"/>
            <a:ext cx="7950300" cy="27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“Given an input image, develop an algorithm or model that can generate a caption that accurately and contextually describes the contents of the image”.</a:t>
            </a:r>
            <a:endParaRPr i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“The models must be able to generalize well to unseen images and generate captions that are not only syntactically correct but also semantically meaningful.”</a:t>
            </a:r>
            <a:endParaRPr i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9ecd8b08a_3_241"/>
          <p:cNvSpPr txBox="1"/>
          <p:nvPr>
            <p:ph type="title"/>
          </p:nvPr>
        </p:nvSpPr>
        <p:spPr>
          <a:xfrm>
            <a:off x="461425" y="321888"/>
            <a:ext cx="7545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500"/>
              <a:t>Objectives</a:t>
            </a:r>
            <a:endParaRPr b="1" sz="2500"/>
          </a:p>
        </p:txBody>
      </p:sp>
      <p:sp>
        <p:nvSpPr>
          <p:cNvPr id="145" name="Google Shape;145;g209ecd8b08a_3_241"/>
          <p:cNvSpPr txBox="1"/>
          <p:nvPr>
            <p:ph type="title"/>
          </p:nvPr>
        </p:nvSpPr>
        <p:spPr>
          <a:xfrm>
            <a:off x="415325" y="1097588"/>
            <a:ext cx="81615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Utilize DL technique to automatically extract features from images and map them to relevant text.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computer vision to analyse the visual content of an image and extract relevant features, such as, object, colors, textures etc.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Use natural language processing to generate a coherent and meaningful sentence that describes important features and aspects of an image</a:t>
            </a:r>
            <a:endParaRPr sz="1500"/>
          </a:p>
        </p:txBody>
      </p:sp>
      <p:sp>
        <p:nvSpPr>
          <p:cNvPr id="146" name="Google Shape;146;g209ecd8b08a_3_241"/>
          <p:cNvSpPr txBox="1"/>
          <p:nvPr>
            <p:ph idx="12" type="sldNum"/>
          </p:nvPr>
        </p:nvSpPr>
        <p:spPr>
          <a:xfrm>
            <a:off x="8362083" y="4428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g209ecd8b08a_3_241"/>
          <p:cNvSpPr txBox="1"/>
          <p:nvPr/>
        </p:nvSpPr>
        <p:spPr>
          <a:xfrm>
            <a:off x="7748550" y="138199"/>
            <a:ext cx="9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fuse | ai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9ecd8b08a_3_232"/>
          <p:cNvSpPr txBox="1"/>
          <p:nvPr>
            <p:ph type="title"/>
          </p:nvPr>
        </p:nvSpPr>
        <p:spPr>
          <a:xfrm>
            <a:off x="422150" y="349025"/>
            <a:ext cx="8302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500"/>
              <a:t>Problem Statement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153" name="Google Shape;153;g209ecd8b08a_3_232"/>
          <p:cNvSpPr txBox="1"/>
          <p:nvPr>
            <p:ph idx="12" type="sldNum"/>
          </p:nvPr>
        </p:nvSpPr>
        <p:spPr>
          <a:xfrm>
            <a:off x="8395208" y="4400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g209ecd8b08a_3_232"/>
          <p:cNvSpPr txBox="1"/>
          <p:nvPr>
            <p:ph type="title"/>
          </p:nvPr>
        </p:nvSpPr>
        <p:spPr>
          <a:xfrm>
            <a:off x="422150" y="1268975"/>
            <a:ext cx="7950300" cy="27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i="1" lang="en" sz="1600"/>
              <a:t>“Given an input image, develop an algorithm or model that can generate a caption that accurately and contextually describes the contents of the image”.</a:t>
            </a:r>
            <a:endParaRPr i="1" sz="1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200"/>
              <a:buNone/>
            </a:pPr>
            <a:r>
              <a:rPr i="1" lang="en" sz="1500"/>
              <a:t>“The models must be able to generalize well to unseen images and generate captions that are not only syntactically correct but also semantically meaningful.”</a:t>
            </a:r>
            <a:endParaRPr i="1"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i="1" sz="1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i="1" sz="1500"/>
          </a:p>
        </p:txBody>
      </p:sp>
      <p:sp>
        <p:nvSpPr>
          <p:cNvPr id="155" name="Google Shape;155;g209ecd8b08a_3_232"/>
          <p:cNvSpPr txBox="1"/>
          <p:nvPr/>
        </p:nvSpPr>
        <p:spPr>
          <a:xfrm>
            <a:off x="7748550" y="138199"/>
            <a:ext cx="9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fuse | ai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9ecd8b08a_3_222"/>
          <p:cNvSpPr txBox="1"/>
          <p:nvPr>
            <p:ph idx="12" type="sldNum"/>
          </p:nvPr>
        </p:nvSpPr>
        <p:spPr>
          <a:xfrm>
            <a:off x="8428308" y="45749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g209ecd8b08a_3_222"/>
          <p:cNvSpPr txBox="1"/>
          <p:nvPr>
            <p:ph type="title"/>
          </p:nvPr>
        </p:nvSpPr>
        <p:spPr>
          <a:xfrm>
            <a:off x="375650" y="291550"/>
            <a:ext cx="8196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500"/>
              <a:t>Application</a:t>
            </a:r>
            <a:endParaRPr b="1" sz="2500"/>
          </a:p>
        </p:txBody>
      </p:sp>
      <p:sp>
        <p:nvSpPr>
          <p:cNvPr id="162" name="Google Shape;162;g209ecd8b08a_3_222"/>
          <p:cNvSpPr txBox="1"/>
          <p:nvPr/>
        </p:nvSpPr>
        <p:spPr>
          <a:xfrm>
            <a:off x="7748550" y="138199"/>
            <a:ext cx="9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fuse | ai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g209ecd8b08a_3_222"/>
          <p:cNvSpPr txBox="1"/>
          <p:nvPr>
            <p:ph type="title"/>
          </p:nvPr>
        </p:nvSpPr>
        <p:spPr>
          <a:xfrm>
            <a:off x="375650" y="984188"/>
            <a:ext cx="7688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Aid to Blind</a:t>
            </a:r>
            <a:r>
              <a:rPr lang="en" sz="1500"/>
              <a:t> : First converting the scene into text and then text to speech.</a:t>
            </a:r>
            <a:endParaRPr sz="1500"/>
          </a:p>
        </p:txBody>
      </p:sp>
      <p:sp>
        <p:nvSpPr>
          <p:cNvPr id="164" name="Google Shape;164;g209ecd8b08a_3_222"/>
          <p:cNvSpPr txBox="1"/>
          <p:nvPr>
            <p:ph type="title"/>
          </p:nvPr>
        </p:nvSpPr>
        <p:spPr>
          <a:xfrm>
            <a:off x="375650" y="1460863"/>
            <a:ext cx="7688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Self-driving cars</a:t>
            </a:r>
            <a:r>
              <a:rPr lang="en" sz="1500"/>
              <a:t> : Can boost the system by captioning the scene around the car.</a:t>
            </a:r>
            <a:endParaRPr sz="1500"/>
          </a:p>
        </p:txBody>
      </p:sp>
      <p:sp>
        <p:nvSpPr>
          <p:cNvPr id="165" name="Google Shape;165;g209ecd8b08a_3_222"/>
          <p:cNvSpPr txBox="1"/>
          <p:nvPr>
            <p:ph type="title"/>
          </p:nvPr>
        </p:nvSpPr>
        <p:spPr>
          <a:xfrm>
            <a:off x="375650" y="2065975"/>
            <a:ext cx="7688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Google Image Search</a:t>
            </a:r>
            <a:r>
              <a:rPr lang="en" sz="1500"/>
              <a:t> : Generating the caption of an image, image search can be performed based on the caption itself.</a:t>
            </a:r>
            <a:endParaRPr sz="1500"/>
          </a:p>
        </p:txBody>
      </p:sp>
      <p:sp>
        <p:nvSpPr>
          <p:cNvPr id="166" name="Google Shape;166;g209ecd8b08a_3_222"/>
          <p:cNvSpPr txBox="1"/>
          <p:nvPr>
            <p:ph type="title"/>
          </p:nvPr>
        </p:nvSpPr>
        <p:spPr>
          <a:xfrm>
            <a:off x="375650" y="2664500"/>
            <a:ext cx="7688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CCTV Cameras</a:t>
            </a:r>
            <a:r>
              <a:rPr lang="en" sz="1500"/>
              <a:t> : Generating the relevant caption of the live activities and raising the alarms may help to reduce malicious activities around the world.</a:t>
            </a:r>
            <a:endParaRPr sz="1500"/>
          </a:p>
        </p:txBody>
      </p:sp>
      <p:sp>
        <p:nvSpPr>
          <p:cNvPr id="167" name="Google Shape;167;g209ecd8b08a_3_222"/>
          <p:cNvSpPr txBox="1"/>
          <p:nvPr>
            <p:ph type="title"/>
          </p:nvPr>
        </p:nvSpPr>
        <p:spPr>
          <a:xfrm>
            <a:off x="321600" y="3509400"/>
            <a:ext cx="7688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Healthcare</a:t>
            </a:r>
            <a:r>
              <a:rPr lang="en" sz="1500"/>
              <a:t> : Generating description of medical images can help doctors to quickly identify potential issues.</a:t>
            </a:r>
            <a:endParaRPr sz="1500"/>
          </a:p>
        </p:txBody>
      </p:sp>
      <p:sp>
        <p:nvSpPr>
          <p:cNvPr id="168" name="Google Shape;168;g209ecd8b08a_3_222"/>
          <p:cNvSpPr txBox="1"/>
          <p:nvPr>
            <p:ph type="title"/>
          </p:nvPr>
        </p:nvSpPr>
        <p:spPr>
          <a:xfrm>
            <a:off x="321600" y="4229550"/>
            <a:ext cx="7688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Education</a:t>
            </a:r>
            <a:r>
              <a:rPr lang="en" sz="1500"/>
              <a:t> : Automatically generate descriptions for visual materials used in lectures and presentations.</a:t>
            </a:r>
            <a:endParaRPr b="1"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9ecd8b08a_3_250"/>
          <p:cNvSpPr txBox="1"/>
          <p:nvPr>
            <p:ph type="title"/>
          </p:nvPr>
        </p:nvSpPr>
        <p:spPr>
          <a:xfrm>
            <a:off x="516000" y="272275"/>
            <a:ext cx="8112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500"/>
              <a:t>Dataset Overview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174" name="Google Shape;174;g209ecd8b08a_3_250"/>
          <p:cNvSpPr txBox="1"/>
          <p:nvPr>
            <p:ph idx="12" type="sldNum"/>
          </p:nvPr>
        </p:nvSpPr>
        <p:spPr>
          <a:xfrm>
            <a:off x="8472458" y="4031606"/>
            <a:ext cx="548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g209ecd8b08a_3_250"/>
          <p:cNvSpPr txBox="1"/>
          <p:nvPr>
            <p:ph type="title"/>
          </p:nvPr>
        </p:nvSpPr>
        <p:spPr>
          <a:xfrm>
            <a:off x="679200" y="1285775"/>
            <a:ext cx="84648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500"/>
              <a:t>Flickr Image Dataset</a:t>
            </a:r>
            <a:endParaRPr sz="15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31.8k images with each having 5 captions.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8k images each paired with 5 different captions.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500"/>
              <a:t>Training and Validation Set </a:t>
            </a:r>
            <a:endParaRPr sz="15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4 caption from for each image train-set.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Remaining 1 caption in validation-set</a:t>
            </a:r>
            <a:endParaRPr sz="1400"/>
          </a:p>
        </p:txBody>
      </p:sp>
      <p:sp>
        <p:nvSpPr>
          <p:cNvPr id="176" name="Google Shape;176;g209ecd8b08a_3_250"/>
          <p:cNvSpPr txBox="1"/>
          <p:nvPr/>
        </p:nvSpPr>
        <p:spPr>
          <a:xfrm>
            <a:off x="7748550" y="138199"/>
            <a:ext cx="9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fuse | ai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9ecd8b08a_11_0"/>
          <p:cNvSpPr txBox="1"/>
          <p:nvPr>
            <p:ph type="title"/>
          </p:nvPr>
        </p:nvSpPr>
        <p:spPr>
          <a:xfrm>
            <a:off x="311700" y="286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Tools and Technologies Used</a:t>
            </a:r>
            <a:endParaRPr b="1"/>
          </a:p>
        </p:txBody>
      </p:sp>
      <p:sp>
        <p:nvSpPr>
          <p:cNvPr id="182" name="Google Shape;182;g209ecd8b08a_1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83" name="Google Shape;183;g209ecd8b08a_11_0"/>
          <p:cNvGraphicFramePr/>
          <p:nvPr/>
        </p:nvGraphicFramePr>
        <p:xfrm>
          <a:off x="904575" y="106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{EBA4D965-6AAA-43F6-9E1A-B98968932A97}</a:tableStyleId>
              </a:tblPr>
              <a:tblGrid>
                <a:gridCol w="3619500"/>
                <a:gridCol w="3619500"/>
              </a:tblGrid>
              <a:tr h="52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Programming Language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2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Framework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Pytorch, Tensorflow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2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Technologies and libraries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Keras, Numpy, Pandas, spacy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2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vscode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2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Version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Control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Git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2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Build tool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3A3A3A"/>
      </a:dk2>
      <a:lt2>
        <a:srgbClr val="4E4F50"/>
      </a:lt2>
      <a:accent1>
        <a:srgbClr val="2074B9"/>
      </a:accent1>
      <a:accent2>
        <a:srgbClr val="58A4E2"/>
      </a:accent2>
      <a:accent3>
        <a:srgbClr val="2EBFCA"/>
      </a:accent3>
      <a:accent4>
        <a:srgbClr val="FDBA4D"/>
      </a:accent4>
      <a:accent5>
        <a:srgbClr val="8BB762"/>
      </a:accent5>
      <a:accent6>
        <a:srgbClr val="E85B5B"/>
      </a:accent6>
      <a:hlink>
        <a:srgbClr val="2071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